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29"/>
  </p:notesMasterIdLst>
  <p:sldIdLst>
    <p:sldId id="256" r:id="rId2"/>
    <p:sldId id="258" r:id="rId3"/>
    <p:sldId id="259" r:id="rId4"/>
    <p:sldId id="260" r:id="rId5"/>
    <p:sldId id="310" r:id="rId6"/>
    <p:sldId id="263" r:id="rId7"/>
    <p:sldId id="311" r:id="rId8"/>
    <p:sldId id="312" r:id="rId9"/>
    <p:sldId id="265" r:id="rId10"/>
    <p:sldId id="313" r:id="rId11"/>
    <p:sldId id="271" r:id="rId12"/>
    <p:sldId id="314" r:id="rId13"/>
    <p:sldId id="261" r:id="rId14"/>
    <p:sldId id="315" r:id="rId15"/>
    <p:sldId id="262" r:id="rId16"/>
    <p:sldId id="316" r:id="rId17"/>
    <p:sldId id="264" r:id="rId18"/>
    <p:sldId id="317" r:id="rId19"/>
    <p:sldId id="318" r:id="rId20"/>
    <p:sldId id="319" r:id="rId21"/>
    <p:sldId id="321" r:id="rId22"/>
    <p:sldId id="266" r:id="rId23"/>
    <p:sldId id="267" r:id="rId24"/>
    <p:sldId id="268" r:id="rId25"/>
    <p:sldId id="322" r:id="rId26"/>
    <p:sldId id="269" r:id="rId27"/>
    <p:sldId id="279" r:id="rId28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30"/>
    </p:embeddedFont>
    <p:embeddedFont>
      <p:font typeface="Open Sans" panose="020B0606030504020204" pitchFamily="34" charset="0"/>
      <p:regular r:id="rId31"/>
      <p:bold r:id="rId32"/>
      <p:italic r:id="rId33"/>
      <p:boldItalic r:id="rId34"/>
    </p:embeddedFont>
    <p:embeddedFont>
      <p:font typeface="Oswald Medium" panose="00000600000000000000" pitchFamily="2" charset="0"/>
      <p:regular r:id="rId35"/>
    </p:embeddedFont>
    <p:embeddedFont>
      <p:font typeface="Work Sans" pitchFamily="2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79A9FC-436C-4814-A252-B8F57859850D}" v="34" dt="2022-07-12T16:15:43.370"/>
  </p1510:revLst>
</p1510:revInfo>
</file>

<file path=ppt/tableStyles.xml><?xml version="1.0" encoding="utf-8"?>
<a:tblStyleLst xmlns:a="http://schemas.openxmlformats.org/drawingml/2006/main" def="{6BE3342E-A481-4277-B131-1632865165D1}">
  <a:tblStyle styleId="{6BE3342E-A481-4277-B131-1632865165D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99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ana Seveney" userId="955d1879003b6f5f" providerId="LiveId" clId="{7479A9FC-436C-4814-A252-B8F57859850D}"/>
    <pc:docChg chg="undo custSel addSld delSld modSld sldOrd delMainMaster">
      <pc:chgData name="Diana Seveney" userId="955d1879003b6f5f" providerId="LiveId" clId="{7479A9FC-436C-4814-A252-B8F57859850D}" dt="2022-07-12T16:17:31.425" v="1023" actId="478"/>
      <pc:docMkLst>
        <pc:docMk/>
      </pc:docMkLst>
      <pc:sldChg chg="delSp modSp mod">
        <pc:chgData name="Diana Seveney" userId="955d1879003b6f5f" providerId="LiveId" clId="{7479A9FC-436C-4814-A252-B8F57859850D}" dt="2022-07-12T16:17:31.425" v="1023" actId="478"/>
        <pc:sldMkLst>
          <pc:docMk/>
          <pc:sldMk cId="0" sldId="256"/>
        </pc:sldMkLst>
        <pc:spChg chg="mod">
          <ac:chgData name="Diana Seveney" userId="955d1879003b6f5f" providerId="LiveId" clId="{7479A9FC-436C-4814-A252-B8F57859850D}" dt="2022-07-10T14:38:45.038" v="15" actId="20577"/>
          <ac:spMkLst>
            <pc:docMk/>
            <pc:sldMk cId="0" sldId="256"/>
            <ac:spMk id="174" creationId="{00000000-0000-0000-0000-000000000000}"/>
          </ac:spMkLst>
        </pc:spChg>
        <pc:spChg chg="mod">
          <ac:chgData name="Diana Seveney" userId="955d1879003b6f5f" providerId="LiveId" clId="{7479A9FC-436C-4814-A252-B8F57859850D}" dt="2022-07-10T14:38:59.934" v="18" actId="1076"/>
          <ac:spMkLst>
            <pc:docMk/>
            <pc:sldMk cId="0" sldId="256"/>
            <ac:spMk id="175" creationId="{00000000-0000-0000-0000-000000000000}"/>
          </ac:spMkLst>
        </pc:spChg>
        <pc:grpChg chg="del">
          <ac:chgData name="Diana Seveney" userId="955d1879003b6f5f" providerId="LiveId" clId="{7479A9FC-436C-4814-A252-B8F57859850D}" dt="2022-07-12T16:17:31.425" v="1023" actId="478"/>
          <ac:grpSpMkLst>
            <pc:docMk/>
            <pc:sldMk cId="0" sldId="256"/>
            <ac:grpSpMk id="177" creationId="{00000000-0000-0000-0000-000000000000}"/>
          </ac:grpSpMkLst>
        </pc:grpChg>
      </pc:sldChg>
      <pc:sldChg chg="addSp delSp modSp del mod">
        <pc:chgData name="Diana Seveney" userId="955d1879003b6f5f" providerId="LiveId" clId="{7479A9FC-436C-4814-A252-B8F57859850D}" dt="2022-07-10T14:40:37.331" v="81" actId="47"/>
        <pc:sldMkLst>
          <pc:docMk/>
          <pc:sldMk cId="0" sldId="257"/>
        </pc:sldMkLst>
        <pc:spChg chg="add del mod">
          <ac:chgData name="Diana Seveney" userId="955d1879003b6f5f" providerId="LiveId" clId="{7479A9FC-436C-4814-A252-B8F57859850D}" dt="2022-07-10T14:39:52.594" v="27" actId="478"/>
          <ac:spMkLst>
            <pc:docMk/>
            <pc:sldMk cId="0" sldId="257"/>
            <ac:spMk id="3" creationId="{C6F2CD75-4CD1-1A8C-9B00-B55F66D0465A}"/>
          </ac:spMkLst>
        </pc:spChg>
        <pc:spChg chg="add del mod">
          <ac:chgData name="Diana Seveney" userId="955d1879003b6f5f" providerId="LiveId" clId="{7479A9FC-436C-4814-A252-B8F57859850D}" dt="2022-07-10T14:39:30.879" v="22"/>
          <ac:spMkLst>
            <pc:docMk/>
            <pc:sldMk cId="0" sldId="257"/>
            <ac:spMk id="7" creationId="{F85C0DC1-AE20-E87B-4BE8-76A2D0A019D8}"/>
          </ac:spMkLst>
        </pc:spChg>
        <pc:spChg chg="add del mod">
          <ac:chgData name="Diana Seveney" userId="955d1879003b6f5f" providerId="LiveId" clId="{7479A9FC-436C-4814-A252-B8F57859850D}" dt="2022-07-10T14:39:30.879" v="22"/>
          <ac:spMkLst>
            <pc:docMk/>
            <pc:sldMk cId="0" sldId="257"/>
            <ac:spMk id="8" creationId="{0417DC5D-CDA9-0FB2-ED87-6F17E8BF54D5}"/>
          </ac:spMkLst>
        </pc:spChg>
        <pc:spChg chg="add del mod">
          <ac:chgData name="Diana Seveney" userId="955d1879003b6f5f" providerId="LiveId" clId="{7479A9FC-436C-4814-A252-B8F57859850D}" dt="2022-07-10T14:39:30.879" v="22"/>
          <ac:spMkLst>
            <pc:docMk/>
            <pc:sldMk cId="0" sldId="257"/>
            <ac:spMk id="9" creationId="{D4FD1CCB-42E1-8A33-1E81-189328B42B00}"/>
          </ac:spMkLst>
        </pc:spChg>
        <pc:spChg chg="add del mod">
          <ac:chgData name="Diana Seveney" userId="955d1879003b6f5f" providerId="LiveId" clId="{7479A9FC-436C-4814-A252-B8F57859850D}" dt="2022-07-10T14:39:30.879" v="22"/>
          <ac:spMkLst>
            <pc:docMk/>
            <pc:sldMk cId="0" sldId="257"/>
            <ac:spMk id="10" creationId="{C9828658-52D7-2F1B-166B-9B1DCED79299}"/>
          </ac:spMkLst>
        </pc:spChg>
        <pc:spChg chg="add del mod">
          <ac:chgData name="Diana Seveney" userId="955d1879003b6f5f" providerId="LiveId" clId="{7479A9FC-436C-4814-A252-B8F57859850D}" dt="2022-07-10T14:39:30.879" v="22"/>
          <ac:spMkLst>
            <pc:docMk/>
            <pc:sldMk cId="0" sldId="257"/>
            <ac:spMk id="11" creationId="{9E065B62-A5A2-DCAD-B144-CFC9B77022AE}"/>
          </ac:spMkLst>
        </pc:spChg>
        <pc:spChg chg="add del mod">
          <ac:chgData name="Diana Seveney" userId="955d1879003b6f5f" providerId="LiveId" clId="{7479A9FC-436C-4814-A252-B8F57859850D}" dt="2022-07-10T14:39:30.879" v="22"/>
          <ac:spMkLst>
            <pc:docMk/>
            <pc:sldMk cId="0" sldId="257"/>
            <ac:spMk id="12" creationId="{3D3F4A89-B470-D6A5-319A-6D7DFE82C499}"/>
          </ac:spMkLst>
        </pc:spChg>
        <pc:spChg chg="add del mod">
          <ac:chgData name="Diana Seveney" userId="955d1879003b6f5f" providerId="LiveId" clId="{7479A9FC-436C-4814-A252-B8F57859850D}" dt="2022-07-10T14:39:30.879" v="22"/>
          <ac:spMkLst>
            <pc:docMk/>
            <pc:sldMk cId="0" sldId="257"/>
            <ac:spMk id="13" creationId="{DF07BC7D-28A1-04FC-239C-5CC536F6C2D4}"/>
          </ac:spMkLst>
        </pc:spChg>
        <pc:spChg chg="add del mod">
          <ac:chgData name="Diana Seveney" userId="955d1879003b6f5f" providerId="LiveId" clId="{7479A9FC-436C-4814-A252-B8F57859850D}" dt="2022-07-10T14:39:30.879" v="22"/>
          <ac:spMkLst>
            <pc:docMk/>
            <pc:sldMk cId="0" sldId="257"/>
            <ac:spMk id="14" creationId="{6FAC1824-6D13-3502-7F53-6F8D69F9D55C}"/>
          </ac:spMkLst>
        </pc:spChg>
        <pc:spChg chg="add del mod">
          <ac:chgData name="Diana Seveney" userId="955d1879003b6f5f" providerId="LiveId" clId="{7479A9FC-436C-4814-A252-B8F57859850D}" dt="2022-07-10T14:39:30.879" v="22"/>
          <ac:spMkLst>
            <pc:docMk/>
            <pc:sldMk cId="0" sldId="257"/>
            <ac:spMk id="15" creationId="{E4A9B8F2-07A8-8964-14D0-9011706A6A6C}"/>
          </ac:spMkLst>
        </pc:spChg>
        <pc:spChg chg="add del mod">
          <ac:chgData name="Diana Seveney" userId="955d1879003b6f5f" providerId="LiveId" clId="{7479A9FC-436C-4814-A252-B8F57859850D}" dt="2022-07-10T14:39:30.879" v="22"/>
          <ac:spMkLst>
            <pc:docMk/>
            <pc:sldMk cId="0" sldId="257"/>
            <ac:spMk id="16" creationId="{94DF6E4E-4F68-DC82-BEF3-8EF6115EC91D}"/>
          </ac:spMkLst>
        </pc:spChg>
        <pc:spChg chg="add del mod">
          <ac:chgData name="Diana Seveney" userId="955d1879003b6f5f" providerId="LiveId" clId="{7479A9FC-436C-4814-A252-B8F57859850D}" dt="2022-07-10T14:39:30.879" v="22"/>
          <ac:spMkLst>
            <pc:docMk/>
            <pc:sldMk cId="0" sldId="257"/>
            <ac:spMk id="21" creationId="{1DDF7525-02D4-823A-CD45-482D4DAA55F4}"/>
          </ac:spMkLst>
        </pc:spChg>
        <pc:spChg chg="add del mod">
          <ac:chgData name="Diana Seveney" userId="955d1879003b6f5f" providerId="LiveId" clId="{7479A9FC-436C-4814-A252-B8F57859850D}" dt="2022-07-10T14:39:30.879" v="22"/>
          <ac:spMkLst>
            <pc:docMk/>
            <pc:sldMk cId="0" sldId="257"/>
            <ac:spMk id="22" creationId="{7AEA8DF2-4048-19D1-75D6-A2C5F160B2DB}"/>
          </ac:spMkLst>
        </pc:spChg>
        <pc:spChg chg="add del mod">
          <ac:chgData name="Diana Seveney" userId="955d1879003b6f5f" providerId="LiveId" clId="{7479A9FC-436C-4814-A252-B8F57859850D}" dt="2022-07-10T14:39:30.879" v="22"/>
          <ac:spMkLst>
            <pc:docMk/>
            <pc:sldMk cId="0" sldId="257"/>
            <ac:spMk id="23" creationId="{0C70D167-85C8-1944-5136-39D74FA499FB}"/>
          </ac:spMkLst>
        </pc:spChg>
        <pc:spChg chg="add del mod">
          <ac:chgData name="Diana Seveney" userId="955d1879003b6f5f" providerId="LiveId" clId="{7479A9FC-436C-4814-A252-B8F57859850D}" dt="2022-07-10T14:39:30.879" v="22"/>
          <ac:spMkLst>
            <pc:docMk/>
            <pc:sldMk cId="0" sldId="257"/>
            <ac:spMk id="25" creationId="{9CBD3E83-5ADA-AD78-D590-0F9EC9564189}"/>
          </ac:spMkLst>
        </pc:spChg>
        <pc:spChg chg="add del mod">
          <ac:chgData name="Diana Seveney" userId="955d1879003b6f5f" providerId="LiveId" clId="{7479A9FC-436C-4814-A252-B8F57859850D}" dt="2022-07-10T14:39:30.879" v="22"/>
          <ac:spMkLst>
            <pc:docMk/>
            <pc:sldMk cId="0" sldId="257"/>
            <ac:spMk id="26" creationId="{FE8E5022-F7EC-6C18-38DF-5B59FDE9E6DE}"/>
          </ac:spMkLst>
        </pc:spChg>
        <pc:spChg chg="add del mod">
          <ac:chgData name="Diana Seveney" userId="955d1879003b6f5f" providerId="LiveId" clId="{7479A9FC-436C-4814-A252-B8F57859850D}" dt="2022-07-10T14:39:30.879" v="22"/>
          <ac:spMkLst>
            <pc:docMk/>
            <pc:sldMk cId="0" sldId="257"/>
            <ac:spMk id="27" creationId="{DB3EA54E-33DA-786A-B2F9-94D0E728F1F1}"/>
          </ac:spMkLst>
        </pc:spChg>
        <pc:spChg chg="add del mod">
          <ac:chgData name="Diana Seveney" userId="955d1879003b6f5f" providerId="LiveId" clId="{7479A9FC-436C-4814-A252-B8F57859850D}" dt="2022-07-10T14:39:43.006" v="25"/>
          <ac:spMkLst>
            <pc:docMk/>
            <pc:sldMk cId="0" sldId="257"/>
            <ac:spMk id="29" creationId="{23EF68E8-23D0-41E0-CEAB-94A3CE4BACEF}"/>
          </ac:spMkLst>
        </pc:spChg>
        <pc:spChg chg="add del mod">
          <ac:chgData name="Diana Seveney" userId="955d1879003b6f5f" providerId="LiveId" clId="{7479A9FC-436C-4814-A252-B8F57859850D}" dt="2022-07-10T14:39:43.006" v="25"/>
          <ac:spMkLst>
            <pc:docMk/>
            <pc:sldMk cId="0" sldId="257"/>
            <ac:spMk id="30" creationId="{B27F3118-0990-3AB7-74E6-C2AFF23D2237}"/>
          </ac:spMkLst>
        </pc:spChg>
        <pc:spChg chg="add del mod">
          <ac:chgData name="Diana Seveney" userId="955d1879003b6f5f" providerId="LiveId" clId="{7479A9FC-436C-4814-A252-B8F57859850D}" dt="2022-07-10T14:39:43.006" v="25"/>
          <ac:spMkLst>
            <pc:docMk/>
            <pc:sldMk cId="0" sldId="257"/>
            <ac:spMk id="31" creationId="{AB65B86D-392A-98C3-BF69-9F10FC0650A6}"/>
          </ac:spMkLst>
        </pc:spChg>
        <pc:spChg chg="add del mod">
          <ac:chgData name="Diana Seveney" userId="955d1879003b6f5f" providerId="LiveId" clId="{7479A9FC-436C-4814-A252-B8F57859850D}" dt="2022-07-10T14:39:43.006" v="25"/>
          <ac:spMkLst>
            <pc:docMk/>
            <pc:sldMk cId="0" sldId="257"/>
            <ac:spMk id="32" creationId="{0576538A-FD05-39BD-4118-F50DBF6D7F1C}"/>
          </ac:spMkLst>
        </pc:spChg>
        <pc:spChg chg="add del mod">
          <ac:chgData name="Diana Seveney" userId="955d1879003b6f5f" providerId="LiveId" clId="{7479A9FC-436C-4814-A252-B8F57859850D}" dt="2022-07-10T14:39:43.006" v="25"/>
          <ac:spMkLst>
            <pc:docMk/>
            <pc:sldMk cId="0" sldId="257"/>
            <ac:spMk id="33" creationId="{7635484D-2291-39A2-B8D4-FD109EB750C2}"/>
          </ac:spMkLst>
        </pc:spChg>
        <pc:spChg chg="add del mod">
          <ac:chgData name="Diana Seveney" userId="955d1879003b6f5f" providerId="LiveId" clId="{7479A9FC-436C-4814-A252-B8F57859850D}" dt="2022-07-10T14:39:43.006" v="25"/>
          <ac:spMkLst>
            <pc:docMk/>
            <pc:sldMk cId="0" sldId="257"/>
            <ac:spMk id="34" creationId="{469FF04D-D919-D94D-A775-08CA6F59277B}"/>
          </ac:spMkLst>
        </pc:spChg>
        <pc:spChg chg="add del mod">
          <ac:chgData name="Diana Seveney" userId="955d1879003b6f5f" providerId="LiveId" clId="{7479A9FC-436C-4814-A252-B8F57859850D}" dt="2022-07-10T14:39:43.006" v="25"/>
          <ac:spMkLst>
            <pc:docMk/>
            <pc:sldMk cId="0" sldId="257"/>
            <ac:spMk id="35" creationId="{F8984C2D-B29B-ADEF-CD9B-D7E04EEA293D}"/>
          </ac:spMkLst>
        </pc:spChg>
        <pc:spChg chg="add del mod">
          <ac:chgData name="Diana Seveney" userId="955d1879003b6f5f" providerId="LiveId" clId="{7479A9FC-436C-4814-A252-B8F57859850D}" dt="2022-07-10T14:39:43.006" v="25"/>
          <ac:spMkLst>
            <pc:docMk/>
            <pc:sldMk cId="0" sldId="257"/>
            <ac:spMk id="36" creationId="{C189FD1E-E034-BC50-FB2E-693B01285952}"/>
          </ac:spMkLst>
        </pc:spChg>
        <pc:spChg chg="add del mod">
          <ac:chgData name="Diana Seveney" userId="955d1879003b6f5f" providerId="LiveId" clId="{7479A9FC-436C-4814-A252-B8F57859850D}" dt="2022-07-10T14:39:43.006" v="25"/>
          <ac:spMkLst>
            <pc:docMk/>
            <pc:sldMk cId="0" sldId="257"/>
            <ac:spMk id="37" creationId="{BE3B47DF-58E1-2C7A-936E-83942076501F}"/>
          </ac:spMkLst>
        </pc:spChg>
        <pc:spChg chg="add del mod">
          <ac:chgData name="Diana Seveney" userId="955d1879003b6f5f" providerId="LiveId" clId="{7479A9FC-436C-4814-A252-B8F57859850D}" dt="2022-07-10T14:39:43.006" v="25"/>
          <ac:spMkLst>
            <pc:docMk/>
            <pc:sldMk cId="0" sldId="257"/>
            <ac:spMk id="38" creationId="{DE51B7AB-6676-AF84-930D-DB6F2489867A}"/>
          </ac:spMkLst>
        </pc:spChg>
        <pc:spChg chg="add del mod">
          <ac:chgData name="Diana Seveney" userId="955d1879003b6f5f" providerId="LiveId" clId="{7479A9FC-436C-4814-A252-B8F57859850D}" dt="2022-07-10T14:39:43.006" v="25"/>
          <ac:spMkLst>
            <pc:docMk/>
            <pc:sldMk cId="0" sldId="257"/>
            <ac:spMk id="43" creationId="{5CF838E7-098D-17F0-B875-788465EC0C2C}"/>
          </ac:spMkLst>
        </pc:spChg>
        <pc:spChg chg="add del mod">
          <ac:chgData name="Diana Seveney" userId="955d1879003b6f5f" providerId="LiveId" clId="{7479A9FC-436C-4814-A252-B8F57859850D}" dt="2022-07-10T14:39:43.006" v="25"/>
          <ac:spMkLst>
            <pc:docMk/>
            <pc:sldMk cId="0" sldId="257"/>
            <ac:spMk id="44" creationId="{DAF78CCC-326D-9756-95C9-6622C98C46E3}"/>
          </ac:spMkLst>
        </pc:spChg>
        <pc:spChg chg="add del mod">
          <ac:chgData name="Diana Seveney" userId="955d1879003b6f5f" providerId="LiveId" clId="{7479A9FC-436C-4814-A252-B8F57859850D}" dt="2022-07-10T14:39:43.006" v="25"/>
          <ac:spMkLst>
            <pc:docMk/>
            <pc:sldMk cId="0" sldId="257"/>
            <ac:spMk id="45" creationId="{A5B9FE56-3445-A75E-DF85-594D7906CF1F}"/>
          </ac:spMkLst>
        </pc:spChg>
        <pc:spChg chg="add del mod">
          <ac:chgData name="Diana Seveney" userId="955d1879003b6f5f" providerId="LiveId" clId="{7479A9FC-436C-4814-A252-B8F57859850D}" dt="2022-07-10T14:39:43.006" v="25"/>
          <ac:spMkLst>
            <pc:docMk/>
            <pc:sldMk cId="0" sldId="257"/>
            <ac:spMk id="47" creationId="{6F811774-A26A-05F5-3B50-67FECDCE5C6F}"/>
          </ac:spMkLst>
        </pc:spChg>
        <pc:spChg chg="add del mod">
          <ac:chgData name="Diana Seveney" userId="955d1879003b6f5f" providerId="LiveId" clId="{7479A9FC-436C-4814-A252-B8F57859850D}" dt="2022-07-10T14:39:43.006" v="25"/>
          <ac:spMkLst>
            <pc:docMk/>
            <pc:sldMk cId="0" sldId="257"/>
            <ac:spMk id="48" creationId="{28BB7E26-D347-3868-421E-B1972C4B666F}"/>
          </ac:spMkLst>
        </pc:spChg>
        <pc:spChg chg="add del mod">
          <ac:chgData name="Diana Seveney" userId="955d1879003b6f5f" providerId="LiveId" clId="{7479A9FC-436C-4814-A252-B8F57859850D}" dt="2022-07-10T14:39:43.006" v="25"/>
          <ac:spMkLst>
            <pc:docMk/>
            <pc:sldMk cId="0" sldId="257"/>
            <ac:spMk id="49" creationId="{411A1D2B-E079-746D-154B-CF811D15D76D}"/>
          </ac:spMkLst>
        </pc:spChg>
        <pc:spChg chg="add mod">
          <ac:chgData name="Diana Seveney" userId="955d1879003b6f5f" providerId="LiveId" clId="{7479A9FC-436C-4814-A252-B8F57859850D}" dt="2022-07-10T14:40:20.700" v="80" actId="1038"/>
          <ac:spMkLst>
            <pc:docMk/>
            <pc:sldMk cId="0" sldId="257"/>
            <ac:spMk id="51" creationId="{A07F25F9-2E59-10FE-52DE-0E5A08F38066}"/>
          </ac:spMkLst>
        </pc:spChg>
        <pc:spChg chg="add mod">
          <ac:chgData name="Diana Seveney" userId="955d1879003b6f5f" providerId="LiveId" clId="{7479A9FC-436C-4814-A252-B8F57859850D}" dt="2022-07-10T14:40:20.700" v="80" actId="1038"/>
          <ac:spMkLst>
            <pc:docMk/>
            <pc:sldMk cId="0" sldId="257"/>
            <ac:spMk id="52" creationId="{2C6604FA-02FB-17A1-146F-00D3C0660F69}"/>
          </ac:spMkLst>
        </pc:spChg>
        <pc:spChg chg="add mod">
          <ac:chgData name="Diana Seveney" userId="955d1879003b6f5f" providerId="LiveId" clId="{7479A9FC-436C-4814-A252-B8F57859850D}" dt="2022-07-10T14:40:20.700" v="80" actId="1038"/>
          <ac:spMkLst>
            <pc:docMk/>
            <pc:sldMk cId="0" sldId="257"/>
            <ac:spMk id="53" creationId="{E065E19F-596D-E13C-EBFA-D747AE66555C}"/>
          </ac:spMkLst>
        </pc:spChg>
        <pc:spChg chg="add mod">
          <ac:chgData name="Diana Seveney" userId="955d1879003b6f5f" providerId="LiveId" clId="{7479A9FC-436C-4814-A252-B8F57859850D}" dt="2022-07-10T14:40:20.700" v="80" actId="1038"/>
          <ac:spMkLst>
            <pc:docMk/>
            <pc:sldMk cId="0" sldId="257"/>
            <ac:spMk id="54" creationId="{DF4F84C4-1D18-3C4A-FDEF-95F904A33CC9}"/>
          </ac:spMkLst>
        </pc:spChg>
        <pc:spChg chg="add mod">
          <ac:chgData name="Diana Seveney" userId="955d1879003b6f5f" providerId="LiveId" clId="{7479A9FC-436C-4814-A252-B8F57859850D}" dt="2022-07-10T14:40:20.700" v="80" actId="1038"/>
          <ac:spMkLst>
            <pc:docMk/>
            <pc:sldMk cId="0" sldId="257"/>
            <ac:spMk id="55" creationId="{3C467B01-D405-04F1-9630-A99B328D8C6D}"/>
          </ac:spMkLst>
        </pc:spChg>
        <pc:spChg chg="add mod">
          <ac:chgData name="Diana Seveney" userId="955d1879003b6f5f" providerId="LiveId" clId="{7479A9FC-436C-4814-A252-B8F57859850D}" dt="2022-07-10T14:40:20.700" v="80" actId="1038"/>
          <ac:spMkLst>
            <pc:docMk/>
            <pc:sldMk cId="0" sldId="257"/>
            <ac:spMk id="56" creationId="{6F848DB6-9D75-3356-846F-DEEA8CA20B6E}"/>
          </ac:spMkLst>
        </pc:spChg>
        <pc:spChg chg="add mod">
          <ac:chgData name="Diana Seveney" userId="955d1879003b6f5f" providerId="LiveId" clId="{7479A9FC-436C-4814-A252-B8F57859850D}" dt="2022-07-10T14:40:20.700" v="80" actId="1038"/>
          <ac:spMkLst>
            <pc:docMk/>
            <pc:sldMk cId="0" sldId="257"/>
            <ac:spMk id="57" creationId="{20AF333C-D633-9E1B-920E-80BAD202C31A}"/>
          </ac:spMkLst>
        </pc:spChg>
        <pc:spChg chg="add mod">
          <ac:chgData name="Diana Seveney" userId="955d1879003b6f5f" providerId="LiveId" clId="{7479A9FC-436C-4814-A252-B8F57859850D}" dt="2022-07-10T14:40:20.700" v="80" actId="1038"/>
          <ac:spMkLst>
            <pc:docMk/>
            <pc:sldMk cId="0" sldId="257"/>
            <ac:spMk id="58" creationId="{2950E414-3C6B-8A33-4054-CC25822A57C7}"/>
          </ac:spMkLst>
        </pc:spChg>
        <pc:spChg chg="add mod">
          <ac:chgData name="Diana Seveney" userId="955d1879003b6f5f" providerId="LiveId" clId="{7479A9FC-436C-4814-A252-B8F57859850D}" dt="2022-07-10T14:40:20.700" v="80" actId="1038"/>
          <ac:spMkLst>
            <pc:docMk/>
            <pc:sldMk cId="0" sldId="257"/>
            <ac:spMk id="59" creationId="{51F201A7-E9AC-F9F1-9EE1-E51A9712E4DC}"/>
          </ac:spMkLst>
        </pc:spChg>
        <pc:spChg chg="add mod">
          <ac:chgData name="Diana Seveney" userId="955d1879003b6f5f" providerId="LiveId" clId="{7479A9FC-436C-4814-A252-B8F57859850D}" dt="2022-07-10T14:40:20.700" v="80" actId="1038"/>
          <ac:spMkLst>
            <pc:docMk/>
            <pc:sldMk cId="0" sldId="257"/>
            <ac:spMk id="60" creationId="{9C075229-01C2-4DCE-B71D-F22916767CDB}"/>
          </ac:spMkLst>
        </pc:spChg>
        <pc:spChg chg="add mod">
          <ac:chgData name="Diana Seveney" userId="955d1879003b6f5f" providerId="LiveId" clId="{7479A9FC-436C-4814-A252-B8F57859850D}" dt="2022-07-10T14:40:20.700" v="80" actId="1038"/>
          <ac:spMkLst>
            <pc:docMk/>
            <pc:sldMk cId="0" sldId="257"/>
            <ac:spMk id="65" creationId="{6CFE62C6-02AD-E364-B1FD-2E6DF6E01B5B}"/>
          </ac:spMkLst>
        </pc:spChg>
        <pc:spChg chg="add mod">
          <ac:chgData name="Diana Seveney" userId="955d1879003b6f5f" providerId="LiveId" clId="{7479A9FC-436C-4814-A252-B8F57859850D}" dt="2022-07-10T14:40:20.700" v="80" actId="1038"/>
          <ac:spMkLst>
            <pc:docMk/>
            <pc:sldMk cId="0" sldId="257"/>
            <ac:spMk id="66" creationId="{B87AE3B5-1E59-0445-2FAA-DDF92EC2BB3F}"/>
          </ac:spMkLst>
        </pc:spChg>
        <pc:spChg chg="add mod">
          <ac:chgData name="Diana Seveney" userId="955d1879003b6f5f" providerId="LiveId" clId="{7479A9FC-436C-4814-A252-B8F57859850D}" dt="2022-07-10T14:40:20.700" v="80" actId="1038"/>
          <ac:spMkLst>
            <pc:docMk/>
            <pc:sldMk cId="0" sldId="257"/>
            <ac:spMk id="67" creationId="{1CB0DC35-A982-E4EC-3751-1B316F0A57ED}"/>
          </ac:spMkLst>
        </pc:spChg>
        <pc:spChg chg="add mod">
          <ac:chgData name="Diana Seveney" userId="955d1879003b6f5f" providerId="LiveId" clId="{7479A9FC-436C-4814-A252-B8F57859850D}" dt="2022-07-10T14:40:20.700" v="80" actId="1038"/>
          <ac:spMkLst>
            <pc:docMk/>
            <pc:sldMk cId="0" sldId="257"/>
            <ac:spMk id="68" creationId="{CD543939-D417-6C27-3490-31E0114C82CA}"/>
          </ac:spMkLst>
        </pc:spChg>
        <pc:spChg chg="add mod">
          <ac:chgData name="Diana Seveney" userId="955d1879003b6f5f" providerId="LiveId" clId="{7479A9FC-436C-4814-A252-B8F57859850D}" dt="2022-07-10T14:40:20.700" v="80" actId="1038"/>
          <ac:spMkLst>
            <pc:docMk/>
            <pc:sldMk cId="0" sldId="257"/>
            <ac:spMk id="69" creationId="{8AC43B5B-126A-9518-D9E4-CAEBDB724117}"/>
          </ac:spMkLst>
        </pc:spChg>
        <pc:spChg chg="add mod">
          <ac:chgData name="Diana Seveney" userId="955d1879003b6f5f" providerId="LiveId" clId="{7479A9FC-436C-4814-A252-B8F57859850D}" dt="2022-07-10T14:40:20.700" v="80" actId="1038"/>
          <ac:spMkLst>
            <pc:docMk/>
            <pc:sldMk cId="0" sldId="257"/>
            <ac:spMk id="71" creationId="{2D6D61B7-C562-A2A1-9498-E33E10EE4796}"/>
          </ac:spMkLst>
        </pc:spChg>
        <pc:spChg chg="add mod">
          <ac:chgData name="Diana Seveney" userId="955d1879003b6f5f" providerId="LiveId" clId="{7479A9FC-436C-4814-A252-B8F57859850D}" dt="2022-07-10T14:40:20.700" v="80" actId="1038"/>
          <ac:spMkLst>
            <pc:docMk/>
            <pc:sldMk cId="0" sldId="257"/>
            <ac:spMk id="72" creationId="{E58A9234-C3AD-EC7D-4325-CC3F90BD5EE0}"/>
          </ac:spMkLst>
        </pc:spChg>
        <pc:spChg chg="add mod">
          <ac:chgData name="Diana Seveney" userId="955d1879003b6f5f" providerId="LiveId" clId="{7479A9FC-436C-4814-A252-B8F57859850D}" dt="2022-07-10T14:40:20.700" v="80" actId="1038"/>
          <ac:spMkLst>
            <pc:docMk/>
            <pc:sldMk cId="0" sldId="257"/>
            <ac:spMk id="73" creationId="{92D25425-225E-D457-70B5-D7E3B7B3DD6F}"/>
          </ac:spMkLst>
        </pc:spChg>
        <pc:spChg chg="mod">
          <ac:chgData name="Diana Seveney" userId="955d1879003b6f5f" providerId="LiveId" clId="{7479A9FC-436C-4814-A252-B8F57859850D}" dt="2022-07-10T14:39:21.765" v="19" actId="20577"/>
          <ac:spMkLst>
            <pc:docMk/>
            <pc:sldMk cId="0" sldId="257"/>
            <ac:spMk id="186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4:39:26.925" v="20" actId="478"/>
          <ac:spMkLst>
            <pc:docMk/>
            <pc:sldMk cId="0" sldId="257"/>
            <ac:spMk id="187" creationId="{00000000-0000-0000-0000-000000000000}"/>
          </ac:spMkLst>
        </pc:spChg>
        <pc:cxnChg chg="add del mod">
          <ac:chgData name="Diana Seveney" userId="955d1879003b6f5f" providerId="LiveId" clId="{7479A9FC-436C-4814-A252-B8F57859850D}" dt="2022-07-10T14:39:30.879" v="22"/>
          <ac:cxnSpMkLst>
            <pc:docMk/>
            <pc:sldMk cId="0" sldId="257"/>
            <ac:cxnSpMk id="17" creationId="{2623614D-11A5-51F2-A703-E3D79BED533D}"/>
          </ac:cxnSpMkLst>
        </pc:cxnChg>
        <pc:cxnChg chg="add del mod">
          <ac:chgData name="Diana Seveney" userId="955d1879003b6f5f" providerId="LiveId" clId="{7479A9FC-436C-4814-A252-B8F57859850D}" dt="2022-07-10T14:39:30.879" v="22"/>
          <ac:cxnSpMkLst>
            <pc:docMk/>
            <pc:sldMk cId="0" sldId="257"/>
            <ac:cxnSpMk id="18" creationId="{8A46FCFE-5A6E-D326-E0A0-5BB4617B98A4}"/>
          </ac:cxnSpMkLst>
        </pc:cxnChg>
        <pc:cxnChg chg="add del mod">
          <ac:chgData name="Diana Seveney" userId="955d1879003b6f5f" providerId="LiveId" clId="{7479A9FC-436C-4814-A252-B8F57859850D}" dt="2022-07-10T14:39:30.879" v="22"/>
          <ac:cxnSpMkLst>
            <pc:docMk/>
            <pc:sldMk cId="0" sldId="257"/>
            <ac:cxnSpMk id="19" creationId="{B840C802-9978-3E5B-ECFE-D643D0AB95CC}"/>
          </ac:cxnSpMkLst>
        </pc:cxnChg>
        <pc:cxnChg chg="add del mod">
          <ac:chgData name="Diana Seveney" userId="955d1879003b6f5f" providerId="LiveId" clId="{7479A9FC-436C-4814-A252-B8F57859850D}" dt="2022-07-10T14:39:30.879" v="22"/>
          <ac:cxnSpMkLst>
            <pc:docMk/>
            <pc:sldMk cId="0" sldId="257"/>
            <ac:cxnSpMk id="20" creationId="{22067B95-44CF-3648-427C-D26D0D353025}"/>
          </ac:cxnSpMkLst>
        </pc:cxnChg>
        <pc:cxnChg chg="add del mod">
          <ac:chgData name="Diana Seveney" userId="955d1879003b6f5f" providerId="LiveId" clId="{7479A9FC-436C-4814-A252-B8F57859850D}" dt="2022-07-10T14:39:30.879" v="22"/>
          <ac:cxnSpMkLst>
            <pc:docMk/>
            <pc:sldMk cId="0" sldId="257"/>
            <ac:cxnSpMk id="24" creationId="{103BD426-B2BF-8FEC-8C3F-069FBA48720D}"/>
          </ac:cxnSpMkLst>
        </pc:cxnChg>
        <pc:cxnChg chg="add del mod">
          <ac:chgData name="Diana Seveney" userId="955d1879003b6f5f" providerId="LiveId" clId="{7479A9FC-436C-4814-A252-B8F57859850D}" dt="2022-07-10T14:39:30.879" v="22"/>
          <ac:cxnSpMkLst>
            <pc:docMk/>
            <pc:sldMk cId="0" sldId="257"/>
            <ac:cxnSpMk id="28" creationId="{FD015924-A801-D0F1-5FDF-80DF66BA15FE}"/>
          </ac:cxnSpMkLst>
        </pc:cxnChg>
        <pc:cxnChg chg="add del mod">
          <ac:chgData name="Diana Seveney" userId="955d1879003b6f5f" providerId="LiveId" clId="{7479A9FC-436C-4814-A252-B8F57859850D}" dt="2022-07-10T14:39:43.006" v="25"/>
          <ac:cxnSpMkLst>
            <pc:docMk/>
            <pc:sldMk cId="0" sldId="257"/>
            <ac:cxnSpMk id="39" creationId="{F14A633D-BB0D-3AF9-9D35-F9D1E9BE9972}"/>
          </ac:cxnSpMkLst>
        </pc:cxnChg>
        <pc:cxnChg chg="add del mod">
          <ac:chgData name="Diana Seveney" userId="955d1879003b6f5f" providerId="LiveId" clId="{7479A9FC-436C-4814-A252-B8F57859850D}" dt="2022-07-10T14:39:43.006" v="25"/>
          <ac:cxnSpMkLst>
            <pc:docMk/>
            <pc:sldMk cId="0" sldId="257"/>
            <ac:cxnSpMk id="40" creationId="{66C5D70D-6C9B-C3C0-5D20-A921608737FD}"/>
          </ac:cxnSpMkLst>
        </pc:cxnChg>
        <pc:cxnChg chg="add del mod">
          <ac:chgData name="Diana Seveney" userId="955d1879003b6f5f" providerId="LiveId" clId="{7479A9FC-436C-4814-A252-B8F57859850D}" dt="2022-07-10T14:39:43.006" v="25"/>
          <ac:cxnSpMkLst>
            <pc:docMk/>
            <pc:sldMk cId="0" sldId="257"/>
            <ac:cxnSpMk id="41" creationId="{D8D9FC98-E8FC-45BD-AA62-B8FAF638C51C}"/>
          </ac:cxnSpMkLst>
        </pc:cxnChg>
        <pc:cxnChg chg="add del mod">
          <ac:chgData name="Diana Seveney" userId="955d1879003b6f5f" providerId="LiveId" clId="{7479A9FC-436C-4814-A252-B8F57859850D}" dt="2022-07-10T14:39:43.006" v="25"/>
          <ac:cxnSpMkLst>
            <pc:docMk/>
            <pc:sldMk cId="0" sldId="257"/>
            <ac:cxnSpMk id="42" creationId="{A519DFF2-B560-ADED-F857-11DE1D705854}"/>
          </ac:cxnSpMkLst>
        </pc:cxnChg>
        <pc:cxnChg chg="add del mod">
          <ac:chgData name="Diana Seveney" userId="955d1879003b6f5f" providerId="LiveId" clId="{7479A9FC-436C-4814-A252-B8F57859850D}" dt="2022-07-10T14:39:43.006" v="25"/>
          <ac:cxnSpMkLst>
            <pc:docMk/>
            <pc:sldMk cId="0" sldId="257"/>
            <ac:cxnSpMk id="46" creationId="{9DF1BA23-D150-710D-3197-D08A323963B2}"/>
          </ac:cxnSpMkLst>
        </pc:cxnChg>
        <pc:cxnChg chg="add del mod">
          <ac:chgData name="Diana Seveney" userId="955d1879003b6f5f" providerId="LiveId" clId="{7479A9FC-436C-4814-A252-B8F57859850D}" dt="2022-07-10T14:39:43.006" v="25"/>
          <ac:cxnSpMkLst>
            <pc:docMk/>
            <pc:sldMk cId="0" sldId="257"/>
            <ac:cxnSpMk id="50" creationId="{6DC98EED-7587-CAC1-92A0-9A4799455B34}"/>
          </ac:cxnSpMkLst>
        </pc:cxnChg>
        <pc:cxnChg chg="add mod">
          <ac:chgData name="Diana Seveney" userId="955d1879003b6f5f" providerId="LiveId" clId="{7479A9FC-436C-4814-A252-B8F57859850D}" dt="2022-07-10T14:40:20.700" v="80" actId="1038"/>
          <ac:cxnSpMkLst>
            <pc:docMk/>
            <pc:sldMk cId="0" sldId="257"/>
            <ac:cxnSpMk id="61" creationId="{518D47BF-7A43-96A4-A020-E54FF15481F3}"/>
          </ac:cxnSpMkLst>
        </pc:cxnChg>
        <pc:cxnChg chg="add mod">
          <ac:chgData name="Diana Seveney" userId="955d1879003b6f5f" providerId="LiveId" clId="{7479A9FC-436C-4814-A252-B8F57859850D}" dt="2022-07-10T14:40:20.700" v="80" actId="1038"/>
          <ac:cxnSpMkLst>
            <pc:docMk/>
            <pc:sldMk cId="0" sldId="257"/>
            <ac:cxnSpMk id="62" creationId="{3F17BE20-6DB8-BCB9-280B-0D8F4E1912F3}"/>
          </ac:cxnSpMkLst>
        </pc:cxnChg>
        <pc:cxnChg chg="add mod">
          <ac:chgData name="Diana Seveney" userId="955d1879003b6f5f" providerId="LiveId" clId="{7479A9FC-436C-4814-A252-B8F57859850D}" dt="2022-07-10T14:40:20.700" v="80" actId="1038"/>
          <ac:cxnSpMkLst>
            <pc:docMk/>
            <pc:sldMk cId="0" sldId="257"/>
            <ac:cxnSpMk id="63" creationId="{CF0BB7B4-8116-1898-F9B4-294D40F3E541}"/>
          </ac:cxnSpMkLst>
        </pc:cxnChg>
        <pc:cxnChg chg="add mod">
          <ac:chgData name="Diana Seveney" userId="955d1879003b6f5f" providerId="LiveId" clId="{7479A9FC-436C-4814-A252-B8F57859850D}" dt="2022-07-10T14:40:20.700" v="80" actId="1038"/>
          <ac:cxnSpMkLst>
            <pc:docMk/>
            <pc:sldMk cId="0" sldId="257"/>
            <ac:cxnSpMk id="64" creationId="{C9F9FB1F-C3F9-F101-DEA4-00C6B02141F0}"/>
          </ac:cxnSpMkLst>
        </pc:cxnChg>
        <pc:cxnChg chg="add mod">
          <ac:chgData name="Diana Seveney" userId="955d1879003b6f5f" providerId="LiveId" clId="{7479A9FC-436C-4814-A252-B8F57859850D}" dt="2022-07-10T14:40:20.700" v="80" actId="1038"/>
          <ac:cxnSpMkLst>
            <pc:docMk/>
            <pc:sldMk cId="0" sldId="257"/>
            <ac:cxnSpMk id="70" creationId="{1B75AC4D-7241-6FD0-9CBB-E3CD2693D523}"/>
          </ac:cxnSpMkLst>
        </pc:cxnChg>
        <pc:cxnChg chg="add mod">
          <ac:chgData name="Diana Seveney" userId="955d1879003b6f5f" providerId="LiveId" clId="{7479A9FC-436C-4814-A252-B8F57859850D}" dt="2022-07-10T14:40:20.700" v="80" actId="1038"/>
          <ac:cxnSpMkLst>
            <pc:docMk/>
            <pc:sldMk cId="0" sldId="257"/>
            <ac:cxnSpMk id="74" creationId="{A61C6A82-7A16-0875-2071-B4A23F2F510C}"/>
          </ac:cxnSpMkLst>
        </pc:cxnChg>
      </pc:sldChg>
      <pc:sldChg chg="modSp mod">
        <pc:chgData name="Diana Seveney" userId="955d1879003b6f5f" providerId="LiveId" clId="{7479A9FC-436C-4814-A252-B8F57859850D}" dt="2022-07-10T14:43:30.726" v="206" actId="14100"/>
        <pc:sldMkLst>
          <pc:docMk/>
          <pc:sldMk cId="0" sldId="258"/>
        </pc:sldMkLst>
        <pc:spChg chg="mod">
          <ac:chgData name="Diana Seveney" userId="955d1879003b6f5f" providerId="LiveId" clId="{7479A9FC-436C-4814-A252-B8F57859850D}" dt="2022-07-10T14:40:50.125" v="99" actId="20577"/>
          <ac:spMkLst>
            <pc:docMk/>
            <pc:sldMk cId="0" sldId="258"/>
            <ac:spMk id="193" creationId="{00000000-0000-0000-0000-000000000000}"/>
          </ac:spMkLst>
        </pc:spChg>
        <pc:spChg chg="mod">
          <ac:chgData name="Diana Seveney" userId="955d1879003b6f5f" providerId="LiveId" clId="{7479A9FC-436C-4814-A252-B8F57859850D}" dt="2022-07-10T14:41:03.574" v="110" actId="20577"/>
          <ac:spMkLst>
            <pc:docMk/>
            <pc:sldMk cId="0" sldId="258"/>
            <ac:spMk id="195" creationId="{00000000-0000-0000-0000-000000000000}"/>
          </ac:spMkLst>
        </pc:spChg>
        <pc:spChg chg="mod">
          <ac:chgData name="Diana Seveney" userId="955d1879003b6f5f" providerId="LiveId" clId="{7479A9FC-436C-4814-A252-B8F57859850D}" dt="2022-07-10T14:41:12.263" v="121" actId="20577"/>
          <ac:spMkLst>
            <pc:docMk/>
            <pc:sldMk cId="0" sldId="258"/>
            <ac:spMk id="196" creationId="{00000000-0000-0000-0000-000000000000}"/>
          </ac:spMkLst>
        </pc:spChg>
        <pc:spChg chg="mod">
          <ac:chgData name="Diana Seveney" userId="955d1879003b6f5f" providerId="LiveId" clId="{7479A9FC-436C-4814-A252-B8F57859850D}" dt="2022-07-10T14:41:21.550" v="134" actId="20577"/>
          <ac:spMkLst>
            <pc:docMk/>
            <pc:sldMk cId="0" sldId="258"/>
            <ac:spMk id="198" creationId="{00000000-0000-0000-0000-000000000000}"/>
          </ac:spMkLst>
        </pc:spChg>
        <pc:spChg chg="mod">
          <ac:chgData name="Diana Seveney" userId="955d1879003b6f5f" providerId="LiveId" clId="{7479A9FC-436C-4814-A252-B8F57859850D}" dt="2022-07-10T14:42:21.198" v="167" actId="20577"/>
          <ac:spMkLst>
            <pc:docMk/>
            <pc:sldMk cId="0" sldId="258"/>
            <ac:spMk id="199" creationId="{00000000-0000-0000-0000-000000000000}"/>
          </ac:spMkLst>
        </pc:spChg>
        <pc:spChg chg="mod">
          <ac:chgData name="Diana Seveney" userId="955d1879003b6f5f" providerId="LiveId" clId="{7479A9FC-436C-4814-A252-B8F57859850D}" dt="2022-07-10T14:42:41.952" v="170" actId="207"/>
          <ac:spMkLst>
            <pc:docMk/>
            <pc:sldMk cId="0" sldId="258"/>
            <ac:spMk id="201" creationId="{00000000-0000-0000-0000-000000000000}"/>
          </ac:spMkLst>
        </pc:spChg>
        <pc:spChg chg="mod">
          <ac:chgData name="Diana Seveney" userId="955d1879003b6f5f" providerId="LiveId" clId="{7479A9FC-436C-4814-A252-B8F57859850D}" dt="2022-07-10T14:42:49.449" v="186" actId="20577"/>
          <ac:spMkLst>
            <pc:docMk/>
            <pc:sldMk cId="0" sldId="258"/>
            <ac:spMk id="202" creationId="{00000000-0000-0000-0000-000000000000}"/>
          </ac:spMkLst>
        </pc:spChg>
        <pc:spChg chg="mod">
          <ac:chgData name="Diana Seveney" userId="955d1879003b6f5f" providerId="LiveId" clId="{7479A9FC-436C-4814-A252-B8F57859850D}" dt="2022-07-10T14:43:08.200" v="190" actId="207"/>
          <ac:spMkLst>
            <pc:docMk/>
            <pc:sldMk cId="0" sldId="258"/>
            <ac:spMk id="204" creationId="{00000000-0000-0000-0000-000000000000}"/>
          </ac:spMkLst>
        </pc:spChg>
        <pc:spChg chg="mod">
          <ac:chgData name="Diana Seveney" userId="955d1879003b6f5f" providerId="LiveId" clId="{7479A9FC-436C-4814-A252-B8F57859850D}" dt="2022-07-10T14:41:32.966" v="150" actId="20577"/>
          <ac:spMkLst>
            <pc:docMk/>
            <pc:sldMk cId="0" sldId="258"/>
            <ac:spMk id="206" creationId="{00000000-0000-0000-0000-000000000000}"/>
          </ac:spMkLst>
        </pc:spChg>
        <pc:spChg chg="mod">
          <ac:chgData name="Diana Seveney" userId="955d1879003b6f5f" providerId="LiveId" clId="{7479A9FC-436C-4814-A252-B8F57859850D}" dt="2022-07-10T14:42:06.613" v="153" actId="14100"/>
          <ac:spMkLst>
            <pc:docMk/>
            <pc:sldMk cId="0" sldId="258"/>
            <ac:spMk id="208" creationId="{00000000-0000-0000-0000-000000000000}"/>
          </ac:spMkLst>
        </pc:spChg>
        <pc:spChg chg="mod">
          <ac:chgData name="Diana Seveney" userId="955d1879003b6f5f" providerId="LiveId" clId="{7479A9FC-436C-4814-A252-B8F57859850D}" dt="2022-07-10T14:43:14.329" v="203" actId="20577"/>
          <ac:spMkLst>
            <pc:docMk/>
            <pc:sldMk cId="0" sldId="258"/>
            <ac:spMk id="209" creationId="{00000000-0000-0000-0000-000000000000}"/>
          </ac:spMkLst>
        </pc:spChg>
        <pc:spChg chg="mod">
          <ac:chgData name="Diana Seveney" userId="955d1879003b6f5f" providerId="LiveId" clId="{7479A9FC-436C-4814-A252-B8F57859850D}" dt="2022-07-10T14:43:30.726" v="206" actId="14100"/>
          <ac:spMkLst>
            <pc:docMk/>
            <pc:sldMk cId="0" sldId="258"/>
            <ac:spMk id="211" creationId="{00000000-0000-0000-0000-000000000000}"/>
          </ac:spMkLst>
        </pc:spChg>
      </pc:sldChg>
      <pc:sldChg chg="addSp delSp modSp mod">
        <pc:chgData name="Diana Seveney" userId="955d1879003b6f5f" providerId="LiveId" clId="{7479A9FC-436C-4814-A252-B8F57859850D}" dt="2022-07-10T14:47:29.345" v="267" actId="20577"/>
        <pc:sldMkLst>
          <pc:docMk/>
          <pc:sldMk cId="0" sldId="259"/>
        </pc:sldMkLst>
        <pc:spChg chg="add mod">
          <ac:chgData name="Diana Seveney" userId="955d1879003b6f5f" providerId="LiveId" clId="{7479A9FC-436C-4814-A252-B8F57859850D}" dt="2022-07-10T14:47:29.345" v="267" actId="20577"/>
          <ac:spMkLst>
            <pc:docMk/>
            <pc:sldMk cId="0" sldId="259"/>
            <ac:spMk id="9" creationId="{F50B248D-F16A-6B5F-287B-C48C9EB8FEC7}"/>
          </ac:spMkLst>
        </pc:spChg>
        <pc:spChg chg="mod">
          <ac:chgData name="Diana Seveney" userId="955d1879003b6f5f" providerId="LiveId" clId="{7479A9FC-436C-4814-A252-B8F57859850D}" dt="2022-07-10T14:46:49.463" v="229" actId="20577"/>
          <ac:spMkLst>
            <pc:docMk/>
            <pc:sldMk cId="0" sldId="259"/>
            <ac:spMk id="217" creationId="{00000000-0000-0000-0000-000000000000}"/>
          </ac:spMkLst>
        </pc:spChg>
        <pc:spChg chg="del mod">
          <ac:chgData name="Diana Seveney" userId="955d1879003b6f5f" providerId="LiveId" clId="{7479A9FC-436C-4814-A252-B8F57859850D}" dt="2022-07-10T14:46:22.768" v="208"/>
          <ac:spMkLst>
            <pc:docMk/>
            <pc:sldMk cId="0" sldId="259"/>
            <ac:spMk id="218" creationId="{00000000-0000-0000-0000-000000000000}"/>
          </ac:spMkLst>
        </pc:spChg>
        <pc:grpChg chg="del">
          <ac:chgData name="Diana Seveney" userId="955d1879003b6f5f" providerId="LiveId" clId="{7479A9FC-436C-4814-A252-B8F57859850D}" dt="2022-07-10T14:46:51.842" v="230" actId="478"/>
          <ac:grpSpMkLst>
            <pc:docMk/>
            <pc:sldMk cId="0" sldId="259"/>
            <ac:grpSpMk id="219" creationId="{00000000-0000-0000-0000-000000000000}"/>
          </ac:grpSpMkLst>
        </pc:grpChg>
      </pc:sldChg>
      <pc:sldChg chg="addSp delSp modSp mod">
        <pc:chgData name="Diana Seveney" userId="955d1879003b6f5f" providerId="LiveId" clId="{7479A9FC-436C-4814-A252-B8F57859850D}" dt="2022-07-10T14:48:09.736" v="283" actId="478"/>
        <pc:sldMkLst>
          <pc:docMk/>
          <pc:sldMk cId="0" sldId="260"/>
        </pc:sldMkLst>
        <pc:spChg chg="add del mod">
          <ac:chgData name="Diana Seveney" userId="955d1879003b6f5f" providerId="LiveId" clId="{7479A9FC-436C-4814-A252-B8F57859850D}" dt="2022-07-10T14:48:09.736" v="283" actId="478"/>
          <ac:spMkLst>
            <pc:docMk/>
            <pc:sldMk cId="0" sldId="260"/>
            <ac:spMk id="3" creationId="{6A64FFFF-1BDF-223B-1A8A-E9266745D1C4}"/>
          </ac:spMkLst>
        </pc:spChg>
        <pc:spChg chg="mod">
          <ac:chgData name="Diana Seveney" userId="955d1879003b6f5f" providerId="LiveId" clId="{7479A9FC-436C-4814-A252-B8F57859850D}" dt="2022-07-10T14:48:04.958" v="281" actId="20577"/>
          <ac:spMkLst>
            <pc:docMk/>
            <pc:sldMk cId="0" sldId="260"/>
            <ac:spMk id="228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4:48:08.195" v="282" actId="478"/>
          <ac:spMkLst>
            <pc:docMk/>
            <pc:sldMk cId="0" sldId="260"/>
            <ac:spMk id="229" creationId="{00000000-0000-0000-0000-000000000000}"/>
          </ac:spMkLst>
        </pc:spChg>
      </pc:sldChg>
      <pc:sldChg chg="addSp delSp modSp mod ord">
        <pc:chgData name="Diana Seveney" userId="955d1879003b6f5f" providerId="LiveId" clId="{7479A9FC-436C-4814-A252-B8F57859850D}" dt="2022-07-12T16:15:50.923" v="1013" actId="1076"/>
        <pc:sldMkLst>
          <pc:docMk/>
          <pc:sldMk cId="0" sldId="261"/>
        </pc:sldMkLst>
        <pc:spChg chg="add del mod">
          <ac:chgData name="Diana Seveney" userId="955d1879003b6f5f" providerId="LiveId" clId="{7479A9FC-436C-4814-A252-B8F57859850D}" dt="2022-07-10T14:56:59.448" v="369" actId="478"/>
          <ac:spMkLst>
            <pc:docMk/>
            <pc:sldMk cId="0" sldId="261"/>
            <ac:spMk id="47" creationId="{831A19CC-C4CD-56A5-BCD1-055222A754BF}"/>
          </ac:spMkLst>
        </pc:spChg>
        <pc:spChg chg="mod">
          <ac:chgData name="Diana Seveney" userId="955d1879003b6f5f" providerId="LiveId" clId="{7479A9FC-436C-4814-A252-B8F57859850D}" dt="2022-07-10T14:56:51.830" v="367"/>
          <ac:spMkLst>
            <pc:docMk/>
            <pc:sldMk cId="0" sldId="261"/>
            <ac:spMk id="49" creationId="{70F40532-7A74-BF77-AACE-28003E16832B}"/>
          </ac:spMkLst>
        </pc:spChg>
        <pc:spChg chg="mod">
          <ac:chgData name="Diana Seveney" userId="955d1879003b6f5f" providerId="LiveId" clId="{7479A9FC-436C-4814-A252-B8F57859850D}" dt="2022-07-10T14:56:51.830" v="367"/>
          <ac:spMkLst>
            <pc:docMk/>
            <pc:sldMk cId="0" sldId="261"/>
            <ac:spMk id="51" creationId="{6B3D86C5-51BC-5FCF-F5A0-9DFDC0361C5F}"/>
          </ac:spMkLst>
        </pc:spChg>
        <pc:spChg chg="add del mod">
          <ac:chgData name="Diana Seveney" userId="955d1879003b6f5f" providerId="LiveId" clId="{7479A9FC-436C-4814-A252-B8F57859850D}" dt="2022-07-10T14:57:05.547" v="373" actId="478"/>
          <ac:spMkLst>
            <pc:docMk/>
            <pc:sldMk cId="0" sldId="261"/>
            <ac:spMk id="54" creationId="{24AD8EB0-157E-1807-C220-1948D854826C}"/>
          </ac:spMkLst>
        </pc:spChg>
        <pc:spChg chg="mod">
          <ac:chgData name="Diana Seveney" userId="955d1879003b6f5f" providerId="LiveId" clId="{7479A9FC-436C-4814-A252-B8F57859850D}" dt="2022-07-10T14:56:33.047" v="364"/>
          <ac:spMkLst>
            <pc:docMk/>
            <pc:sldMk cId="0" sldId="261"/>
            <ac:spMk id="235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4:56:41.871" v="365" actId="478"/>
          <ac:spMkLst>
            <pc:docMk/>
            <pc:sldMk cId="0" sldId="261"/>
            <ac:spMk id="236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4:56:41.871" v="365" actId="478"/>
          <ac:spMkLst>
            <pc:docMk/>
            <pc:sldMk cId="0" sldId="261"/>
            <ac:spMk id="237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4:56:41.871" v="365" actId="478"/>
          <ac:spMkLst>
            <pc:docMk/>
            <pc:sldMk cId="0" sldId="261"/>
            <ac:spMk id="238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4:56:41.871" v="365" actId="478"/>
          <ac:spMkLst>
            <pc:docMk/>
            <pc:sldMk cId="0" sldId="261"/>
            <ac:spMk id="239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4:56:41.871" v="365" actId="478"/>
          <ac:spMkLst>
            <pc:docMk/>
            <pc:sldMk cId="0" sldId="261"/>
            <ac:spMk id="240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4:56:41.871" v="365" actId="478"/>
          <ac:spMkLst>
            <pc:docMk/>
            <pc:sldMk cId="0" sldId="261"/>
            <ac:spMk id="241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4:56:41.871" v="365" actId="478"/>
          <ac:spMkLst>
            <pc:docMk/>
            <pc:sldMk cId="0" sldId="261"/>
            <ac:spMk id="242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4:56:41.871" v="365" actId="478"/>
          <ac:spMkLst>
            <pc:docMk/>
            <pc:sldMk cId="0" sldId="261"/>
            <ac:spMk id="243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4:56:41.871" v="365" actId="478"/>
          <ac:spMkLst>
            <pc:docMk/>
            <pc:sldMk cId="0" sldId="261"/>
            <ac:spMk id="276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4:56:41.871" v="365" actId="478"/>
          <ac:spMkLst>
            <pc:docMk/>
            <pc:sldMk cId="0" sldId="261"/>
            <ac:spMk id="277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4:56:41.871" v="365" actId="478"/>
          <ac:spMkLst>
            <pc:docMk/>
            <pc:sldMk cId="0" sldId="261"/>
            <ac:spMk id="278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4:56:41.871" v="365" actId="478"/>
          <ac:spMkLst>
            <pc:docMk/>
            <pc:sldMk cId="0" sldId="261"/>
            <ac:spMk id="279" creationId="{00000000-0000-0000-0000-000000000000}"/>
          </ac:spMkLst>
        </pc:spChg>
        <pc:grpChg chg="add del mod">
          <ac:chgData name="Diana Seveney" userId="955d1879003b6f5f" providerId="LiveId" clId="{7479A9FC-436C-4814-A252-B8F57859850D}" dt="2022-07-10T14:57:02.064" v="371" actId="478"/>
          <ac:grpSpMkLst>
            <pc:docMk/>
            <pc:sldMk cId="0" sldId="261"/>
            <ac:grpSpMk id="48" creationId="{F043EDFF-E1C2-6446-5CB7-8B38B3B0AE20}"/>
          </ac:grpSpMkLst>
        </pc:grpChg>
        <pc:grpChg chg="mod">
          <ac:chgData name="Diana Seveney" userId="955d1879003b6f5f" providerId="LiveId" clId="{7479A9FC-436C-4814-A252-B8F57859850D}" dt="2022-07-10T14:56:51.830" v="367"/>
          <ac:grpSpMkLst>
            <pc:docMk/>
            <pc:sldMk cId="0" sldId="261"/>
            <ac:grpSpMk id="50" creationId="{AFED0A2F-80CA-9F86-1502-0E7C4E52204C}"/>
          </ac:grpSpMkLst>
        </pc:grpChg>
        <pc:grpChg chg="del">
          <ac:chgData name="Diana Seveney" userId="955d1879003b6f5f" providerId="LiveId" clId="{7479A9FC-436C-4814-A252-B8F57859850D}" dt="2022-07-10T14:56:41.871" v="365" actId="478"/>
          <ac:grpSpMkLst>
            <pc:docMk/>
            <pc:sldMk cId="0" sldId="261"/>
            <ac:grpSpMk id="250" creationId="{00000000-0000-0000-0000-000000000000}"/>
          </ac:grpSpMkLst>
        </pc:grpChg>
        <pc:grpChg chg="del">
          <ac:chgData name="Diana Seveney" userId="955d1879003b6f5f" providerId="LiveId" clId="{7479A9FC-436C-4814-A252-B8F57859850D}" dt="2022-07-10T14:56:41.871" v="365" actId="478"/>
          <ac:grpSpMkLst>
            <pc:docMk/>
            <pc:sldMk cId="0" sldId="261"/>
            <ac:grpSpMk id="253" creationId="{00000000-0000-0000-0000-000000000000}"/>
          </ac:grpSpMkLst>
        </pc:grpChg>
        <pc:grpChg chg="del">
          <ac:chgData name="Diana Seveney" userId="955d1879003b6f5f" providerId="LiveId" clId="{7479A9FC-436C-4814-A252-B8F57859850D}" dt="2022-07-10T14:56:41.871" v="365" actId="478"/>
          <ac:grpSpMkLst>
            <pc:docMk/>
            <pc:sldMk cId="0" sldId="261"/>
            <ac:grpSpMk id="257" creationId="{00000000-0000-0000-0000-000000000000}"/>
          </ac:grpSpMkLst>
        </pc:grpChg>
        <pc:grpChg chg="del">
          <ac:chgData name="Diana Seveney" userId="955d1879003b6f5f" providerId="LiveId" clId="{7479A9FC-436C-4814-A252-B8F57859850D}" dt="2022-07-10T14:56:41.871" v="365" actId="478"/>
          <ac:grpSpMkLst>
            <pc:docMk/>
            <pc:sldMk cId="0" sldId="261"/>
            <ac:grpSpMk id="263" creationId="{00000000-0000-0000-0000-000000000000}"/>
          </ac:grpSpMkLst>
        </pc:grpChg>
        <pc:picChg chg="mod">
          <ac:chgData name="Diana Seveney" userId="955d1879003b6f5f" providerId="LiveId" clId="{7479A9FC-436C-4814-A252-B8F57859850D}" dt="2022-07-10T14:56:51.830" v="367"/>
          <ac:picMkLst>
            <pc:docMk/>
            <pc:sldMk cId="0" sldId="261"/>
            <ac:picMk id="52" creationId="{B1A6A732-47D6-F814-437A-0AA4EB75A321}"/>
          </ac:picMkLst>
        </pc:picChg>
        <pc:picChg chg="add del mod">
          <ac:chgData name="Diana Seveney" userId="955d1879003b6f5f" providerId="LiveId" clId="{7479A9FC-436C-4814-A252-B8F57859850D}" dt="2022-07-10T14:56:58.489" v="368" actId="478"/>
          <ac:picMkLst>
            <pc:docMk/>
            <pc:sldMk cId="0" sldId="261"/>
            <ac:picMk id="53" creationId="{7EB40BBF-C0F4-DAF9-EAF4-8847327A296C}"/>
          </ac:picMkLst>
        </pc:picChg>
        <pc:picChg chg="add del mod">
          <ac:chgData name="Diana Seveney" userId="955d1879003b6f5f" providerId="LiveId" clId="{7479A9FC-436C-4814-A252-B8F57859850D}" dt="2022-07-10T14:57:06.637" v="374" actId="478"/>
          <ac:picMkLst>
            <pc:docMk/>
            <pc:sldMk cId="0" sldId="261"/>
            <ac:picMk id="55" creationId="{506776B8-FFFC-BCA5-1166-36794A701F71}"/>
          </ac:picMkLst>
        </pc:picChg>
        <pc:picChg chg="add del mod">
          <ac:chgData name="Diana Seveney" userId="955d1879003b6f5f" providerId="LiveId" clId="{7479A9FC-436C-4814-A252-B8F57859850D}" dt="2022-07-10T14:57:14.135" v="377" actId="478"/>
          <ac:picMkLst>
            <pc:docMk/>
            <pc:sldMk cId="0" sldId="261"/>
            <ac:picMk id="56" creationId="{2B8657B4-37AE-11C3-2D3A-FC71FBA359D1}"/>
          </ac:picMkLst>
        </pc:picChg>
        <pc:picChg chg="add del mod">
          <ac:chgData name="Diana Seveney" userId="955d1879003b6f5f" providerId="LiveId" clId="{7479A9FC-436C-4814-A252-B8F57859850D}" dt="2022-07-10T14:57:08.512" v="375" actId="478"/>
          <ac:picMkLst>
            <pc:docMk/>
            <pc:sldMk cId="0" sldId="261"/>
            <ac:picMk id="57" creationId="{D1A69A2D-463F-3FD4-BB84-331BA989E6A5}"/>
          </ac:picMkLst>
        </pc:picChg>
        <pc:picChg chg="add del mod">
          <ac:chgData name="Diana Seveney" userId="955d1879003b6f5f" providerId="LiveId" clId="{7479A9FC-436C-4814-A252-B8F57859850D}" dt="2022-07-10T14:57:03.977" v="372" actId="478"/>
          <ac:picMkLst>
            <pc:docMk/>
            <pc:sldMk cId="0" sldId="261"/>
            <ac:picMk id="58" creationId="{CA224C66-38E3-874A-8860-CD7D51C31EF3}"/>
          </ac:picMkLst>
        </pc:picChg>
        <pc:picChg chg="add del mod">
          <ac:chgData name="Diana Seveney" userId="955d1879003b6f5f" providerId="LiveId" clId="{7479A9FC-436C-4814-A252-B8F57859850D}" dt="2022-07-10T14:57:09.280" v="376" actId="478"/>
          <ac:picMkLst>
            <pc:docMk/>
            <pc:sldMk cId="0" sldId="261"/>
            <ac:picMk id="60" creationId="{1A071C86-8D14-AA1F-7BE5-C63316E49CFC}"/>
          </ac:picMkLst>
        </pc:picChg>
        <pc:picChg chg="add mod">
          <ac:chgData name="Diana Seveney" userId="955d1879003b6f5f" providerId="LiveId" clId="{7479A9FC-436C-4814-A252-B8F57859850D}" dt="2022-07-10T14:56:51.830" v="367"/>
          <ac:picMkLst>
            <pc:docMk/>
            <pc:sldMk cId="0" sldId="261"/>
            <ac:picMk id="61" creationId="{FCDBF7C6-DBA9-5E36-F279-F9B899F670B2}"/>
          </ac:picMkLst>
        </pc:picChg>
        <pc:picChg chg="add del mod">
          <ac:chgData name="Diana Seveney" userId="955d1879003b6f5f" providerId="LiveId" clId="{7479A9FC-436C-4814-A252-B8F57859850D}" dt="2022-07-10T14:57:00.638" v="370" actId="478"/>
          <ac:picMkLst>
            <pc:docMk/>
            <pc:sldMk cId="0" sldId="261"/>
            <ac:picMk id="62" creationId="{32EBB640-4F2B-5F8F-7136-0FFBB1E45F44}"/>
          </ac:picMkLst>
        </pc:picChg>
        <pc:picChg chg="add mod">
          <ac:chgData name="Diana Seveney" userId="955d1879003b6f5f" providerId="LiveId" clId="{7479A9FC-436C-4814-A252-B8F57859850D}" dt="2022-07-10T14:56:51.830" v="367"/>
          <ac:picMkLst>
            <pc:docMk/>
            <pc:sldMk cId="0" sldId="261"/>
            <ac:picMk id="63" creationId="{2294E86D-A0F7-9258-87A8-4E14711F4CE3}"/>
          </ac:picMkLst>
        </pc:picChg>
        <pc:picChg chg="add mod">
          <ac:chgData name="Diana Seveney" userId="955d1879003b6f5f" providerId="LiveId" clId="{7479A9FC-436C-4814-A252-B8F57859850D}" dt="2022-07-10T14:56:51.830" v="367"/>
          <ac:picMkLst>
            <pc:docMk/>
            <pc:sldMk cId="0" sldId="261"/>
            <ac:picMk id="64" creationId="{A96FDDE4-CC32-C9E1-6887-1DCF694C506F}"/>
          </ac:picMkLst>
        </pc:picChg>
        <pc:picChg chg="add mod">
          <ac:chgData name="Diana Seveney" userId="955d1879003b6f5f" providerId="LiveId" clId="{7479A9FC-436C-4814-A252-B8F57859850D}" dt="2022-07-10T14:56:51.830" v="367"/>
          <ac:picMkLst>
            <pc:docMk/>
            <pc:sldMk cId="0" sldId="261"/>
            <ac:picMk id="65" creationId="{097847E0-831B-E178-E3A6-33FD71C4ADE7}"/>
          </ac:picMkLst>
        </pc:picChg>
        <pc:picChg chg="add mod">
          <ac:chgData name="Diana Seveney" userId="955d1879003b6f5f" providerId="LiveId" clId="{7479A9FC-436C-4814-A252-B8F57859850D}" dt="2022-07-10T14:56:51.830" v="367"/>
          <ac:picMkLst>
            <pc:docMk/>
            <pc:sldMk cId="0" sldId="261"/>
            <ac:picMk id="66" creationId="{727D7D90-1BCB-21FF-28E3-607E72E6CC35}"/>
          </ac:picMkLst>
        </pc:picChg>
        <pc:picChg chg="add mod">
          <ac:chgData name="Diana Seveney" userId="955d1879003b6f5f" providerId="LiveId" clId="{7479A9FC-436C-4814-A252-B8F57859850D}" dt="2022-07-10T14:56:51.830" v="367"/>
          <ac:picMkLst>
            <pc:docMk/>
            <pc:sldMk cId="0" sldId="261"/>
            <ac:picMk id="67" creationId="{C94D356B-C54A-3A88-D0C0-9AABAB2E65B7}"/>
          </ac:picMkLst>
        </pc:picChg>
        <pc:picChg chg="add mod">
          <ac:chgData name="Diana Seveney" userId="955d1879003b6f5f" providerId="LiveId" clId="{7479A9FC-436C-4814-A252-B8F57859850D}" dt="2022-07-10T14:56:51.830" v="367"/>
          <ac:picMkLst>
            <pc:docMk/>
            <pc:sldMk cId="0" sldId="261"/>
            <ac:picMk id="68" creationId="{6F2885A4-C99B-DD3C-5CB7-43302EC595AF}"/>
          </ac:picMkLst>
        </pc:picChg>
        <pc:picChg chg="add mod">
          <ac:chgData name="Diana Seveney" userId="955d1879003b6f5f" providerId="LiveId" clId="{7479A9FC-436C-4814-A252-B8F57859850D}" dt="2022-07-10T14:56:51.830" v="367"/>
          <ac:picMkLst>
            <pc:docMk/>
            <pc:sldMk cId="0" sldId="261"/>
            <ac:picMk id="69" creationId="{8C97588A-6A50-CCB2-561A-64315BA434B2}"/>
          </ac:picMkLst>
        </pc:picChg>
        <pc:picChg chg="add mod">
          <ac:chgData name="Diana Seveney" userId="955d1879003b6f5f" providerId="LiveId" clId="{7479A9FC-436C-4814-A252-B8F57859850D}" dt="2022-07-12T16:15:50.923" v="1013" actId="1076"/>
          <ac:picMkLst>
            <pc:docMk/>
            <pc:sldMk cId="0" sldId="261"/>
            <ac:picMk id="75" creationId="{6AD02C2E-6C60-3B4B-83E1-FA5B81A5C86B}"/>
          </ac:picMkLst>
        </pc:picChg>
        <pc:cxnChg chg="add mod">
          <ac:chgData name="Diana Seveney" userId="955d1879003b6f5f" providerId="LiveId" clId="{7479A9FC-436C-4814-A252-B8F57859850D}" dt="2022-07-10T14:56:51.830" v="367"/>
          <ac:cxnSpMkLst>
            <pc:docMk/>
            <pc:sldMk cId="0" sldId="261"/>
            <ac:cxnSpMk id="59" creationId="{7A9A3015-A666-4C05-4101-30B3596D1D80}"/>
          </ac:cxnSpMkLst>
        </pc:cxnChg>
        <pc:cxnChg chg="add mod">
          <ac:chgData name="Diana Seveney" userId="955d1879003b6f5f" providerId="LiveId" clId="{7479A9FC-436C-4814-A252-B8F57859850D}" dt="2022-07-10T14:56:51.830" v="367"/>
          <ac:cxnSpMkLst>
            <pc:docMk/>
            <pc:sldMk cId="0" sldId="261"/>
            <ac:cxnSpMk id="70" creationId="{BDAEAD11-531C-D7F5-FF59-41CDFDB5908C}"/>
          </ac:cxnSpMkLst>
        </pc:cxnChg>
        <pc:cxnChg chg="add mod">
          <ac:chgData name="Diana Seveney" userId="955d1879003b6f5f" providerId="LiveId" clId="{7479A9FC-436C-4814-A252-B8F57859850D}" dt="2022-07-10T14:56:51.830" v="367"/>
          <ac:cxnSpMkLst>
            <pc:docMk/>
            <pc:sldMk cId="0" sldId="261"/>
            <ac:cxnSpMk id="71" creationId="{5794830D-44B1-BFFE-F5AD-45AB39A8DBA1}"/>
          </ac:cxnSpMkLst>
        </pc:cxnChg>
        <pc:cxnChg chg="add mod">
          <ac:chgData name="Diana Seveney" userId="955d1879003b6f5f" providerId="LiveId" clId="{7479A9FC-436C-4814-A252-B8F57859850D}" dt="2022-07-10T14:56:51.830" v="367"/>
          <ac:cxnSpMkLst>
            <pc:docMk/>
            <pc:sldMk cId="0" sldId="261"/>
            <ac:cxnSpMk id="72" creationId="{3CE41E0E-A7B0-87E6-8841-D4FB5BB07D66}"/>
          </ac:cxnSpMkLst>
        </pc:cxnChg>
        <pc:cxnChg chg="add mod">
          <ac:chgData name="Diana Seveney" userId="955d1879003b6f5f" providerId="LiveId" clId="{7479A9FC-436C-4814-A252-B8F57859850D}" dt="2022-07-10T14:56:51.830" v="367"/>
          <ac:cxnSpMkLst>
            <pc:docMk/>
            <pc:sldMk cId="0" sldId="261"/>
            <ac:cxnSpMk id="73" creationId="{99737041-9BA4-9724-8168-AE0F795EA355}"/>
          </ac:cxnSpMkLst>
        </pc:cxnChg>
        <pc:cxnChg chg="add mod">
          <ac:chgData name="Diana Seveney" userId="955d1879003b6f5f" providerId="LiveId" clId="{7479A9FC-436C-4814-A252-B8F57859850D}" dt="2022-07-10T14:56:51.830" v="367"/>
          <ac:cxnSpMkLst>
            <pc:docMk/>
            <pc:sldMk cId="0" sldId="261"/>
            <ac:cxnSpMk id="74" creationId="{8703775D-4F98-5FFC-3000-A18D3FA334F7}"/>
          </ac:cxnSpMkLst>
        </pc:cxnChg>
        <pc:cxnChg chg="del">
          <ac:chgData name="Diana Seveney" userId="955d1879003b6f5f" providerId="LiveId" clId="{7479A9FC-436C-4814-A252-B8F57859850D}" dt="2022-07-10T14:56:44.376" v="366" actId="478"/>
          <ac:cxnSpMkLst>
            <pc:docMk/>
            <pc:sldMk cId="0" sldId="261"/>
            <ac:cxnSpMk id="244" creationId="{00000000-0000-0000-0000-000000000000}"/>
          </ac:cxnSpMkLst>
        </pc:cxnChg>
        <pc:cxnChg chg="del mod">
          <ac:chgData name="Diana Seveney" userId="955d1879003b6f5f" providerId="LiveId" clId="{7479A9FC-436C-4814-A252-B8F57859850D}" dt="2022-07-10T14:56:41.871" v="365" actId="478"/>
          <ac:cxnSpMkLst>
            <pc:docMk/>
            <pc:sldMk cId="0" sldId="261"/>
            <ac:cxnSpMk id="245" creationId="{00000000-0000-0000-0000-000000000000}"/>
          </ac:cxnSpMkLst>
        </pc:cxnChg>
        <pc:cxnChg chg="del mod">
          <ac:chgData name="Diana Seveney" userId="955d1879003b6f5f" providerId="LiveId" clId="{7479A9FC-436C-4814-A252-B8F57859850D}" dt="2022-07-10T14:56:41.871" v="365" actId="478"/>
          <ac:cxnSpMkLst>
            <pc:docMk/>
            <pc:sldMk cId="0" sldId="261"/>
            <ac:cxnSpMk id="246" creationId="{00000000-0000-0000-0000-000000000000}"/>
          </ac:cxnSpMkLst>
        </pc:cxnChg>
        <pc:cxnChg chg="del mod">
          <ac:chgData name="Diana Seveney" userId="955d1879003b6f5f" providerId="LiveId" clId="{7479A9FC-436C-4814-A252-B8F57859850D}" dt="2022-07-10T14:56:41.871" v="365" actId="478"/>
          <ac:cxnSpMkLst>
            <pc:docMk/>
            <pc:sldMk cId="0" sldId="261"/>
            <ac:cxnSpMk id="247" creationId="{00000000-0000-0000-0000-000000000000}"/>
          </ac:cxnSpMkLst>
        </pc:cxnChg>
        <pc:cxnChg chg="del mod">
          <ac:chgData name="Diana Seveney" userId="955d1879003b6f5f" providerId="LiveId" clId="{7479A9FC-436C-4814-A252-B8F57859850D}" dt="2022-07-10T14:56:41.871" v="365" actId="478"/>
          <ac:cxnSpMkLst>
            <pc:docMk/>
            <pc:sldMk cId="0" sldId="261"/>
            <ac:cxnSpMk id="248" creationId="{00000000-0000-0000-0000-000000000000}"/>
          </ac:cxnSpMkLst>
        </pc:cxnChg>
      </pc:sldChg>
      <pc:sldChg chg="addSp delSp modSp mod">
        <pc:chgData name="Diana Seveney" userId="955d1879003b6f5f" providerId="LiveId" clId="{7479A9FC-436C-4814-A252-B8F57859850D}" dt="2022-07-11T21:28:35.387" v="727" actId="22"/>
        <pc:sldMkLst>
          <pc:docMk/>
          <pc:sldMk cId="0" sldId="262"/>
        </pc:sldMkLst>
        <pc:spChg chg="add del">
          <ac:chgData name="Diana Seveney" userId="955d1879003b6f5f" providerId="LiveId" clId="{7479A9FC-436C-4814-A252-B8F57859850D}" dt="2022-07-11T21:28:35.387" v="727" actId="22"/>
          <ac:spMkLst>
            <pc:docMk/>
            <pc:sldMk cId="0" sldId="262"/>
            <ac:spMk id="49" creationId="{9AC32FFB-3DAA-8A58-AC51-BC97A4259F89}"/>
          </ac:spMkLst>
        </pc:spChg>
        <pc:spChg chg="mod">
          <ac:chgData name="Diana Seveney" userId="955d1879003b6f5f" providerId="LiveId" clId="{7479A9FC-436C-4814-A252-B8F57859850D}" dt="2022-07-11T21:28:23.156" v="725" actId="20577"/>
          <ac:spMkLst>
            <pc:docMk/>
            <pc:sldMk cId="0" sldId="262"/>
            <ac:spMk id="284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8:06.044" v="715" actId="478"/>
          <ac:spMkLst>
            <pc:docMk/>
            <pc:sldMk cId="0" sldId="262"/>
            <ac:spMk id="285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8:06.044" v="715" actId="478"/>
          <ac:spMkLst>
            <pc:docMk/>
            <pc:sldMk cId="0" sldId="262"/>
            <ac:spMk id="286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8:06.044" v="715" actId="478"/>
          <ac:spMkLst>
            <pc:docMk/>
            <pc:sldMk cId="0" sldId="262"/>
            <ac:spMk id="287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8:06.044" v="715" actId="478"/>
          <ac:spMkLst>
            <pc:docMk/>
            <pc:sldMk cId="0" sldId="262"/>
            <ac:spMk id="288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8:06.044" v="715" actId="478"/>
          <ac:spMkLst>
            <pc:docMk/>
            <pc:sldMk cId="0" sldId="262"/>
            <ac:spMk id="289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8:06.044" v="715" actId="478"/>
          <ac:spMkLst>
            <pc:docMk/>
            <pc:sldMk cId="0" sldId="262"/>
            <ac:spMk id="290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8:06.044" v="715" actId="478"/>
          <ac:spMkLst>
            <pc:docMk/>
            <pc:sldMk cId="0" sldId="262"/>
            <ac:spMk id="291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8:06.044" v="715" actId="478"/>
          <ac:spMkLst>
            <pc:docMk/>
            <pc:sldMk cId="0" sldId="262"/>
            <ac:spMk id="292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8:06.044" v="715" actId="478"/>
          <ac:spMkLst>
            <pc:docMk/>
            <pc:sldMk cId="0" sldId="262"/>
            <ac:spMk id="326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8:06.044" v="715" actId="478"/>
          <ac:spMkLst>
            <pc:docMk/>
            <pc:sldMk cId="0" sldId="262"/>
            <ac:spMk id="327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8:06.044" v="715" actId="478"/>
          <ac:spMkLst>
            <pc:docMk/>
            <pc:sldMk cId="0" sldId="262"/>
            <ac:spMk id="328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8:06.044" v="715" actId="478"/>
          <ac:spMkLst>
            <pc:docMk/>
            <pc:sldMk cId="0" sldId="262"/>
            <ac:spMk id="329" creationId="{00000000-0000-0000-0000-000000000000}"/>
          </ac:spMkLst>
        </pc:spChg>
        <pc:grpChg chg="del">
          <ac:chgData name="Diana Seveney" userId="955d1879003b6f5f" providerId="LiveId" clId="{7479A9FC-436C-4814-A252-B8F57859850D}" dt="2022-07-11T21:28:06.044" v="715" actId="478"/>
          <ac:grpSpMkLst>
            <pc:docMk/>
            <pc:sldMk cId="0" sldId="262"/>
            <ac:grpSpMk id="299" creationId="{00000000-0000-0000-0000-000000000000}"/>
          </ac:grpSpMkLst>
        </pc:grpChg>
        <pc:grpChg chg="del">
          <ac:chgData name="Diana Seveney" userId="955d1879003b6f5f" providerId="LiveId" clId="{7479A9FC-436C-4814-A252-B8F57859850D}" dt="2022-07-11T21:28:06.044" v="715" actId="478"/>
          <ac:grpSpMkLst>
            <pc:docMk/>
            <pc:sldMk cId="0" sldId="262"/>
            <ac:grpSpMk id="312" creationId="{00000000-0000-0000-0000-000000000000}"/>
          </ac:grpSpMkLst>
        </pc:grpChg>
        <pc:grpChg chg="del">
          <ac:chgData name="Diana Seveney" userId="955d1879003b6f5f" providerId="LiveId" clId="{7479A9FC-436C-4814-A252-B8F57859850D}" dt="2022-07-11T21:28:06.044" v="715" actId="478"/>
          <ac:grpSpMkLst>
            <pc:docMk/>
            <pc:sldMk cId="0" sldId="262"/>
            <ac:grpSpMk id="319" creationId="{00000000-0000-0000-0000-000000000000}"/>
          </ac:grpSpMkLst>
        </pc:grpChg>
        <pc:grpChg chg="del">
          <ac:chgData name="Diana Seveney" userId="955d1879003b6f5f" providerId="LiveId" clId="{7479A9FC-436C-4814-A252-B8F57859850D}" dt="2022-07-11T21:28:06.044" v="715" actId="478"/>
          <ac:grpSpMkLst>
            <pc:docMk/>
            <pc:sldMk cId="0" sldId="262"/>
            <ac:grpSpMk id="323" creationId="{00000000-0000-0000-0000-000000000000}"/>
          </ac:grpSpMkLst>
        </pc:grpChg>
        <pc:cxnChg chg="del">
          <ac:chgData name="Diana Seveney" userId="955d1879003b6f5f" providerId="LiveId" clId="{7479A9FC-436C-4814-A252-B8F57859850D}" dt="2022-07-11T21:28:07.483" v="716" actId="478"/>
          <ac:cxnSpMkLst>
            <pc:docMk/>
            <pc:sldMk cId="0" sldId="262"/>
            <ac:cxnSpMk id="293" creationId="{00000000-0000-0000-0000-000000000000}"/>
          </ac:cxnSpMkLst>
        </pc:cxnChg>
        <pc:cxnChg chg="del mod">
          <ac:chgData name="Diana Seveney" userId="955d1879003b6f5f" providerId="LiveId" clId="{7479A9FC-436C-4814-A252-B8F57859850D}" dt="2022-07-11T21:28:06.044" v="715" actId="478"/>
          <ac:cxnSpMkLst>
            <pc:docMk/>
            <pc:sldMk cId="0" sldId="262"/>
            <ac:cxnSpMk id="294" creationId="{00000000-0000-0000-0000-000000000000}"/>
          </ac:cxnSpMkLst>
        </pc:cxnChg>
        <pc:cxnChg chg="del mod">
          <ac:chgData name="Diana Seveney" userId="955d1879003b6f5f" providerId="LiveId" clId="{7479A9FC-436C-4814-A252-B8F57859850D}" dt="2022-07-11T21:28:06.044" v="715" actId="478"/>
          <ac:cxnSpMkLst>
            <pc:docMk/>
            <pc:sldMk cId="0" sldId="262"/>
            <ac:cxnSpMk id="295" creationId="{00000000-0000-0000-0000-000000000000}"/>
          </ac:cxnSpMkLst>
        </pc:cxnChg>
        <pc:cxnChg chg="del mod">
          <ac:chgData name="Diana Seveney" userId="955d1879003b6f5f" providerId="LiveId" clId="{7479A9FC-436C-4814-A252-B8F57859850D}" dt="2022-07-11T21:28:06.044" v="715" actId="478"/>
          <ac:cxnSpMkLst>
            <pc:docMk/>
            <pc:sldMk cId="0" sldId="262"/>
            <ac:cxnSpMk id="296" creationId="{00000000-0000-0000-0000-000000000000}"/>
          </ac:cxnSpMkLst>
        </pc:cxnChg>
        <pc:cxnChg chg="del mod">
          <ac:chgData name="Diana Seveney" userId="955d1879003b6f5f" providerId="LiveId" clId="{7479A9FC-436C-4814-A252-B8F57859850D}" dt="2022-07-11T21:28:06.044" v="715" actId="478"/>
          <ac:cxnSpMkLst>
            <pc:docMk/>
            <pc:sldMk cId="0" sldId="262"/>
            <ac:cxnSpMk id="297" creationId="{00000000-0000-0000-0000-000000000000}"/>
          </ac:cxnSpMkLst>
        </pc:cxnChg>
      </pc:sldChg>
      <pc:sldChg chg="addSp modSp mod ord modNotes">
        <pc:chgData name="Diana Seveney" userId="955d1879003b6f5f" providerId="LiveId" clId="{7479A9FC-436C-4814-A252-B8F57859850D}" dt="2022-07-10T14:56:15.316" v="363" actId="12"/>
        <pc:sldMkLst>
          <pc:docMk/>
          <pc:sldMk cId="0" sldId="263"/>
        </pc:sldMkLst>
        <pc:spChg chg="add mod">
          <ac:chgData name="Diana Seveney" userId="955d1879003b6f5f" providerId="LiveId" clId="{7479A9FC-436C-4814-A252-B8F57859850D}" dt="2022-07-10T14:56:15.316" v="363" actId="12"/>
          <ac:spMkLst>
            <pc:docMk/>
            <pc:sldMk cId="0" sldId="263"/>
            <ac:spMk id="3" creationId="{99C56BBE-4150-A33E-1598-5A81B11429D0}"/>
          </ac:spMkLst>
        </pc:spChg>
        <pc:spChg chg="mod">
          <ac:chgData name="Diana Seveney" userId="955d1879003b6f5f" providerId="LiveId" clId="{7479A9FC-436C-4814-A252-B8F57859850D}" dt="2022-07-10T14:55:44.210" v="353" actId="1076"/>
          <ac:spMkLst>
            <pc:docMk/>
            <pc:sldMk cId="0" sldId="263"/>
            <ac:spMk id="334" creationId="{00000000-0000-0000-0000-000000000000}"/>
          </ac:spMkLst>
        </pc:spChg>
      </pc:sldChg>
      <pc:sldChg chg="addSp delSp modSp mod ord modNotes">
        <pc:chgData name="Diana Seveney" userId="955d1879003b6f5f" providerId="LiveId" clId="{7479A9FC-436C-4814-A252-B8F57859850D}" dt="2022-07-12T16:15:00.929" v="1007" actId="20577"/>
        <pc:sldMkLst>
          <pc:docMk/>
          <pc:sldMk cId="0" sldId="264"/>
        </pc:sldMkLst>
        <pc:spChg chg="add del mod">
          <ac:chgData name="Diana Seveney" userId="955d1879003b6f5f" providerId="LiveId" clId="{7479A9FC-436C-4814-A252-B8F57859850D}" dt="2022-07-11T21:29:13.737" v="733" actId="478"/>
          <ac:spMkLst>
            <pc:docMk/>
            <pc:sldMk cId="0" sldId="264"/>
            <ac:spMk id="3" creationId="{0899EB95-85E4-4B97-BCFD-16383646D73C}"/>
          </ac:spMkLst>
        </pc:spChg>
        <pc:spChg chg="add del mod">
          <ac:chgData name="Diana Seveney" userId="955d1879003b6f5f" providerId="LiveId" clId="{7479A9FC-436C-4814-A252-B8F57859850D}" dt="2022-07-11T21:29:13.737" v="733" actId="478"/>
          <ac:spMkLst>
            <pc:docMk/>
            <pc:sldMk cId="0" sldId="264"/>
            <ac:spMk id="5" creationId="{EA6DDEA1-E9E8-BDD0-8CD5-246D82C9152D}"/>
          </ac:spMkLst>
        </pc:spChg>
        <pc:spChg chg="add del mod">
          <ac:chgData name="Diana Seveney" userId="955d1879003b6f5f" providerId="LiveId" clId="{7479A9FC-436C-4814-A252-B8F57859850D}" dt="2022-07-11T21:29:13.737" v="733" actId="478"/>
          <ac:spMkLst>
            <pc:docMk/>
            <pc:sldMk cId="0" sldId="264"/>
            <ac:spMk id="7" creationId="{4573EA72-B353-B5E0-9F10-12A7A21E8E2B}"/>
          </ac:spMkLst>
        </pc:spChg>
        <pc:spChg chg="add del mod">
          <ac:chgData name="Diana Seveney" userId="955d1879003b6f5f" providerId="LiveId" clId="{7479A9FC-436C-4814-A252-B8F57859850D}" dt="2022-07-11T21:29:13.737" v="733" actId="478"/>
          <ac:spMkLst>
            <pc:docMk/>
            <pc:sldMk cId="0" sldId="264"/>
            <ac:spMk id="9" creationId="{EAFF0215-CB5F-3E50-BD87-28EF4E3B01EC}"/>
          </ac:spMkLst>
        </pc:spChg>
        <pc:spChg chg="add del mod">
          <ac:chgData name="Diana Seveney" userId="955d1879003b6f5f" providerId="LiveId" clId="{7479A9FC-436C-4814-A252-B8F57859850D}" dt="2022-07-11T21:29:13.737" v="733" actId="478"/>
          <ac:spMkLst>
            <pc:docMk/>
            <pc:sldMk cId="0" sldId="264"/>
            <ac:spMk id="11" creationId="{90F713CF-4076-AE82-6C04-789E9CCE4097}"/>
          </ac:spMkLst>
        </pc:spChg>
        <pc:spChg chg="add del mod">
          <ac:chgData name="Diana Seveney" userId="955d1879003b6f5f" providerId="LiveId" clId="{7479A9FC-436C-4814-A252-B8F57859850D}" dt="2022-07-11T21:29:13.737" v="733" actId="478"/>
          <ac:spMkLst>
            <pc:docMk/>
            <pc:sldMk cId="0" sldId="264"/>
            <ac:spMk id="13" creationId="{58B473D7-BFAA-0826-B019-567111DC4AEF}"/>
          </ac:spMkLst>
        </pc:spChg>
        <pc:spChg chg="mod">
          <ac:chgData name="Diana Seveney" userId="955d1879003b6f5f" providerId="LiveId" clId="{7479A9FC-436C-4814-A252-B8F57859850D}" dt="2022-07-12T16:15:00.929" v="1007" actId="20577"/>
          <ac:spMkLst>
            <pc:docMk/>
            <pc:sldMk cId="0" sldId="264"/>
            <ac:spMk id="339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9:10.958" v="732" actId="478"/>
          <ac:spMkLst>
            <pc:docMk/>
            <pc:sldMk cId="0" sldId="264"/>
            <ac:spMk id="340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9:10.958" v="732" actId="478"/>
          <ac:spMkLst>
            <pc:docMk/>
            <pc:sldMk cId="0" sldId="264"/>
            <ac:spMk id="341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9:10.958" v="732" actId="478"/>
          <ac:spMkLst>
            <pc:docMk/>
            <pc:sldMk cId="0" sldId="264"/>
            <ac:spMk id="342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9:10.958" v="732" actId="478"/>
          <ac:spMkLst>
            <pc:docMk/>
            <pc:sldMk cId="0" sldId="264"/>
            <ac:spMk id="343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9:10.958" v="732" actId="478"/>
          <ac:spMkLst>
            <pc:docMk/>
            <pc:sldMk cId="0" sldId="264"/>
            <ac:spMk id="344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9:10.958" v="732" actId="478"/>
          <ac:spMkLst>
            <pc:docMk/>
            <pc:sldMk cId="0" sldId="264"/>
            <ac:spMk id="345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9:10.958" v="732" actId="478"/>
          <ac:spMkLst>
            <pc:docMk/>
            <pc:sldMk cId="0" sldId="264"/>
            <ac:spMk id="363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9:10.958" v="732" actId="478"/>
          <ac:spMkLst>
            <pc:docMk/>
            <pc:sldMk cId="0" sldId="264"/>
            <ac:spMk id="364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9:10.958" v="732" actId="478"/>
          <ac:spMkLst>
            <pc:docMk/>
            <pc:sldMk cId="0" sldId="264"/>
            <ac:spMk id="365" creationId="{00000000-0000-0000-0000-000000000000}"/>
          </ac:spMkLst>
        </pc:spChg>
        <pc:grpChg chg="del">
          <ac:chgData name="Diana Seveney" userId="955d1879003b6f5f" providerId="LiveId" clId="{7479A9FC-436C-4814-A252-B8F57859850D}" dt="2022-07-11T21:29:10.958" v="732" actId="478"/>
          <ac:grpSpMkLst>
            <pc:docMk/>
            <pc:sldMk cId="0" sldId="264"/>
            <ac:grpSpMk id="347" creationId="{00000000-0000-0000-0000-000000000000}"/>
          </ac:grpSpMkLst>
        </pc:grpChg>
        <pc:grpChg chg="del">
          <ac:chgData name="Diana Seveney" userId="955d1879003b6f5f" providerId="LiveId" clId="{7479A9FC-436C-4814-A252-B8F57859850D}" dt="2022-07-11T21:29:10.958" v="732" actId="478"/>
          <ac:grpSpMkLst>
            <pc:docMk/>
            <pc:sldMk cId="0" sldId="264"/>
            <ac:grpSpMk id="355" creationId="{00000000-0000-0000-0000-000000000000}"/>
          </ac:grpSpMkLst>
        </pc:grpChg>
        <pc:grpChg chg="del">
          <ac:chgData name="Diana Seveney" userId="955d1879003b6f5f" providerId="LiveId" clId="{7479A9FC-436C-4814-A252-B8F57859850D}" dt="2022-07-11T21:29:10.958" v="732" actId="478"/>
          <ac:grpSpMkLst>
            <pc:docMk/>
            <pc:sldMk cId="0" sldId="264"/>
            <ac:grpSpMk id="358" creationId="{00000000-0000-0000-0000-000000000000}"/>
          </ac:grpSpMkLst>
        </pc:grpChg>
        <pc:picChg chg="add del mod">
          <ac:chgData name="Diana Seveney" userId="955d1879003b6f5f" providerId="LiveId" clId="{7479A9FC-436C-4814-A252-B8F57859850D}" dt="2022-07-12T16:14:44.118" v="991"/>
          <ac:picMkLst>
            <pc:docMk/>
            <pc:sldMk cId="0" sldId="264"/>
            <ac:picMk id="41" creationId="{EF8059D1-5407-443B-CD87-D87B166F8739}"/>
          </ac:picMkLst>
        </pc:picChg>
      </pc:sldChg>
      <pc:sldChg chg="addSp delSp modSp mod ord modNotes">
        <pc:chgData name="Diana Seveney" userId="955d1879003b6f5f" providerId="LiveId" clId="{7479A9FC-436C-4814-A252-B8F57859850D}" dt="2022-07-10T15:03:43.289" v="494" actId="403"/>
        <pc:sldMkLst>
          <pc:docMk/>
          <pc:sldMk cId="0" sldId="265"/>
        </pc:sldMkLst>
        <pc:spChg chg="add del mod">
          <ac:chgData name="Diana Seveney" userId="955d1879003b6f5f" providerId="LiveId" clId="{7479A9FC-436C-4814-A252-B8F57859850D}" dt="2022-07-10T15:01:55.960" v="429" actId="478"/>
          <ac:spMkLst>
            <pc:docMk/>
            <pc:sldMk cId="0" sldId="265"/>
            <ac:spMk id="3" creationId="{0B467455-0E8D-D78C-92BE-C7E806D413EB}"/>
          </ac:spMkLst>
        </pc:spChg>
        <pc:spChg chg="add del mod">
          <ac:chgData name="Diana Seveney" userId="955d1879003b6f5f" providerId="LiveId" clId="{7479A9FC-436C-4814-A252-B8F57859850D}" dt="2022-07-10T15:01:55.960" v="429" actId="478"/>
          <ac:spMkLst>
            <pc:docMk/>
            <pc:sldMk cId="0" sldId="265"/>
            <ac:spMk id="5" creationId="{4C4FFD06-CBD5-6E43-9A39-F1D378EDCA87}"/>
          </ac:spMkLst>
        </pc:spChg>
        <pc:spChg chg="add del mod">
          <ac:chgData name="Diana Seveney" userId="955d1879003b6f5f" providerId="LiveId" clId="{7479A9FC-436C-4814-A252-B8F57859850D}" dt="2022-07-10T15:01:55.960" v="429" actId="478"/>
          <ac:spMkLst>
            <pc:docMk/>
            <pc:sldMk cId="0" sldId="265"/>
            <ac:spMk id="7" creationId="{C1115D2C-0F03-A984-D053-3E1CD0EAD054}"/>
          </ac:spMkLst>
        </pc:spChg>
        <pc:spChg chg="add del mod">
          <ac:chgData name="Diana Seveney" userId="955d1879003b6f5f" providerId="LiveId" clId="{7479A9FC-436C-4814-A252-B8F57859850D}" dt="2022-07-10T15:01:55.960" v="429" actId="478"/>
          <ac:spMkLst>
            <pc:docMk/>
            <pc:sldMk cId="0" sldId="265"/>
            <ac:spMk id="9" creationId="{5BF548F1-6E52-3795-0EA5-C12B53432BBA}"/>
          </ac:spMkLst>
        </pc:spChg>
        <pc:spChg chg="add del mod">
          <ac:chgData name="Diana Seveney" userId="955d1879003b6f5f" providerId="LiveId" clId="{7479A9FC-436C-4814-A252-B8F57859850D}" dt="2022-07-10T15:01:55.960" v="429" actId="478"/>
          <ac:spMkLst>
            <pc:docMk/>
            <pc:sldMk cId="0" sldId="265"/>
            <ac:spMk id="11" creationId="{00E3220F-44DF-C5BA-9EB9-42288F4133EB}"/>
          </ac:spMkLst>
        </pc:spChg>
        <pc:spChg chg="add del mod">
          <ac:chgData name="Diana Seveney" userId="955d1879003b6f5f" providerId="LiveId" clId="{7479A9FC-436C-4814-A252-B8F57859850D}" dt="2022-07-10T15:01:55.960" v="429" actId="478"/>
          <ac:spMkLst>
            <pc:docMk/>
            <pc:sldMk cId="0" sldId="265"/>
            <ac:spMk id="13" creationId="{B0816EA8-6838-220F-BD61-CD82FF095530}"/>
          </ac:spMkLst>
        </pc:spChg>
        <pc:spChg chg="add del mod">
          <ac:chgData name="Diana Seveney" userId="955d1879003b6f5f" providerId="LiveId" clId="{7479A9FC-436C-4814-A252-B8F57859850D}" dt="2022-07-10T15:01:55.960" v="429" actId="478"/>
          <ac:spMkLst>
            <pc:docMk/>
            <pc:sldMk cId="0" sldId="265"/>
            <ac:spMk id="15" creationId="{97026DE5-FFFA-66CE-CE18-E76BD25F3D22}"/>
          </ac:spMkLst>
        </pc:spChg>
        <pc:spChg chg="add del mod">
          <ac:chgData name="Diana Seveney" userId="955d1879003b6f5f" providerId="LiveId" clId="{7479A9FC-436C-4814-A252-B8F57859850D}" dt="2022-07-10T15:01:55.960" v="429" actId="478"/>
          <ac:spMkLst>
            <pc:docMk/>
            <pc:sldMk cId="0" sldId="265"/>
            <ac:spMk id="17" creationId="{792D11FC-E37F-B25C-F5B3-F70D9976EA76}"/>
          </ac:spMkLst>
        </pc:spChg>
        <pc:spChg chg="add mod">
          <ac:chgData name="Diana Seveney" userId="955d1879003b6f5f" providerId="LiveId" clId="{7479A9FC-436C-4814-A252-B8F57859850D}" dt="2022-07-10T15:03:43.289" v="494" actId="403"/>
          <ac:spMkLst>
            <pc:docMk/>
            <pc:sldMk cId="0" sldId="265"/>
            <ac:spMk id="50" creationId="{AE2FEBBA-710F-F186-E4BD-125C7F975670}"/>
          </ac:spMkLst>
        </pc:spChg>
        <pc:spChg chg="add mod">
          <ac:chgData name="Diana Seveney" userId="955d1879003b6f5f" providerId="LiveId" clId="{7479A9FC-436C-4814-A252-B8F57859850D}" dt="2022-07-10T15:03:43.289" v="494" actId="403"/>
          <ac:spMkLst>
            <pc:docMk/>
            <pc:sldMk cId="0" sldId="265"/>
            <ac:spMk id="51" creationId="{FA2AEF53-1C7D-9012-743D-102E6709D011}"/>
          </ac:spMkLst>
        </pc:spChg>
        <pc:spChg chg="add mod">
          <ac:chgData name="Diana Seveney" userId="955d1879003b6f5f" providerId="LiveId" clId="{7479A9FC-436C-4814-A252-B8F57859850D}" dt="2022-07-10T15:03:43.289" v="494" actId="403"/>
          <ac:spMkLst>
            <pc:docMk/>
            <pc:sldMk cId="0" sldId="265"/>
            <ac:spMk id="52" creationId="{35D6036D-C161-CC1C-21BD-7AAE3F005789}"/>
          </ac:spMkLst>
        </pc:spChg>
        <pc:spChg chg="add mod">
          <ac:chgData name="Diana Seveney" userId="955d1879003b6f5f" providerId="LiveId" clId="{7479A9FC-436C-4814-A252-B8F57859850D}" dt="2022-07-10T15:03:43.289" v="494" actId="403"/>
          <ac:spMkLst>
            <pc:docMk/>
            <pc:sldMk cId="0" sldId="265"/>
            <ac:spMk id="53" creationId="{E0187C0F-C8D6-E188-2AAB-3BD97576ED6A}"/>
          </ac:spMkLst>
        </pc:spChg>
        <pc:spChg chg="add mod">
          <ac:chgData name="Diana Seveney" userId="955d1879003b6f5f" providerId="LiveId" clId="{7479A9FC-436C-4814-A252-B8F57859850D}" dt="2022-07-10T15:03:43.289" v="494" actId="403"/>
          <ac:spMkLst>
            <pc:docMk/>
            <pc:sldMk cId="0" sldId="265"/>
            <ac:spMk id="54" creationId="{5B2D4191-ABC5-2EE0-E417-37F8C58729BD}"/>
          </ac:spMkLst>
        </pc:spChg>
        <pc:spChg chg="mod">
          <ac:chgData name="Diana Seveney" userId="955d1879003b6f5f" providerId="LiveId" clId="{7479A9FC-436C-4814-A252-B8F57859850D}" dt="2022-07-10T15:02:58.750" v="437" actId="207"/>
          <ac:spMkLst>
            <pc:docMk/>
            <pc:sldMk cId="0" sldId="265"/>
            <ac:spMk id="56" creationId="{45385CAA-CA75-EE9A-3AC7-69340135EB2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7" creationId="{7F3E6053-D0B8-D311-88CA-B247A0F0E8DE}"/>
          </ac:spMkLst>
        </pc:spChg>
        <pc:spChg chg="mod">
          <ac:chgData name="Diana Seveney" userId="955d1879003b6f5f" providerId="LiveId" clId="{7479A9FC-436C-4814-A252-B8F57859850D}" dt="2022-07-10T15:03:08.788" v="438" actId="207"/>
          <ac:spMkLst>
            <pc:docMk/>
            <pc:sldMk cId="0" sldId="265"/>
            <ac:spMk id="59" creationId="{45375412-F711-771A-FBC1-759BCFB60289}"/>
          </ac:spMkLst>
        </pc:spChg>
        <pc:spChg chg="mod">
          <ac:chgData name="Diana Seveney" userId="955d1879003b6f5f" providerId="LiveId" clId="{7479A9FC-436C-4814-A252-B8F57859850D}" dt="2022-07-10T15:03:08.788" v="438" actId="207"/>
          <ac:spMkLst>
            <pc:docMk/>
            <pc:sldMk cId="0" sldId="265"/>
            <ac:spMk id="60" creationId="{B9D0DA14-440E-CAD3-D21A-E9C32B86BFDB}"/>
          </ac:spMkLst>
        </pc:spChg>
        <pc:spChg chg="mod">
          <ac:chgData name="Diana Seveney" userId="955d1879003b6f5f" providerId="LiveId" clId="{7479A9FC-436C-4814-A252-B8F57859850D}" dt="2022-07-10T15:03:08.788" v="438" actId="207"/>
          <ac:spMkLst>
            <pc:docMk/>
            <pc:sldMk cId="0" sldId="265"/>
            <ac:spMk id="61" creationId="{4BC4A126-BC23-F8AD-7481-AD026C4F756E}"/>
          </ac:spMkLst>
        </pc:spChg>
        <pc:spChg chg="mod">
          <ac:chgData name="Diana Seveney" userId="955d1879003b6f5f" providerId="LiveId" clId="{7479A9FC-436C-4814-A252-B8F57859850D}" dt="2022-07-10T15:03:08.788" v="438" actId="207"/>
          <ac:spMkLst>
            <pc:docMk/>
            <pc:sldMk cId="0" sldId="265"/>
            <ac:spMk id="62" creationId="{5AF74F78-6925-2CF6-67B8-1B6267909885}"/>
          </ac:spMkLst>
        </pc:spChg>
        <pc:spChg chg="mod">
          <ac:chgData name="Diana Seveney" userId="955d1879003b6f5f" providerId="LiveId" clId="{7479A9FC-436C-4814-A252-B8F57859850D}" dt="2022-07-10T15:03:08.788" v="438" actId="207"/>
          <ac:spMkLst>
            <pc:docMk/>
            <pc:sldMk cId="0" sldId="265"/>
            <ac:spMk id="63" creationId="{826BF9E7-1DA3-CC10-5787-4EAB9550F6EC}"/>
          </ac:spMkLst>
        </pc:spChg>
        <pc:spChg chg="mod">
          <ac:chgData name="Diana Seveney" userId="955d1879003b6f5f" providerId="LiveId" clId="{7479A9FC-436C-4814-A252-B8F57859850D}" dt="2022-07-10T15:03:08.788" v="438" actId="207"/>
          <ac:spMkLst>
            <pc:docMk/>
            <pc:sldMk cId="0" sldId="265"/>
            <ac:spMk id="64" creationId="{0B114A25-8B1C-708B-055A-5DB25182E1C2}"/>
          </ac:spMkLst>
        </pc:spChg>
        <pc:spChg chg="mod">
          <ac:chgData name="Diana Seveney" userId="955d1879003b6f5f" providerId="LiveId" clId="{7479A9FC-436C-4814-A252-B8F57859850D}" dt="2022-07-10T15:03:08.788" v="438" actId="207"/>
          <ac:spMkLst>
            <pc:docMk/>
            <pc:sldMk cId="0" sldId="265"/>
            <ac:spMk id="66" creationId="{6CC56AD2-247C-82FD-C1A0-F2E568AA6A5F}"/>
          </ac:spMkLst>
        </pc:spChg>
        <pc:spChg chg="mod">
          <ac:chgData name="Diana Seveney" userId="955d1879003b6f5f" providerId="LiveId" clId="{7479A9FC-436C-4814-A252-B8F57859850D}" dt="2022-07-10T15:03:08.788" v="438" actId="207"/>
          <ac:spMkLst>
            <pc:docMk/>
            <pc:sldMk cId="0" sldId="265"/>
            <ac:spMk id="67" creationId="{91718678-4805-F77B-53D8-D5441D5FC405}"/>
          </ac:spMkLst>
        </pc:spChg>
        <pc:spChg chg="mod">
          <ac:chgData name="Diana Seveney" userId="955d1879003b6f5f" providerId="LiveId" clId="{7479A9FC-436C-4814-A252-B8F57859850D}" dt="2022-07-10T15:03:08.788" v="438" actId="207"/>
          <ac:spMkLst>
            <pc:docMk/>
            <pc:sldMk cId="0" sldId="265"/>
            <ac:spMk id="68" creationId="{94797E1A-99EC-9416-E1FC-98E661AF6A64}"/>
          </ac:spMkLst>
        </pc:spChg>
        <pc:spChg chg="mod">
          <ac:chgData name="Diana Seveney" userId="955d1879003b6f5f" providerId="LiveId" clId="{7479A9FC-436C-4814-A252-B8F57859850D}" dt="2022-07-10T15:03:08.788" v="438" actId="207"/>
          <ac:spMkLst>
            <pc:docMk/>
            <pc:sldMk cId="0" sldId="265"/>
            <ac:spMk id="69" creationId="{21A630CA-D9F8-6F64-18A6-71C00BFF230E}"/>
          </ac:spMkLst>
        </pc:spChg>
        <pc:spChg chg="mod">
          <ac:chgData name="Diana Seveney" userId="955d1879003b6f5f" providerId="LiveId" clId="{7479A9FC-436C-4814-A252-B8F57859850D}" dt="2022-07-10T15:03:08.788" v="438" actId="207"/>
          <ac:spMkLst>
            <pc:docMk/>
            <pc:sldMk cId="0" sldId="265"/>
            <ac:spMk id="71" creationId="{B21D8390-BA6C-FCAF-B21C-86C52EAF85D3}"/>
          </ac:spMkLst>
        </pc:spChg>
        <pc:spChg chg="mod">
          <ac:chgData name="Diana Seveney" userId="955d1879003b6f5f" providerId="LiveId" clId="{7479A9FC-436C-4814-A252-B8F57859850D}" dt="2022-07-10T15:03:08.788" v="438" actId="207"/>
          <ac:spMkLst>
            <pc:docMk/>
            <pc:sldMk cId="0" sldId="265"/>
            <ac:spMk id="72" creationId="{3FE20A77-98E0-11A5-961C-2AC41253C803}"/>
          </ac:spMkLst>
        </pc:spChg>
        <pc:spChg chg="mod">
          <ac:chgData name="Diana Seveney" userId="955d1879003b6f5f" providerId="LiveId" clId="{7479A9FC-436C-4814-A252-B8F57859850D}" dt="2022-07-10T15:03:08.788" v="438" actId="207"/>
          <ac:spMkLst>
            <pc:docMk/>
            <pc:sldMk cId="0" sldId="265"/>
            <ac:spMk id="73" creationId="{5E5D0426-C5E9-654A-E22A-56D96A378469}"/>
          </ac:spMkLst>
        </pc:spChg>
        <pc:spChg chg="mod">
          <ac:chgData name="Diana Seveney" userId="955d1879003b6f5f" providerId="LiveId" clId="{7479A9FC-436C-4814-A252-B8F57859850D}" dt="2022-07-10T15:03:08.788" v="438" actId="207"/>
          <ac:spMkLst>
            <pc:docMk/>
            <pc:sldMk cId="0" sldId="265"/>
            <ac:spMk id="74" creationId="{9CCD816A-C3AA-5160-41C5-CE5D4A333726}"/>
          </ac:spMkLst>
        </pc:spChg>
        <pc:spChg chg="mod">
          <ac:chgData name="Diana Seveney" userId="955d1879003b6f5f" providerId="LiveId" clId="{7479A9FC-436C-4814-A252-B8F57859850D}" dt="2022-07-10T15:03:08.788" v="438" actId="207"/>
          <ac:spMkLst>
            <pc:docMk/>
            <pc:sldMk cId="0" sldId="265"/>
            <ac:spMk id="75" creationId="{AF5ACCFA-9431-09A2-EB7E-CC9DAB9A94D4}"/>
          </ac:spMkLst>
        </pc:spChg>
        <pc:spChg chg="mod">
          <ac:chgData name="Diana Seveney" userId="955d1879003b6f5f" providerId="LiveId" clId="{7479A9FC-436C-4814-A252-B8F57859850D}" dt="2022-07-10T15:03:08.788" v="438" actId="207"/>
          <ac:spMkLst>
            <pc:docMk/>
            <pc:sldMk cId="0" sldId="265"/>
            <ac:spMk id="76" creationId="{4120ED87-6AB1-CFAB-B055-BB98CB09D3DA}"/>
          </ac:spMkLst>
        </pc:spChg>
        <pc:spChg chg="mod">
          <ac:chgData name="Diana Seveney" userId="955d1879003b6f5f" providerId="LiveId" clId="{7479A9FC-436C-4814-A252-B8F57859850D}" dt="2022-07-10T15:03:08.788" v="438" actId="207"/>
          <ac:spMkLst>
            <pc:docMk/>
            <pc:sldMk cId="0" sldId="265"/>
            <ac:spMk id="78" creationId="{97E17BE5-6BAC-5E64-2CF5-4D37E89BA203}"/>
          </ac:spMkLst>
        </pc:spChg>
        <pc:spChg chg="mod">
          <ac:chgData name="Diana Seveney" userId="955d1879003b6f5f" providerId="LiveId" clId="{7479A9FC-436C-4814-A252-B8F57859850D}" dt="2022-07-10T15:03:08.788" v="438" actId="207"/>
          <ac:spMkLst>
            <pc:docMk/>
            <pc:sldMk cId="0" sldId="265"/>
            <ac:spMk id="79" creationId="{B8CBEA71-23B4-DF1A-00EF-5A714D7B4A61}"/>
          </ac:spMkLst>
        </pc:spChg>
        <pc:spChg chg="mod">
          <ac:chgData name="Diana Seveney" userId="955d1879003b6f5f" providerId="LiveId" clId="{7479A9FC-436C-4814-A252-B8F57859850D}" dt="2022-07-10T15:03:08.788" v="438" actId="207"/>
          <ac:spMkLst>
            <pc:docMk/>
            <pc:sldMk cId="0" sldId="265"/>
            <ac:spMk id="80" creationId="{CCC96B04-90B0-776A-F88E-AF366CCE3680}"/>
          </ac:spMkLst>
        </pc:spChg>
        <pc:spChg chg="mod">
          <ac:chgData name="Diana Seveney" userId="955d1879003b6f5f" providerId="LiveId" clId="{7479A9FC-436C-4814-A252-B8F57859850D}" dt="2022-07-10T15:03:08.788" v="438" actId="207"/>
          <ac:spMkLst>
            <pc:docMk/>
            <pc:sldMk cId="0" sldId="265"/>
            <ac:spMk id="82" creationId="{D43E2CF4-FD74-5942-EED2-6F15FC95861F}"/>
          </ac:spMkLst>
        </pc:spChg>
        <pc:spChg chg="mod">
          <ac:chgData name="Diana Seveney" userId="955d1879003b6f5f" providerId="LiveId" clId="{7479A9FC-436C-4814-A252-B8F57859850D}" dt="2022-07-10T15:03:08.788" v="438" actId="207"/>
          <ac:spMkLst>
            <pc:docMk/>
            <pc:sldMk cId="0" sldId="265"/>
            <ac:spMk id="83" creationId="{EFA352CE-C9C6-C191-0987-6A6BDC6203C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5" creationId="{0B1D43E5-AFB4-626D-76C8-DC3202391C6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6" creationId="{DC336634-6C71-FDC2-9EC6-8497752916E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7" creationId="{6AED24C4-FAA4-6D84-3DB1-B55BEAC3CD9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8" creationId="{EE5FBC43-4AEB-268A-6146-731E1CDCE7D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9" creationId="{340E1F48-E7AB-D47C-DC3F-BDC66BAC0C2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0" creationId="{FC0A472B-FC0C-FB9D-55FE-6E7652A47AD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1" creationId="{D713BCC4-FC23-584B-4946-D305619B050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2" creationId="{95449979-8516-9381-3583-D61DA48D40D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3" creationId="{330DB0B7-6C6A-A061-9556-D330150B17E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4" creationId="{A5C6425C-472D-85FA-46E9-65D9C7C3BBD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5" creationId="{9C9F18CD-DBA8-B366-3B91-DC24C88CE70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6" creationId="{D6985512-F150-4F9B-A680-5610E6937F3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7" creationId="{08B71A17-734B-A4EB-66BD-DD6C49C6DD5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8" creationId="{420E05E6-291A-FDC6-47AC-35936D4B6C5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9" creationId="{F03ED0F2-3DA7-8701-BF98-2E6A07F263F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0" creationId="{F7716583-678F-8F7E-7E7D-76A4BAEF99F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1" creationId="{28DAA172-6ADD-1FFE-450A-BC13793B41C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2" creationId="{0D7387D3-66B6-4FB4-2B7F-863FD14488F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3" creationId="{8FC2D8C1-E351-971A-B0B1-EBD4E6D6818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4" creationId="{04A12E68-243E-D9BC-868E-E0968B32C67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5" creationId="{168ACC1B-1E43-CA10-5F77-7CC78E0EBE3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6" creationId="{3D3714CF-68EB-09E0-4B30-825F8981F16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7" creationId="{4A994436-CE80-BA8C-CAD9-A15A9758E47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8" creationId="{0D2E6269-408B-FEC6-A5C9-D25F456A131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9" creationId="{EF2F2F59-0385-B9E8-3F28-D576F258826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0" creationId="{18025364-B054-0D7B-E47A-97ADCDAC0C1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1" creationId="{94AB8203-4E9C-4B07-DC66-7075F83B170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2" creationId="{4B80E58B-020A-15CD-7A1D-F42C8CCBFFA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3" creationId="{63232953-5749-1C65-C298-7FAB19FBC2B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4" creationId="{8BA327DB-9004-9BF9-723E-4EC07997F1B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5" creationId="{4B40A30B-12F8-47CD-5A90-A5B95FFD1BA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6" creationId="{20D2A9B1-8589-F40D-0AB3-28A8DF549F3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7" creationId="{C263472D-7E2F-105E-4432-ED9FACDDC60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8" creationId="{B0C04E0D-D10E-66F1-CEAA-3C0DAD21221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9" creationId="{BEC2A9DB-4B8B-98E9-5B3A-8EC755BA5CB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0" creationId="{57726731-F8C1-40CA-36A1-4F528A5ECF1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1" creationId="{B79712DF-B1BF-0F39-CC9A-D9BB1E94CE3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2" creationId="{5395BBDF-296E-15E4-B2E9-BD68A76E64F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3" creationId="{E2265C13-3D93-F29C-5025-9149912982F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4" creationId="{F99EFE63-5EDF-F381-9371-CC215CE28D5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5" creationId="{DB517C8B-4D7F-7315-F2C8-95189E42D5A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6" creationId="{02385102-5973-CE5F-2DD7-9AB54906B1D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7" creationId="{ADC474E0-482D-904D-58BA-1A44B4C4816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8" creationId="{33DE6856-2F16-9629-C5D2-A7CC4918FA9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9" creationId="{E22004D0-CF35-5BAA-1DA9-469B5435B84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0" creationId="{404E1503-3207-1A24-EDBD-4E7349B5FE2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1" creationId="{24632602-8E78-7945-292D-653FB545EC6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2" creationId="{38E8EBCB-6A60-D5E3-1D0F-99F206964FC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3" creationId="{E3E89FA6-8622-E780-49E3-246E8D9BADC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4" creationId="{CDF0D820-C96A-FC76-8BA7-1092E24DB7B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5" creationId="{8A8DAAA5-2352-6B43-4ABC-BC0FBE66CD1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6" creationId="{81E6A9C9-D64A-9CF9-B3E2-CF30EF740EE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7" creationId="{1A64594D-4FB1-5010-0A01-95C7BF4A935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8" creationId="{CADE72C4-1B7E-7FCF-59BC-71322C18DA2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9" creationId="{97AE7179-80E7-240D-B2F5-593F0E7C286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0" creationId="{FC5E43ED-7CB6-C161-3810-CB22E9515C6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1" creationId="{D469A3F0-FCC0-3E40-7923-D677EC7CE2F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2" creationId="{0CADC158-A0A2-25C2-63EB-7F4AB8797E9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3" creationId="{0A0CEB60-E4C2-4A8C-2E8B-610C3D14DDF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4" creationId="{CAC886A2-2576-4ECC-E7C8-64ABCECF7A7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5" creationId="{EBFB132F-57DA-0E46-F8E6-BDC778BF9BC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6" creationId="{ACC61A58-C49D-08B5-BCCD-DF810AFC70B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7" creationId="{B92B0D6B-3EBE-E1B5-EDC2-71C3EB3ECEF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8" creationId="{8165788E-1D11-4266-A707-D219485B5F2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9" creationId="{EE35DFC1-B048-9FB5-6714-C445F338450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0" creationId="{11E8938C-3DC9-E4AD-DD4A-741B7AD584B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1" creationId="{924460A9-E17C-F12D-D165-B8A821E8A62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2" creationId="{669DA0DE-7D5A-FC0D-45CF-266F82BF353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3" creationId="{5974EB78-E65C-CF01-E668-134CBBB4C90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4" creationId="{DB4D00AF-00BF-F431-AC33-1B3F1ED22DD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5" creationId="{3D6B1F39-FD7C-E153-D1D7-15506075E2B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6" creationId="{046467F0-C3FA-BB74-37FC-BED036DE789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7" creationId="{ECE190F1-2909-7E49-3F2E-E5DE206B853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8" creationId="{1C4E6358-0C31-D88C-AAF2-3C5744F17E1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9" creationId="{CE356604-F3FF-C720-5204-F884C16CC19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60" creationId="{6B3F37EF-F18A-0276-FBD0-867017CF146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61" creationId="{B62591AA-1F6F-F398-4886-96EEE646E16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62" creationId="{68D7FE23-655B-6FCD-C47D-C25EBA70FC0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63" creationId="{9210ED9E-EBFD-A535-011F-FDD0BB11F1A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64" creationId="{47E7492F-FDAE-69CE-41D4-F29943406F6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65" creationId="{5DBCEFC6-D2D7-8DE9-D6F1-B5D6DAED78D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66" creationId="{6EFAFB18-77F1-E97F-046C-4807E2A9ACD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67" creationId="{1AEF1EB8-D72D-FA31-F065-F833BD33D99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68" creationId="{8D06BD01-233E-4271-B7F7-A4F6CC75564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69" creationId="{1793CA6E-7FAE-DC64-F771-DF6CFB71464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70" creationId="{EDA64793-9423-E880-AC9C-DFE167BE335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71" creationId="{9869ADA3-B9D0-82E2-086B-189FB2A9264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72" creationId="{B0719764-07BD-8E09-FA8A-75C48A9CD98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73" creationId="{67AE1156-E3A2-DF36-AF3F-FAC49674477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74" creationId="{298B84BC-38E2-6BCF-E6DC-61142835E94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75" creationId="{BE3B5893-ADC7-24BF-5795-D11ED15D2E9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76" creationId="{0D4BA0A7-6AE7-E117-EF6E-62778DA3456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77" creationId="{F1C2A5F3-31F0-FB95-29F0-4A16987B8E1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78" creationId="{A3E3187A-166D-4C2E-DD44-3F7276C779F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79" creationId="{00930542-DE68-A070-937E-0827085F7BE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80" creationId="{BCE96706-BFA7-783D-FB01-DBABC0B0A72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81" creationId="{66DF8F8F-0431-6571-B521-E7FF62A3DCC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82" creationId="{A6B47266-0D21-5232-E43B-94A9A387F8B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83" creationId="{D2366FA2-5168-03B8-9A59-133CAAAC795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84" creationId="{2E03C6D2-1E3F-4076-FB55-B634B1CD45C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85" creationId="{E75BE7B0-627F-E319-96F9-E1F1DAF806A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86" creationId="{5BAB9115-72FA-B9E1-2FE3-2992F4B267C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87" creationId="{19D1D90B-C7D4-3644-85CA-CA7087DBA28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88" creationId="{E1EEB2BF-7849-2BF8-DCEE-037C73B60B3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89" creationId="{736A44FC-485D-56DC-117B-D5A3C975911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90" creationId="{E9C8432C-33ED-0615-C93F-6EB29DA7542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91" creationId="{D14D702B-24E1-8B5A-44BF-5AF5BDDFCFE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92" creationId="{297E007B-EB4D-09CD-EB22-9EC5C6BADB1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93" creationId="{DCE1A187-A716-B450-2359-9AE040A428F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94" creationId="{A129090C-580C-59BD-14BE-A51A265C5BD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95" creationId="{CF23FC15-286A-2009-1EB5-D9E3FD60BDB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96" creationId="{71EEF54F-4EE8-F1A6-6E20-E66DE4F992B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97" creationId="{3E6E4B37-F1EF-A8C7-2687-5BAE0F9364F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98" creationId="{F2A6B60F-2C4E-987D-8FA8-B06A006BCF8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99" creationId="{A51BD45D-B964-DFC5-ECE6-22FB290AB7D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00" creationId="{5FF95BEA-A576-4078-46B0-1CF35D701C5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01" creationId="{192435C7-B781-2387-0FDD-2F159B39925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02" creationId="{72CB07A9-BA4A-338E-8CDF-69649C2DD10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03" creationId="{0291F16E-AEE3-ECD0-BA90-C9146A14F7A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04" creationId="{CBDBEC1A-5297-11C5-DDB4-6D9445550BF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05" creationId="{A91DC17A-968B-9B80-36EF-3242734357A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06" creationId="{F7EAF7E2-116A-7E90-9CC4-44C1D696FD4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07" creationId="{64F04202-D49D-04E6-6D77-23B4F245301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08" creationId="{B641513F-D7D7-A7C2-A6EC-C6FEDAA5EE2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09" creationId="{33A51968-3580-9829-E723-4F578B8597A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10" creationId="{EA61E30A-9FC5-35A6-4C05-C34B8559B51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11" creationId="{31CB8C4F-A679-9176-DA93-75BBB45B13B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12" creationId="{A1095042-85F2-C5D4-EB88-C79DB307DFA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13" creationId="{8853AE2B-8BA5-B9BB-242F-26D702D036B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14" creationId="{3BD41BE3-097B-DFC4-FF2A-DF3C1FF9C27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15" creationId="{4AB21DF2-9E1D-1F99-091F-F2BA6166C89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16" creationId="{BB917D58-A564-8A65-22CD-FCCBC429A11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17" creationId="{DFFB1286-4A9E-DD17-DA56-5BD6385E03E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18" creationId="{C19F94A0-30DA-589C-C2F7-F8229BC3501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19" creationId="{4DF1ED50-ACA2-4A6D-5E52-FF37180FFB5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20" creationId="{2CB7E620-9D02-CD0E-F59E-804BB3B97B5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21" creationId="{FC952CD1-50E3-8447-31FE-4D9F9F12CFA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22" creationId="{D4A45BCF-43FF-2AC5-EC08-25CA0BAD01F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23" creationId="{3515C9CE-EEFD-6464-99E9-D17A85E9C7B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24" creationId="{93D6A73D-1CA2-E8C5-D17E-226EDAEE094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25" creationId="{432FA283-05D3-7B6F-9A51-DA04D7EAF08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26" creationId="{CD1392EC-FE5F-DE43-1828-46331730C6A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27" creationId="{3A24FCFC-1ACC-22D9-C0D1-BA362DFCE74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28" creationId="{852551A9-1EFC-D00E-8648-9591533C178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29" creationId="{F5186E7C-2FC2-2F3A-2EFB-AB7F629EA69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30" creationId="{B3D2FBB1-D1B4-6371-88A0-E768C6F3C9D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31" creationId="{FE7F5FE5-E23E-7B7C-97A2-F0DCED60D8A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32" creationId="{3BBEBBA2-7CA3-56D9-D3C7-E4A362CBBF0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33" creationId="{978ED754-5CCC-7B9C-255A-82DB9B94213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34" creationId="{A67D8794-F76F-0E42-B1C8-128D30BD58D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35" creationId="{13BBDDF9-B61E-F2C8-54F7-7CB89D86C69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36" creationId="{29D75FB1-D7F4-2143-A02E-610344E5637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37" creationId="{144F5DDC-7644-3BD4-6602-58B5667E6F7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38" creationId="{2552A5AE-B5C7-BE80-0E62-81D0F5EED09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39" creationId="{D99F3F79-EAD1-ECDA-FDB8-4F1F6F58B7F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40" creationId="{EFC8B8EF-F580-9331-F08C-7200FCC5AF8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41" creationId="{1D7FC860-5779-10C5-4768-3AC1EF892CD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42" creationId="{A4148076-2189-AFFA-EB26-3944A64AE4E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43" creationId="{A5BF99D7-4F2E-463A-408B-BAA070E5A38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44" creationId="{4EED3E87-C1CD-9DBC-4635-C71AE0B30AF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45" creationId="{5E918F91-C6BE-E74A-3AB3-6A560A6D5CA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46" creationId="{45D1B0F4-0E06-1DA9-295A-86F7A083066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47" creationId="{7C202A03-AC72-8E53-59C0-6601D3B0A13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48" creationId="{27A8DC00-A7C9-FB88-4266-5A1BFDFB845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49" creationId="{EE65BB4F-85FE-1BFA-EE37-B5D80A2DB91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50" creationId="{A84DB8C6-F3C9-4730-8C49-29C696AE4F6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51" creationId="{A0ADD25C-1F5A-2ABB-5C3E-E96E8EC5E4D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52" creationId="{284D1871-0962-29CB-4A8F-DD873B3773F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53" creationId="{DED1CB59-1603-A507-0FB1-E14CC032652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54" creationId="{778E65FB-E2E4-B335-6468-8DEDDADD1AF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55" creationId="{80CD683B-8BEB-2C7E-AD87-8ED92741097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56" creationId="{974B9776-EDDF-1EB7-59F7-43A788AD8B0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57" creationId="{BB90A5B5-2DA0-641E-C55A-FB2EAAEB0A6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58" creationId="{517E6C8F-C41A-1E0B-0342-716C35383E4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59" creationId="{01E7134B-1929-EFA6-09F2-D1F5D715BEC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60" creationId="{B38A387B-1372-BE37-1FC5-A3EC7647E6E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61" creationId="{15B97CAC-FD9F-2527-05EF-11A101611D4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62" creationId="{FD83A320-53B8-C0E3-30A3-D87E6FE587B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63" creationId="{5A887A28-73AF-C02C-5DF2-899ED413CB4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64" creationId="{B9575607-8AFF-7199-B58D-0B5383CD307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65" creationId="{05ED4F84-1A29-7FC2-748B-0C906A2C286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66" creationId="{C67137EE-595E-4E41-D6E8-A4E2F6BB4B1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67" creationId="{A9ED5D81-3853-E228-C96B-F6E42873A0E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68" creationId="{6FA6AABD-0330-71E2-6112-F3CCD220EAC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69" creationId="{2CAFB1CB-20A8-36F3-8E35-3E613D0D95D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70" creationId="{7F2CF6BB-4725-BB41-6244-D4A13ECC121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71" creationId="{BCC0B115-CD5A-3F86-BA00-B7C0A567D66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72" creationId="{04145F2A-C37D-B317-BFFA-B21C3AF9546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73" creationId="{4E501FC7-A6BA-1E49-A845-F2ECC9FDFB9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74" creationId="{2DD7E656-49C4-91D0-4379-242E7AD8746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75" creationId="{4573F40B-F95F-EDBE-A805-291B7AEDE5A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76" creationId="{97A6B667-9DB9-DA31-CD43-0B2C530F758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77" creationId="{7BDF0F34-6ADF-C631-E789-63B41844192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78" creationId="{AB4B4E01-C1A0-633E-E8D5-C355D8A098C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79" creationId="{074CA54C-B6D3-5F0B-26FB-3549D22F44C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80" creationId="{33FD6EDE-6EA0-ED7D-7F6E-3EE6285EC21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81" creationId="{2B8E1CC1-CC5D-6D17-EA4E-2AB3F480950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82" creationId="{677ED178-84E0-1A0D-3F59-9F9C3D4AF22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83" creationId="{AD8AD37E-4DFE-E5B6-E3ED-396318750E6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84" creationId="{2C74795C-507D-7332-1D17-B3FBD9EE49E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85" creationId="{4D633BA8-4101-AEE9-488E-F978EC536BC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86" creationId="{5A47D2AF-C63B-1886-8100-0E6875714F8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87" creationId="{5879DE83-DFB8-3393-A29C-CD75E914631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88" creationId="{3637702F-443E-1D4E-920F-F8DC76A43A5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89" creationId="{5936F378-8BB5-5E7D-6FF8-E9BD56158FD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90" creationId="{91146763-9036-BB7D-1A28-A0010085FAA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91" creationId="{8A81698B-D1DB-C857-3A94-95638AE10E1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92" creationId="{4C2926D3-09E4-8D33-A838-0415FDCEEBE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93" creationId="{DD7E3563-BEF7-EA3D-D374-12B043EAAE4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94" creationId="{8762351D-48B5-A47B-8076-AD4023069C1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95" creationId="{96F0970D-3522-F770-A75B-7DD130AEF19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96" creationId="{8E5E5D7A-8E5B-B44B-CAB3-9EFB39B66DC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97" creationId="{AEA8AA05-E19D-AC95-B0DE-46CBA4F7836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98" creationId="{6BFA8E0E-F272-A2F9-A6D2-12D66E696BE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299" creationId="{814D126C-E507-9CD6-A84C-8CB7FB97C1C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00" creationId="{B8ACF21B-15CB-7B81-94B6-88F987C6BB5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01" creationId="{F1132EFC-8417-A95F-F9D4-264C4C9CC51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02" creationId="{1DDEED60-9046-5BE1-4132-A79E4E6ECEB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03" creationId="{45440E6D-4F01-B754-7A90-7B1A757A245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04" creationId="{1D4B362C-5390-4CB8-4071-3D6FAA1AC0C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05" creationId="{01C35EF2-9A4D-7F84-C05A-CDA9D2E457D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06" creationId="{F2D83227-6F8D-E977-96DB-F6D282DCFD6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07" creationId="{04DE25B2-BB90-9B23-6275-D658A859907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08" creationId="{13E67A8D-92A4-5D17-21E3-C8B8417B318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09" creationId="{86130A16-BB52-833E-95EB-A7E99F3DDD2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10" creationId="{FA09C100-B2D9-A63F-DFD8-E0612A57E1E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11" creationId="{7C9DBC7D-4827-F1BE-5A0E-3A914D8A3A9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12" creationId="{826C2A65-CF6E-8A7E-6E50-7B28FA87E17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13" creationId="{4B7714A7-F32E-7F12-EC1C-F86A1767A6F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14" creationId="{737871F7-7C3A-7BA2-B940-070921BA6EA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15" creationId="{83D9DB70-D621-2D4E-EEAC-6681F452A28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16" creationId="{724555DF-B12A-86C0-EE6F-449B87EB550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17" creationId="{CF521840-25DF-A151-2A5B-37A92257888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18" creationId="{557B3804-2583-BEC7-B88B-7C88F2A7812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19" creationId="{FCEC699B-DA29-393C-0884-0B08C58F489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20" creationId="{12D0B5A3-AD81-F799-6E95-1F4395E939D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22" creationId="{D6C95766-D1B0-7F9D-7C31-4E9804B4FC2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23" creationId="{A3CD31AE-B589-2486-5E6F-CA9756C4602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24" creationId="{DADC5A9A-26F0-242E-577B-741F36381EF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25" creationId="{4D9F0350-7559-9F1C-E760-1CE5A29C8D6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26" creationId="{5EACAE64-8C62-6DDF-2958-1185D893016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27" creationId="{13E3CCCD-6C18-BA06-BEC7-0484DAD980D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28" creationId="{867BFE0C-7C0A-5BCB-FD46-1D4C2039241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29" creationId="{9DACAEB5-C40E-F2B3-CF9F-3C26E6CFB99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30" creationId="{D4134FBD-F8B6-6565-E0C5-7B516F4B075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31" creationId="{E1B71167-AF1E-CD0F-00D8-DB41EEC8140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32" creationId="{0886482D-3DDE-61B4-59C7-CEDAF4C987D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33" creationId="{F5DCB04A-AE92-623A-FC09-0EB1590F838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34" creationId="{7AAEFF76-5306-8A2D-2D2C-0A467095A33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35" creationId="{0E5FA072-0BC6-382F-D068-4606E0B45BD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36" creationId="{0F0E7EFC-636D-C2DE-89E5-81DB13AF980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37" creationId="{C3F3B2A7-04F4-521F-5CA0-7AC4773ACF5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38" creationId="{C117FD38-C2A3-8EF9-FC9F-0D4C11F9035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39" creationId="{4F107078-D513-24E8-05B1-7898AEBBFEC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40" creationId="{B4B19E5F-D98B-DB11-CD38-8DC570E1D7E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41" creationId="{BAAFB725-A83B-A338-E83A-E09646C22AE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42" creationId="{19E1084E-E434-9D3C-7F84-3B30C2BBDE3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43" creationId="{F2E23BC9-38F6-B737-91C5-CFF3B16378A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44" creationId="{F41D5CDE-6940-4C85-EFA3-C395C0FE011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45" creationId="{89175A72-A825-146C-244C-87AE9F93324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46" creationId="{34D32339-FF35-B977-0FD3-B3A5C7F6356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47" creationId="{B4E4CB1E-41BE-F84D-6E71-9C5180D2291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48" creationId="{60379748-77F2-173C-A170-57A991D1016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49" creationId="{DC8E957D-3AD1-6EE4-E347-835059EADE1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50" creationId="{A5F3A156-C4FD-FBD2-7E30-AEAB6A7237E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51" creationId="{320BE92E-E15D-1BB6-801E-4292AF6A6BF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52" creationId="{42F34EFF-AB89-A4BA-5415-5F06356DA3C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53" creationId="{13C4F33E-F414-3134-D92A-8092A6F6EDB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54" creationId="{23AEA456-2615-6ED5-4247-7757B8EB4AB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55" creationId="{EAE9480F-A67A-06AD-E1BF-1B9E557E648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56" creationId="{AFC84BC2-DE5A-1BD3-3AF2-BA28614E025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57" creationId="{8B3CA04E-5A6D-81F5-41F8-85205B5A11D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58" creationId="{797385DD-7452-27B6-8389-0CD22C4670A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59" creationId="{DD80E411-482B-392C-0659-5BFF85F5F5D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60" creationId="{0972E212-A7CC-B601-47CC-BD266805F21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61" creationId="{98E18801-F53C-605B-DD5A-9F9A116BD82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62" creationId="{22C2F3EC-BA8D-1866-62CF-F1BC88DE476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63" creationId="{68F5B2C3-A7A3-2C42-2AC4-61CBB050343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64" creationId="{3D6868B7-FBF1-4DB8-2DAD-1CE802BA566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65" creationId="{B6001582-8E0E-473D-A4D0-A0DE8B5C576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66" creationId="{63A2F946-9E65-13A9-1D1B-C53D68668E3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67" creationId="{989D40E2-C2A6-DCA7-E6B0-6F8AAE1DB3B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68" creationId="{326C4090-77B0-68CB-EF0F-566FC8F32AC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369" creationId="{EEAB23E1-29B5-AAB0-A27B-CF499CE086E1}"/>
          </ac:spMkLst>
        </pc:spChg>
        <pc:spChg chg="del">
          <ac:chgData name="Diana Seveney" userId="955d1879003b6f5f" providerId="LiveId" clId="{7479A9FC-436C-4814-A252-B8F57859850D}" dt="2022-07-10T15:01:52.569" v="428" actId="478"/>
          <ac:spMkLst>
            <pc:docMk/>
            <pc:sldMk cId="0" sldId="265"/>
            <ac:spMk id="370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5:01:52.569" v="428" actId="478"/>
          <ac:spMkLst>
            <pc:docMk/>
            <pc:sldMk cId="0" sldId="265"/>
            <ac:spMk id="371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5:01:52.569" v="428" actId="478"/>
          <ac:spMkLst>
            <pc:docMk/>
            <pc:sldMk cId="0" sldId="265"/>
            <ac:spMk id="372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5:01:52.569" v="428" actId="478"/>
          <ac:spMkLst>
            <pc:docMk/>
            <pc:sldMk cId="0" sldId="265"/>
            <ac:spMk id="373" creationId="{00000000-0000-0000-0000-000000000000}"/>
          </ac:spMkLst>
        </pc:spChg>
        <pc:spChg chg="mod">
          <ac:chgData name="Diana Seveney" userId="955d1879003b6f5f" providerId="LiveId" clId="{7479A9FC-436C-4814-A252-B8F57859850D}" dt="2022-07-10T15:03:12.850" v="440" actId="1076"/>
          <ac:spMkLst>
            <pc:docMk/>
            <pc:sldMk cId="0" sldId="265"/>
            <ac:spMk id="374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5:01:52.569" v="428" actId="478"/>
          <ac:spMkLst>
            <pc:docMk/>
            <pc:sldMk cId="0" sldId="265"/>
            <ac:spMk id="375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5:01:52.569" v="428" actId="478"/>
          <ac:spMkLst>
            <pc:docMk/>
            <pc:sldMk cId="0" sldId="265"/>
            <ac:spMk id="376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5:01:52.569" v="428" actId="478"/>
          <ac:spMkLst>
            <pc:docMk/>
            <pc:sldMk cId="0" sldId="265"/>
            <ac:spMk id="377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5:01:52.569" v="428" actId="478"/>
          <ac:spMkLst>
            <pc:docMk/>
            <pc:sldMk cId="0" sldId="265"/>
            <ac:spMk id="378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5:01:52.569" v="428" actId="478"/>
          <ac:spMkLst>
            <pc:docMk/>
            <pc:sldMk cId="0" sldId="265"/>
            <ac:spMk id="384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5:01:52.569" v="428" actId="478"/>
          <ac:spMkLst>
            <pc:docMk/>
            <pc:sldMk cId="0" sldId="265"/>
            <ac:spMk id="385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5:01:52.569" v="428" actId="478"/>
          <ac:spMkLst>
            <pc:docMk/>
            <pc:sldMk cId="0" sldId="265"/>
            <ac:spMk id="386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5:01:52.569" v="428" actId="478"/>
          <ac:spMkLst>
            <pc:docMk/>
            <pc:sldMk cId="0" sldId="265"/>
            <ac:spMk id="387" creationId="{00000000-0000-0000-0000-00000000000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02" creationId="{BEF525C5-EF7E-0F0E-2CD5-BFA8B0E7C02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03" creationId="{48A254CA-05D7-165B-6AF9-18081F358EE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04" creationId="{74B0D7CA-FC5B-5130-C3D1-A69FA14D2DC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05" creationId="{9885C160-8026-206A-590C-DF3276FD309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06" creationId="{E5ED1F81-58A1-3DEE-5F2A-22E7EC20240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07" creationId="{AC0A42F6-913B-3041-95BB-200A617B457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08" creationId="{CD5BBE48-935A-17E4-3657-56F199C9DB7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09" creationId="{D27EB40F-6A9A-E3A7-FD18-2DF1748614F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10" creationId="{CB9260B8-CFC7-1CEF-585C-2603CDD1EF8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11" creationId="{7CD72B57-1483-C62F-CF62-5CC87FD80E9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12" creationId="{D25FDC5E-EC07-0290-7103-F9C196B1B11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13" creationId="{9B759F05-AB40-171C-D483-350F1F1D58B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14" creationId="{2AFBEEA8-C754-70A3-F8C1-BD471E89617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15" creationId="{0394EFC7-F8AE-D495-4D6A-8004077FA3F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16" creationId="{20D45D7C-DD7B-E362-D397-17E7D0E0D41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17" creationId="{06968D65-DEAF-1D6F-A459-418C1D16B2F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18" creationId="{B87F7543-34D8-6EED-CD98-4BDBDD4351F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19" creationId="{ECD153FE-2532-50DD-744E-D0065856BCB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20" creationId="{FE89ADE4-180C-87D3-6AEB-8BF9D361FD4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21" creationId="{4A2E17A4-462D-C66F-7C2C-3645F2CD5B1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22" creationId="{40721E86-7B9B-FA76-393C-1545A22A5F1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23" creationId="{D45FBBF8-07DB-4FEA-B379-3EC481D9F12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24" creationId="{1BBA9F4D-A98D-2DD4-B542-407C42E81AC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25" creationId="{DB475AA0-C1F1-7AD0-DB48-37D36995913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26" creationId="{704C93B9-5DF9-5745-F6A6-5FB8A5C19A1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27" creationId="{A5114727-0B26-7C50-1982-C06C3E1E52B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28" creationId="{9007243A-18EE-22B5-F91C-143CAE5BE4B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29" creationId="{7860B6A5-7629-17AA-DEF5-6D98E70359B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30" creationId="{C635DBCF-15D7-7A32-E156-9D527BD02AC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31" creationId="{2DE131EB-5325-78EC-E727-ACD2D989DAD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32" creationId="{C49FB454-4101-F803-24A9-8C801CCB1BC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33" creationId="{F192447C-AE44-EB18-744B-005733FA349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34" creationId="{B6CF49E9-006A-0BEC-EF05-D33551F99E3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35" creationId="{92BD267C-6DEF-F6E0-B385-996571DD137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36" creationId="{8EA6D7AA-3CAE-6CDC-238C-5F5F92226F2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37" creationId="{805A061A-E496-7310-46B5-C2B2174BB2A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38" creationId="{0A666CD4-D227-15F4-4922-A31B7A0FE3F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39" creationId="{424471E0-8AA3-6293-95EA-F7653449C10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40" creationId="{88132777-EF5F-950F-20A5-DD5D315D538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41" creationId="{42C06AFC-683E-CC4A-8E29-439B8803CCF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42" creationId="{60C63F5F-6241-0ED5-4EA2-508DC9009B0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43" creationId="{999AA85C-2C81-AEE1-FFD0-97F231BE5DD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44" creationId="{4BA9A724-421B-D782-716E-A7353F91DEA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45" creationId="{6AF1F9F5-5569-0304-1AFE-4DF3444A7CB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46" creationId="{FC2C8DF6-D425-4404-3A3C-CA430DABBDE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47" creationId="{342FECF3-02A6-1756-73EC-AEE1D7F56B9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48" creationId="{41BE2D84-04C5-16E9-7A6C-BC2D83F858F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49" creationId="{E48105BC-2333-60B1-151A-51B7FC3DBB2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50" creationId="{FCA66466-9D3D-3AD9-F86B-221B0C2CEEB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51" creationId="{5A60C691-52B9-1F44-DF83-9C1B7A072B9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52" creationId="{B961079F-1CC0-0C37-6B54-A7C85E0C5F0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53" creationId="{47EE0F73-10FF-CBF5-37F0-1FAB80AE5DF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54" creationId="{FFAEF6B9-DDD4-143D-CDEB-55693DBAF9E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55" creationId="{6EDE7310-A74D-4F11-3411-53025587CAB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56" creationId="{8E72F81F-9524-E2D1-1AC0-82900DE033D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57" creationId="{A27C4C8C-8ADC-F6A5-D8AC-A33688CECF9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58" creationId="{34852451-3E4C-5545-2375-A07922C62E5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59" creationId="{012B3742-5AF0-61AC-5CB5-FED35512FBB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60" creationId="{9213D682-4640-B1F0-61D8-AC77A323F74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61" creationId="{68AC0C57-90FE-6B04-1894-C01B567C4C3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62" creationId="{B21F60E9-4304-E4DE-ECF5-675223FFE99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63" creationId="{76AA604A-1E66-ED62-4D33-D58EDAF24A4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64" creationId="{9854572A-61A2-D812-F9C8-4F911B5C2AB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65" creationId="{1F008210-3BC0-7132-EBA8-7C057DB28FF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66" creationId="{9DC8441A-DDEC-B130-F694-76119BC0B7F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67" creationId="{001BAA42-92A2-A23C-FBB5-47E16D3EC73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68" creationId="{3BC382C6-4FD3-2B7E-8D3E-501A5B7A114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69" creationId="{A5B5B29A-4A1B-A958-CF6E-4C1B2544FD2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70" creationId="{01CC705D-1EA1-90AD-5D25-817B827E375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71" creationId="{425A32BD-C4EF-EE08-166B-76C008D7F93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72" creationId="{C34F227C-1554-0691-F5EA-42371DE53BB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73" creationId="{75A03CF7-E1E0-7C2B-D678-1660428642B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74" creationId="{DB5ADCD9-4D52-706D-710D-F8155A7A780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75" creationId="{9158FDDA-EC52-7DF1-128E-EBA6577DAD2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76" creationId="{F3F9BE27-E9C2-2BEC-E1BC-536152E20FF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77" creationId="{3B0F3F0E-0F0F-2F5A-AAAE-8E8EA7401A6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78" creationId="{F36734E0-425F-3BA0-26CE-9E6827F8E34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79" creationId="{E4849E15-97D3-162B-9C82-4882C06E57F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80" creationId="{0AFCA018-3588-B1A6-3EB8-71E0D69D385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81" creationId="{76E0864D-B8D6-FF4D-A5C2-8AC8AEB6C0B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82" creationId="{7B7684F1-B2AF-7DBE-0D05-FFEEDA4F76A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83" creationId="{4986D172-E1F7-8CD2-28D2-C032C13A4AF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84" creationId="{1FEF0D9D-A4B9-4F78-46CF-BDBD6D56B71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85" creationId="{134CE89A-0FD8-FAB0-09C5-4ED1039DAE8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86" creationId="{2F737419-E410-A1AE-E33E-9E7BBBC6818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87" creationId="{3BA708AA-3647-96E8-11CF-4050BF90753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88" creationId="{3E05081A-5437-8AA5-6663-74A89CD7B83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89" creationId="{D85C66EC-367C-912D-6C77-71A66C9EAF6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90" creationId="{DFBC8351-C671-9EA1-5228-C9720223CEF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91" creationId="{CDB82D6C-5462-EFBC-9EB9-ED251E77D71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92" creationId="{06B8128E-5436-0179-4C12-A44EBB4782D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93" creationId="{DB61C3D2-7B88-02F9-49C9-9802E64C7EC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94" creationId="{C6B97E59-6A1D-DEEE-B55E-E2B8410FA06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95" creationId="{658F11F0-9D8D-1311-6D22-5EC8319B17C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96" creationId="{593F6B96-F18D-525A-F0A0-4A2039D4283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97" creationId="{4BE33E5A-8E44-31C3-78AA-E716AC00307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98" creationId="{BD9DA8D0-BAA5-8104-5818-BD38A8F12DF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499" creationId="{D2285BB9-BCB9-895D-F10B-2544B94A788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00" creationId="{D930E7D9-2B18-D24D-2CC9-54FFFA0BA54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01" creationId="{81DDF818-510A-6B2D-60FC-73AE451F524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02" creationId="{AC15D167-0919-1C74-32F2-94610437647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03" creationId="{6B123ADD-F622-2505-D7F8-D3A61BFBA06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04" creationId="{2C6F42BD-B11E-61F2-4FAD-3C468BCA298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05" creationId="{3281FC61-4266-4E92-3A48-78E7F245B52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06" creationId="{F59395F2-C732-375A-39E4-34A1C59975A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07" creationId="{09714D89-3A6D-F27C-D979-E28FED9E0B2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08" creationId="{B4AC8ECC-9D66-4D54-0FB3-DBBBFFFA052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09" creationId="{65F66F1C-B921-C6ED-F179-7B6BCE1B486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10" creationId="{70744327-D466-5717-21EF-36A6AB61A34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11" creationId="{2404940F-46E4-81BE-3E74-E180A8F5075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12" creationId="{336D28EA-D601-4BD9-4FE4-8CAF509AA1F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13" creationId="{6729541B-31F0-20F6-6C44-6BCCA760C4C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14" creationId="{278E0C83-9CE1-3835-E62B-005563C292F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15" creationId="{A33A4A12-F35E-E458-A462-CFA0C84E134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16" creationId="{78BB8C40-AC05-34AF-E65B-9FF566673AB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17" creationId="{EAA6C459-D1E0-28CC-52D8-301F0750BE4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18" creationId="{9615370C-8C3D-FB70-43B5-5FEC98BE78B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19" creationId="{D30AF0CC-BAD4-6271-FC8C-8BB1CECEB19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20" creationId="{B993DDF0-6EBB-2184-4477-81FC9BAAECB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21" creationId="{36410093-C143-1112-2C83-285C1F27A59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22" creationId="{914C5370-0AEF-88BA-6784-570BFDF1117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23" creationId="{C66CD1C2-484C-8B95-7279-EB64F65C4C2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24" creationId="{366F06EB-0133-3DD8-87ED-FE9E90DD616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25" creationId="{1FB1D737-9C1B-AD37-C117-178DE05CE15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26" creationId="{D17BD950-E91A-7B3D-4B93-00C7187A13C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27" creationId="{55825EE0-24B4-D65A-D9D4-FB60A6D40A1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28" creationId="{DD2843AD-751B-EEED-51FA-A0C5F1DB364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29" creationId="{C28897A0-6089-7DCB-5120-27CEF2AF0F1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30" creationId="{11069B98-415E-6020-DE10-5971329438B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31" creationId="{AA39F689-FFBF-A213-4D17-1CC8D1A7FCC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32" creationId="{3239C3B7-4BED-461B-285D-4D1016A2477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33" creationId="{A20147F3-C022-A057-F67A-75419DEFFB0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34" creationId="{5D259984-4994-5E9A-1729-33E3C4141E9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35" creationId="{F2D0A769-1734-C917-9053-1C066C068B2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36" creationId="{45290D7E-1B5C-FFFF-584C-3C1687B5E71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37" creationId="{2D0E5DC3-DAA2-9CE1-D0DA-8896DB8297A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38" creationId="{0363124F-F6FE-A6E7-E839-2F98268AA79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39" creationId="{8FC82C22-F2F4-E458-DC8E-007E629ED50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40" creationId="{8894E445-CFAC-88C2-1C7E-B795000BBD6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41" creationId="{C1B552F9-BE09-B912-3A85-AE27715D582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42" creationId="{EB103162-C137-91D7-3E92-157CAFB88C4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43" creationId="{38D65B68-9CA8-22F0-7859-240DB9EA5C9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44" creationId="{DE30FBF1-49D7-8252-588E-996395892C1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45" creationId="{A89BBC7E-F903-B0AA-04A6-4062B78D5DB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46" creationId="{3002923B-1115-7E45-E18F-7FF48932AE0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47" creationId="{53680BF4-0B23-112D-353F-7BB60366B7E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48" creationId="{E238CAEB-D87A-CE59-7FA9-95A4D8C52DF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49" creationId="{DE6DA374-1614-E61E-D6F4-D94F07CB375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50" creationId="{0A2F99E6-AE2E-EFBA-7E5F-8AABFB39154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51" creationId="{D98159EA-4B34-85A1-7416-36A5AD14087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52" creationId="{B191AAE8-24A1-5A7A-4528-107A4EA69C3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53" creationId="{3A2FFD66-810B-D88E-CA43-8D13FD5B377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54" creationId="{9C85783C-D96C-4483-983B-7EA5B4F9895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55" creationId="{145E5016-2CB7-DFED-6589-0762F425D17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56" creationId="{E8548298-1741-5C6E-506F-C59C72F34D6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57" creationId="{E8627A16-57EC-85F1-3135-147388C5F77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58" creationId="{3125C0A5-6B45-B8CE-7BD9-ACFF8912D0E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59" creationId="{2F047238-3E85-A10A-D151-1E4333E1784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60" creationId="{3A71E469-9925-9920-CDD4-75A4AAA1AEA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61" creationId="{E4AE8CAE-8DBC-BB0F-4510-D0CF21A8C29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62" creationId="{32F0FCD1-A596-6D19-09BB-E78C7A54020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63" creationId="{1CEB3AC0-2C70-F328-FE5D-830D31C9122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64" creationId="{8C571D1C-FAE7-D160-31C7-C03CA563AD1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65" creationId="{56A2D02F-E6C1-16E2-B3DD-64F26AF140A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66" creationId="{6CDCFFE7-11A3-DA5A-FEAC-7C633ADDBD5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67" creationId="{0FDBCBF4-6AFB-0BDC-1AD8-98E99BDB4E9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68" creationId="{D90DF0F6-555B-4B99-5493-9297DA0E4FB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69" creationId="{2875379F-6F18-6709-843F-1A485236A05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70" creationId="{03A99522-8C5F-0486-1B71-2734C001469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71" creationId="{E38F4913-0A24-05D4-A359-99563709589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72" creationId="{B282C0F5-9B08-B782-33FB-769947F62E6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73" creationId="{BB4E67C9-F61E-2690-7CB1-6CC77155CB9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74" creationId="{EF93B363-2011-2474-B70B-1E8B3F8E474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75" creationId="{D96E069D-BDB6-0688-E8FD-D8CB0C33C13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76" creationId="{1598353E-2F40-F8F4-7EB5-254847FD36E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77" creationId="{76B6A1A0-C0F8-8215-5E53-E6C41EC42EC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78" creationId="{D593390D-B8D7-B1D4-9E2D-8105333576C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79" creationId="{AC84157F-F201-DF34-5F5F-2E48AF157D0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80" creationId="{ABA9EF79-F11A-1968-7163-70C26AA2305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81" creationId="{FADED600-7D22-905C-310A-28D38C04735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82" creationId="{E0F6ED65-5487-3452-C2B2-D7C5ACDDB29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83" creationId="{3A96E792-9A46-DE72-D25E-5B12652D190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84" creationId="{C71DB572-26FB-1B3A-2D0C-220161D6A67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85" creationId="{BA37B32E-7CB2-32E4-D9B6-6BE639798E5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86" creationId="{A9947894-CAB8-11BF-B96C-F670C7B3375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87" creationId="{0BF2B4D6-CF8A-AE6D-0A7B-10D2E5A3FFF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88" creationId="{C5427A88-3060-A403-B72C-BD5C42AE8B5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89" creationId="{515B9251-DB5C-5C2C-A53B-23DCA3D7AEC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91" creationId="{70010AB8-A805-08C1-4ACB-A4427672FFF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92" creationId="{8791413A-629B-401B-11C6-905DF29A9EE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93" creationId="{CB1E63DE-6634-217F-4B2A-20BC9B86940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94" creationId="{096BAE56-EDC2-3CAA-2608-20327F22CD4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95" creationId="{F0E2401D-86B7-CE16-04DA-94F62A97DBB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96" creationId="{8DA21BD1-F205-BF11-D4A0-1BA748F8AB1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97" creationId="{578F5811-2EF9-45B5-EBFE-D0C38D238D4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98" creationId="{F3DFD04D-8E43-7187-F481-1E9E06C3D99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599" creationId="{47F0503A-F30F-E4A6-D85A-127B6CDEBFC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00" creationId="{4F2DC1C7-5039-B1B8-6430-EFFAF37B8A3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01" creationId="{36799E36-386D-BAF5-05EA-EEF22E6A4BB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02" creationId="{E0DA6A30-B788-2BBA-2B16-F0562B400D6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03" creationId="{38BD1904-67D8-421C-5D2E-E1685873BC3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04" creationId="{DBA7301A-FB5D-718C-265F-D3795941209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05" creationId="{9AA0DE74-1EFE-751D-EEDF-C749CDCF69B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06" creationId="{5F11D3D5-20E3-0CA2-605C-84E67867635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07" creationId="{95F63EA2-BD3B-C03D-693F-03B9FB1060E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08" creationId="{B1BAFEF6-77A0-73C6-DBCF-A503E6EC367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09" creationId="{6E981582-924B-6E0C-9608-3DA28A4B259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10" creationId="{A2B72C20-C464-B4F2-F583-BAB72A095EF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11" creationId="{DC090E39-73DC-3848-411A-5F3CB3F236A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12" creationId="{69602F03-7B17-E07E-FF49-CDCE1D99A8D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13" creationId="{6D54A2D8-224A-77E2-9A51-E9CA44E5BF1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14" creationId="{3DBB9B71-8F61-6A0F-377D-83E4D21FB39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15" creationId="{8C831FB3-1562-9809-D961-B0CAB505082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16" creationId="{B2FFBCE7-0E66-A6D9-A92A-618747D1CC8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17" creationId="{BED816EE-6DA6-D1B6-E830-00B5DB424B3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18" creationId="{A167D98A-DA5F-3D2A-9F3A-D60C01B7F2C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19" creationId="{C1EF748A-B2C3-485C-910D-96B56C916E6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20" creationId="{E414B301-7F0B-C507-11C6-372948445C2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21" creationId="{3E4A0767-33BE-617C-2952-6505B0072B9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22" creationId="{21400DAE-048C-DE75-C607-849DE7246BB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23" creationId="{DC03E947-43ED-B838-B6F0-327D277A197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24" creationId="{A8781817-9853-8352-EAE7-A198142DE14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25" creationId="{68FFE7B3-7534-C62E-712E-C00FDB4040B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26" creationId="{9C763847-26F2-A52D-0D2F-FB962266D51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27" creationId="{51571AE6-57F0-2C38-252C-A5195116F4E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28" creationId="{BA578CFA-A7BD-8208-8A54-E318921239F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29" creationId="{82ECA898-41E5-8EE6-EBED-038E238F1E6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30" creationId="{97810E01-188B-CC51-F361-BD89A7A87DF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31" creationId="{B875F9F4-B755-DA57-8A15-DE1DD1D940D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32" creationId="{691A11D5-B5A7-9A30-5C08-007190D3F14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33" creationId="{91462CB8-8758-DB48-6E29-E62D44AF7D4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34" creationId="{0E36E28B-09DE-2B6C-1141-D8CBA15F72A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35" creationId="{525D1CE8-451B-B266-40A7-C1FDC81CEBF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36" creationId="{E4163006-DC7F-B381-DEFB-CE56BB3AD97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37" creationId="{5B6036CB-809D-17CA-C6D8-A69395521AA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38" creationId="{A200B77C-DBBC-116F-B26F-D3E93ADD0B1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39" creationId="{7D2F447C-5EA4-A697-9498-80000F962DB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40" creationId="{6C0F4EF1-686C-1D75-D295-A1BD180EA82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41" creationId="{320FBBE4-BBE6-AA7D-AC2C-1ADB53A2809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42" creationId="{FFFE83DF-41CD-CC34-32C5-0423D92762D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43" creationId="{E7DC5145-9BC4-7664-CD4F-3AF773BB3FB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44" creationId="{0109F200-E249-3BF1-656F-B77E027B079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45" creationId="{ABAA897F-C496-97B2-411E-6490A11A76F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46" creationId="{4B4715C0-9898-2D95-D013-D221126DC2C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47" creationId="{E5F1F930-24B2-51D2-0A47-7257392680C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48" creationId="{6D3AC67A-AC77-3647-FB49-0277FBB87D2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49" creationId="{7A5971C0-24AD-5EE9-710B-804AD2E68FA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50" creationId="{50D6BE30-9181-098B-CECC-FECE0DA5053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51" creationId="{775E4716-17ED-7D5E-D67D-D7C197909E8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52" creationId="{0961D750-B086-3335-1A84-E7A195DF9C5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53" creationId="{10DCB747-1C16-C331-53DB-E7597EA9B16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54" creationId="{4242F565-D46B-EB71-BC2A-D3C29178D15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55" creationId="{586712AE-4761-E284-F178-9DBDEDA9B39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56" creationId="{244A228D-6FE8-0D9E-F60B-B2B00160894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57" creationId="{421C9309-3200-CD92-E20F-62384561E33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58" creationId="{866CAD71-4693-4525-8BA0-4923FC6B8B7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59" creationId="{D71AE1F6-8765-9753-0EE2-9FBD225CA9A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60" creationId="{6D471836-DCA6-FBE2-5DD4-8BF6EEA317F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61" creationId="{4F6BDDC7-A14D-2B0F-CBEB-7E96CF85546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62" creationId="{057240D2-3881-08DD-3CA3-1E1568E3689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63" creationId="{13E53F16-A409-AB93-FC95-60202AEF4A4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64" creationId="{6E4B3A40-2D3A-13A9-98B4-3729318DD7C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65" creationId="{9FB187EC-9BAF-F718-9641-BAA648B6C04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66" creationId="{B82AB1C3-C3A4-B52F-A86A-92454358A80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67" creationId="{E5F2C0A2-4DC8-6F34-1B8C-1EE2B203153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68" creationId="{109FB6A4-B499-674B-98B0-8D1FEAF2AC1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69" creationId="{CD187C2F-BA9F-5945-A520-A71CA20B937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70" creationId="{D8B6030A-0CF4-BE23-29EE-5489C8C7D4A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71" creationId="{20A15CF3-57BC-6195-0409-11B714EE6E4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72" creationId="{698F623F-3967-725E-BCFE-B07FCD1DB68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73" creationId="{6C7D12CC-AD6E-9B43-9604-B2D5530DE69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74" creationId="{8A9B904C-7877-54E4-9E2D-113DDE7D213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75" creationId="{DB1FB172-BCED-08D6-E335-6929054D11A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76" creationId="{D196F233-CB1B-ECF1-712D-9A9FD6A2B11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77" creationId="{20BA377B-CE95-AEFA-3606-87C327AE9F4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78" creationId="{0967AC1C-4A96-A38F-0459-87B2073E986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79" creationId="{BE60A829-456B-5269-1034-D991EB37213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80" creationId="{F2EC8501-322F-A097-51F9-C671BB788C7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81" creationId="{3B1DE26A-9E76-9814-99A9-CC406BA6724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82" creationId="{2A8625FF-45DA-CCF6-76A8-8EC7F3822E0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83" creationId="{8137EAB9-0562-6866-41FB-01E86218BBD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84" creationId="{4459F04A-CAE1-433F-2486-DF207538674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85" creationId="{65126412-EF5C-528C-B7C4-D9E3744C5C1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86" creationId="{7ABDB251-EE5C-1006-91B4-87135456101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87" creationId="{BB42E25C-3C32-C537-5FD9-C75F1D68689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88" creationId="{3C9D2C64-BEB9-80F5-45DF-C24C8592FFE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89" creationId="{583EFEAF-44E2-7FC0-C04D-48457729514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90" creationId="{CF8B37CC-0444-E0CD-36B6-98CE61956A5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91" creationId="{035BB48F-74E3-5DAC-02AF-C578136BC37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92" creationId="{558487E8-B7D9-0EA0-A3A8-F52573BDF38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93" creationId="{5AE782AB-F8DA-5DAF-2F90-60AB2AD0020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94" creationId="{A370227E-882E-6FF8-D464-C1C7D18D833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95" creationId="{5EAF4CE7-C14E-813C-9924-70D80AA2814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96" creationId="{851D8CB9-EEC4-F43A-EE1E-C184CF8B0F6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97" creationId="{8443AA24-8F8F-0070-0319-D41DF515115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98" creationId="{C15CC595-B6A1-5ECD-50FC-49B0CC21A60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699" creationId="{1273E0A6-D4DE-D68C-78F9-F8E20E092D4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00" creationId="{B5039BF0-5092-8110-29FC-34A32B9C93B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01" creationId="{5D07AC0F-EFA3-AD83-4B86-F04DC4F09CA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02" creationId="{ED8461B7-DAB6-E3C1-2281-DFCF45E8B10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03" creationId="{02FE5BED-4B2A-04C4-0313-9FE5209A37E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04" creationId="{3656EDD0-29D0-EBA3-BD71-5A71F15D12C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05" creationId="{722C6B87-45FA-541C-F40A-55ED1AFE838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06" creationId="{E5E66C30-261E-EFC8-0FAA-AA239D3711C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07" creationId="{250B268F-D846-9E2E-83C2-FD7D597A8A0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08" creationId="{166C7F43-EE6D-1C71-FB89-D742B36AE84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09" creationId="{E896C69A-668D-3223-9310-B79D416B192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10" creationId="{F403834E-3F7A-4532-4150-EE68E24ADC9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11" creationId="{DF7BD917-F968-027A-C0BD-D96782A9AED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12" creationId="{054CE4F8-F17A-0CAF-C4C2-27E7520FF74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13" creationId="{2125BE2A-A016-C151-1A16-00458445809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14" creationId="{87662624-08DB-7A29-1B21-01EA2D9972B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15" creationId="{5EE280A1-4D00-37C6-9CC4-C1F6569FBA8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16" creationId="{7E475F28-E2A0-D879-26A6-CB3A94B5557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17" creationId="{EFB66EB3-D4E9-C3D1-0376-FFE35870516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18" creationId="{241DC816-F025-5CFA-60D7-AD4AF50CC30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19" creationId="{401B3D01-9A84-E3E6-1A68-C0D101B16E7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20" creationId="{F580C18B-67DB-B8B3-33C2-F8E17067FDD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21" creationId="{F6C39AA7-2147-751D-8F92-32E1D23E756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22" creationId="{8E5ED54C-E153-E8A1-24C6-B53C0A6E583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23" creationId="{6869CE48-13B0-7489-68A3-709585043DD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24" creationId="{219DEA68-966E-8D51-CCEB-36F1EDAC896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25" creationId="{2C15BDA6-8902-31C3-B9D3-3B68DF5BCF3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26" creationId="{A01774F4-387C-30E7-C079-AE53AD2E9F5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27" creationId="{BCEF6DD2-B47D-AB7F-C96A-6F0D15A4D46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28" creationId="{1A47586E-F994-89BC-556D-018BB94DBA9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29" creationId="{AAF156DD-8189-D69C-1644-EC9552A2AC2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30" creationId="{FF06ECC3-27FA-0401-F044-C85BD5F8988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31" creationId="{31E7941E-D346-9380-7F0B-0A305999531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32" creationId="{0D9ABFC5-2D96-AFE4-D63B-86C12800152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33" creationId="{3ADB80E7-2102-FC50-87AF-864C6EECC1B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34" creationId="{D36E7C67-EAD9-31A5-851E-84FA5848E3C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35" creationId="{3E4D919E-BE5A-0859-FD6F-56897CCC10B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36" creationId="{C440D2B2-5E1F-F1B7-B886-6AEB63C7B3A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37" creationId="{70CB4C97-05B9-8356-D1B5-680267EE0FF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38" creationId="{132231CC-CB2E-E940-153E-6CF3531C14E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39" creationId="{1BF73A27-31AA-6507-DA34-F41ECF90A34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40" creationId="{FDEE50C8-BFB7-3CAA-94FD-C600362EF28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41" creationId="{8AE8A477-8816-CF35-9DE2-262CCC8B550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42" creationId="{A9E065A5-3073-89AC-EEE0-88F1816EEC0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43" creationId="{8CBF3D4F-5EAC-46DE-414B-CE025A37A89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44" creationId="{9836B836-3719-0E23-3EA3-678977BD76B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45" creationId="{685824F3-DF05-F89F-2F73-DABE16BD171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46" creationId="{D303FFCB-EA20-5B78-EB37-5F50AF4162F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47" creationId="{8DB896AF-06D6-DC90-EDCD-A2151E667A1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48" creationId="{B7A72413-C8C5-89BA-EC91-0E301D6F816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49" creationId="{1A29F8A6-7B7D-2C6E-1431-EBE15844A4C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50" creationId="{753EEB0D-1FDB-8B13-2D35-A693C838081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51" creationId="{00E931D6-9F67-5C8D-B96F-01940272AC1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52" creationId="{7BBF5BAC-990A-56CD-C02A-6C07F6F8B31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53" creationId="{3E1470BE-AEE1-58B6-41E2-2F97BEE9271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54" creationId="{73AC3398-97E5-B910-796E-2170FC616AD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55" creationId="{76FDCB8B-DDA8-B4A0-8B68-559EB12A119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56" creationId="{B681A31C-55BA-0064-7D45-530CC66E5E7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57" creationId="{4FE773B3-ED1D-27E9-42B5-56CCC2DAC35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58" creationId="{E03192AB-5DB1-3182-1005-D2A41490E21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59" creationId="{AC305BEB-4EF9-7EED-8034-EE74CE5E8FC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60" creationId="{B6DEE1F3-7D94-7106-2A08-AE9DA6FC5B0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61" creationId="{ED2EC6F2-B18A-261C-FEDB-E0DD28C9BD3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62" creationId="{05D7364B-3EE3-D05B-958F-3366E71355A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63" creationId="{BE67DD7E-21E2-2AD0-F03A-4133E54614E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64" creationId="{2CA54992-1F12-9EAF-551D-5149519DF87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65" creationId="{E235D216-B0B7-132F-5A7B-40E156D1A43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66" creationId="{3A196169-3DC1-9346-7013-C46076530C6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67" creationId="{D1DDA59F-79CD-66FF-F968-3A203C1B036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68" creationId="{C5FD820E-CD81-858E-89CC-8818B6B236C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69" creationId="{7444A3B6-0492-05EC-9956-C09EDCE6053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70" creationId="{EC998D2E-1F5A-ACAA-4024-665D9F37F31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71" creationId="{E4BDC9FF-CC10-73ED-B8AC-32472BF3E42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72" creationId="{3B92B167-A1B2-3D61-4F42-F3E7B904F74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73" creationId="{C7DC1B41-F0C3-7D80-3B58-AA67C477A56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74" creationId="{D7DDB07E-C835-6EBE-2147-E68EE1839DF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75" creationId="{45A7EAE3-0D50-F1F3-E5E3-D62571F78A0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76" creationId="{39F9F6CB-94A1-3A2F-AD0F-DD437A2B23C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77" creationId="{FCD34B40-B667-F4F7-5786-13902CA8ACB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78" creationId="{17C07433-26FE-42D3-70FF-4A291985993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79" creationId="{D30C32E0-E33D-DA88-A379-7CA32EDBAD0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80" creationId="{E3C047CC-3A6D-528B-4BAB-C94F2BA185F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81" creationId="{B353C2FF-0FF7-A4DA-1A52-A39D449109F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82" creationId="{FBF9AAA6-5DC2-9261-0FBA-FD8BE463806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83" creationId="{E304FFA3-5821-BD8E-87B6-CEFD42A5296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84" creationId="{79D10D0D-BC8B-D1AA-8CCE-A13AE3EC313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85" creationId="{4997588E-CD09-A556-9E42-F15412AD084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86" creationId="{BE35519F-C447-96B7-B6AE-965E340B2C8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87" creationId="{DEB7EB35-F2EE-3F11-9743-B1B3D0659C8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88" creationId="{7F17AEE5-8ECC-754C-5242-C342F7620B3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89" creationId="{2CF2E72D-07DE-B627-1945-939ED4DEF85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90" creationId="{A10B7961-2BF0-C5B5-7484-6524BD2E3F8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91" creationId="{1CCB454E-6FBB-981D-53A3-E257DB04F58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92" creationId="{57DC2BC0-B1A0-FD66-4466-DD1B5866F00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93" creationId="{6BBACC5C-C040-4413-B044-9ACE967F5AE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94" creationId="{8B3CAC71-1A44-E16D-CB06-89174B9F263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95" creationId="{3F35305A-2564-8C1C-E42D-19399E8FBFD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96" creationId="{D26A4E01-E463-FA22-4515-D71085CAAA0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97" creationId="{8BC3D895-A11A-24A2-4BA2-9F301604B3F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98" creationId="{6E48D7E8-7FC3-AABB-AB9C-8F9DFD23745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799" creationId="{C0E59564-3283-6FFD-CF56-ED6BB044061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00" creationId="{83E5C292-9F59-37E3-7D05-2AF18ED09F7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01" creationId="{151E23C0-8070-524B-9A30-842AB62D1AA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02" creationId="{41C58B38-3183-AF11-9C04-E199236F83D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03" creationId="{B5C07FE5-6BD2-286B-8444-B575AB636D3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04" creationId="{74F988A5-6739-ED7F-F3DA-A71237835FD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05" creationId="{615DF7E7-E25F-75B7-BF21-C3729374DE7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06" creationId="{403F61EA-81AB-C292-7F13-E4ACC2CD784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07" creationId="{CCC21C79-504B-A282-133F-0035A42AD16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08" creationId="{C369DBAF-18EE-06A1-9253-7FBB75075AA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09" creationId="{5E547668-5AB1-25ED-61D9-71E5F8E9CB4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10" creationId="{7C805DAE-2ADB-F8DF-666D-0AF557434C4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11" creationId="{443734F1-C0BA-B997-0AA9-53C6DD1C5F5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12" creationId="{AE8E845D-A720-E287-280F-B7B88FCAA36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13" creationId="{7E79487B-7669-E22D-665C-A5EF3C9FEB2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14" creationId="{7C873B3E-66FD-047C-EFBC-78047A53B4E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15" creationId="{9FE16021-8EAB-8A87-9288-81182F15A17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16" creationId="{4C3599AC-605F-A4DC-9FCA-B44A77848CE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17" creationId="{72509B5C-784D-2C5D-BC66-69926140053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18" creationId="{024E4785-72AE-A724-EFC5-0897B208953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19" creationId="{186C4471-5CD5-FB70-9FE0-8D6F47082F3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20" creationId="{FB7F337D-270C-29C4-771E-4D80FC9AF84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21" creationId="{F9A2DD2A-1978-CCFD-26A7-8FEAC21AA87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22" creationId="{5557D459-7CED-478D-DA9B-2D927C666AE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23" creationId="{E1F14DB6-2B4F-71C6-BEAA-F10BAFC686B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24" creationId="{2CD7CE3D-604C-0F63-C82C-385FE9E19CB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25" creationId="{17C87E9A-0646-C886-A42F-EFAF4D5839B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26" creationId="{6930905D-7CB8-12D2-038E-8D7814AF935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28" creationId="{A4597943-3FDF-F3D6-A000-5EBBE96CB27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29" creationId="{FB0B47E7-4F7C-C4AB-54F5-33B948CC679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30" creationId="{70AA68A2-34DE-73E5-505C-ED35774E568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31" creationId="{05D91262-A536-7740-4F42-7E7991F6C7E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32" creationId="{0A8C0E13-1C81-E229-71A5-F62C2119B5A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33" creationId="{F21097D5-A5EF-0FE6-7281-12DA250E55B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34" creationId="{868D3BDA-1E45-7783-0AD7-C65E798B7A0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35" creationId="{AA855586-983B-6914-C3A2-AFBED4B6C8D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36" creationId="{73EEF153-BE4D-8A57-CE18-1940441CB50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37" creationId="{D3DC25BB-AF97-2C8F-B3AB-603AC18D7B6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38" creationId="{BBCD346F-9C27-1108-7CEB-115D2BB1E58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39" creationId="{EDC31AFE-5859-9F62-E3C3-A87ECC5585E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40" creationId="{257C0510-9E70-DF8B-5A4B-68874D21DC6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41" creationId="{D55D29AD-F968-71A3-7C6C-D82E7D5C5DE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42" creationId="{E9A30CB6-559E-3931-FD70-AAECA81BBB6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43" creationId="{A9B1168B-A81D-6115-EA1E-3A79EA07785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44" creationId="{35C71472-CFEC-DF67-F56A-05DDF894C3B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45" creationId="{AEA6665B-8796-DF1F-7DA3-14F79176CA9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46" creationId="{DA827259-32A0-D911-D2FE-F507AF6C34F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47" creationId="{D860A30D-DA51-3789-5B63-FB2AD246F98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48" creationId="{7CE0B3E2-3F48-7521-942A-99D63B19C7F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49" creationId="{8889BEFC-DE1D-E5C6-0F32-748300C4720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50" creationId="{AFF68F06-08F7-C725-6D5C-22C83660F05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51" creationId="{E310010E-388A-BEC3-21F5-292E1AABE30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52" creationId="{A4178FF0-0B28-CB9E-8016-071AEC97C60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53" creationId="{2E7ADB69-E29F-5291-75A8-AEE0DED4F58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54" creationId="{F03CDF47-F233-029E-F2E2-AFD28C645CB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55" creationId="{972EC758-9B1D-37C8-2444-E88CB7A8A63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56" creationId="{54024290-D4DD-CB71-DA28-A86B2984D18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57" creationId="{56B9B675-628A-4873-D1E5-A5EB5581279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58" creationId="{CC73AFCC-A194-0FD8-C983-1ABD4F1B07E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59" creationId="{0317789B-FC5D-DD4F-51E7-A99465E8CEA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60" creationId="{63BD11DC-3AC8-0829-0FD4-D561E64140C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61" creationId="{49A2A4FC-C472-A691-E442-4FDED3BAD0F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62" creationId="{315D82CF-3539-7758-26D2-437941B4C0B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63" creationId="{481DF76C-D921-4118-C27C-08C1EFAC564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64" creationId="{3E77AD11-97D1-7D49-6355-6B6D40A9040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65" creationId="{618F9AB4-1BB0-008C-9CD1-A49F2840118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66" creationId="{AD3CC3AE-8C8B-1C87-3B1A-EEA620813FE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67" creationId="{40131D8C-758B-F379-2A2C-4957D33A748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68" creationId="{5FEB3BF1-F183-2BEB-3780-0F240FE1581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69" creationId="{D0413E78-E8DB-71FC-4619-731973292D8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70" creationId="{5A8C1031-1C8B-F95D-4DC9-34DCD90EE4A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71" creationId="{DA29FCF0-4D41-528A-BA56-8628485E77E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72" creationId="{4C003D2B-95A2-F3C2-F7D0-28706D4332C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73" creationId="{E1552FEC-4E34-ED18-75DD-A45C69CCB01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74" creationId="{06EE59CD-E7AE-D335-3AA8-47C2E0A91C8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75" creationId="{E6759A7E-28F4-B597-CF0A-27B2F84D989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76" creationId="{8EC93164-DCBB-D2F0-AF00-667552C3723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77" creationId="{E7320FC9-5CB8-7C9D-85C4-F9E33383EDE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78" creationId="{BE77EC28-3813-C3E6-4864-4F838A2A998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79" creationId="{1BE7C666-258F-0EE0-58FC-001B8B4F3E2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80" creationId="{090EF7C6-F030-C3CA-1A65-BD81A0AACA2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81" creationId="{41116B55-C559-1313-2E64-E57172B0EFE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82" creationId="{00774414-17EB-03AE-098D-AB0561BC041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83" creationId="{EF264D5C-DEA3-B7DE-453C-613024B6943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84" creationId="{52E8C431-02BA-1476-7BE9-D622B024256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85" creationId="{AD4D692A-4D63-597C-AD0E-72BD68FD8F2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86" creationId="{A085B66C-7DC4-0DAF-828F-8E8FDDCD4F7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87" creationId="{B685DA92-A36C-D5B4-151C-B02EE43CCDC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88" creationId="{D0ED5702-BCC0-3969-948E-06E0CAFEEEB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89" creationId="{20D29EE1-281A-5353-1722-5196C7439A5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90" creationId="{ACF7F660-FB4A-2541-68F5-0B2CA02DD05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91" creationId="{AEF42735-EF86-51C7-F389-39EC715D0F7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92" creationId="{20BB4B81-37D4-1D69-E852-DE3BF939E0D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93" creationId="{07D9480F-424C-D9AB-44B1-F44E2AF0066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94" creationId="{03256B14-6A7D-EF12-2BEC-575C60AE97C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95" creationId="{8086D04A-3081-6BEF-A2C6-0784C78EC9D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96" creationId="{5B35B2F8-28FC-16F8-0D9D-105C262A53A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97" creationId="{79FEEABE-8518-F931-44DC-67C7B0B2DD9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98" creationId="{8DB8B9DD-32B0-F1BE-EC97-94106E97937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899" creationId="{C7DADBEB-814A-E7E1-AFF6-F51A45D2476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00" creationId="{56C93650-AD54-22B0-6692-B991246AB5F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01" creationId="{909BA26A-0AD3-2365-4212-6B3AC29A97F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02" creationId="{2FE84364-50EB-9B88-1753-A5C518B779B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03" creationId="{6074B4D4-E825-3EA3-5BD5-9B7CD483D3E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04" creationId="{E7ED19A8-2259-3211-5EAC-53173FA42DD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05" creationId="{39408A00-4E55-1DFD-0648-78C2235AE55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06" creationId="{1C3AC04D-EC1E-1C69-655C-0C24E1A3CF9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07" creationId="{ACB263A7-AADF-5B48-85C5-BBB5829E9D3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08" creationId="{F5EEC5CD-401E-10A6-A6A9-1A597A8C0E2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09" creationId="{EF081FEC-BDE2-2A09-3F77-3D1CC678A1F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10" creationId="{3F654316-CB6F-E66D-709A-D2369C04889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11" creationId="{ADCB99C6-208E-6D7C-9866-0AC703CBA63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12" creationId="{FF2772A2-5C34-7CEA-2D4B-7F3BC5D5E4D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13" creationId="{B827CB91-09DA-8F01-3F16-B2C62EEA04B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14" creationId="{06B19D19-603C-F242-7A1C-9B51E58F088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15" creationId="{DB770A31-F1EC-3D3A-CC1A-F2A499CAB59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16" creationId="{8A3268E1-695A-6A0C-1456-B6818C9C52F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17" creationId="{22DB0F38-2B3C-CB6C-C5BD-24EED7367E5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18" creationId="{06588606-FA09-0431-572B-38AF7EC3E22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19" creationId="{C60B6A6B-47E1-8533-E159-6FB32D02626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20" creationId="{24AC1D43-A07B-ABAF-229E-969C0368C30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21" creationId="{FC8AA0A0-22B8-9EB7-87E5-E7E8234BBF0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22" creationId="{3F99CE25-FDFF-A6D9-0737-5A92FEE91C4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23" creationId="{D1B23DE0-C9B7-81E1-A5DE-402CD78136A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24" creationId="{6343E5F6-83DC-E3EA-5F46-9D08E66B3E6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25" creationId="{D330542F-1CAC-D58C-3BD2-02D775C267D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26" creationId="{D4F80B7D-704C-5F49-CA4B-8BB3FB42FC2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27" creationId="{CA6FC324-65E5-31D1-A3D6-C2B035927D2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28" creationId="{06A93542-E90B-BE07-AE7A-DC32FA8D0B5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29" creationId="{CC0613E9-799C-A171-EC7C-E70F1113ABC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30" creationId="{FA599B2C-1023-49DC-6245-BA67A29F070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31" creationId="{7A8D447B-F53F-01A7-A1C8-AA789D4CDDB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32" creationId="{ACA9D4D2-A1D6-D854-C25B-EA444C70950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33" creationId="{4DE2F45F-499D-46AC-6A7E-9BF7B1F88C7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34" creationId="{07AAEA2B-3DF5-32E6-18E5-D2153B99B15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35" creationId="{48BDA5C9-6550-CC7F-EF1C-826BC9C1FFA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36" creationId="{67925F5E-3107-91F4-E21D-8CA2F4E70B3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37" creationId="{5432ED70-DA6A-520A-22FC-7671D16D60F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38" creationId="{2F3B50DD-2B82-6DF0-705A-2BBE62A0A17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39" creationId="{831AA072-9569-D449-6FCA-652DD9F8DBA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40" creationId="{06A5A244-1301-7530-146A-DF4C1FEBF59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41" creationId="{9CAFDFA1-2BE4-948B-333A-936BC846A63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42" creationId="{8361A653-CE77-E53D-E3A2-BA1EF348025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43" creationId="{A0DFE8B7-66CC-C739-3631-AB4248BFCC2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44" creationId="{78A3C26E-8104-B9EB-D11F-EF8AF213C05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45" creationId="{3E3407C0-C992-70D1-219F-79AD2F8F09B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46" creationId="{9F6C9372-4CCD-D1CD-07A3-05E42B7469F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47" creationId="{CAA3E210-2999-587C-F4BF-B9B77E248FC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48" creationId="{C9CCC706-E0A0-3CD3-D89A-2B1FDF5411B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49" creationId="{A43A0F68-6541-E7B6-F55D-A96628F412E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50" creationId="{ED776039-C5C3-94D5-11AB-D8497269274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51" creationId="{6FB37277-4619-69F1-E8A3-7F421C32AEC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52" creationId="{D18925FB-781C-4BEB-E8FF-29FD6261ACA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53" creationId="{3F4668E2-AECD-7501-64AB-A8C08C5683F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54" creationId="{ECDDCE0A-5DAE-7949-A2C7-DF87119CAD6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55" creationId="{A9BA6902-E767-943B-B7EC-DD57F63EA01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56" creationId="{4CAE9B7B-E23B-3A4D-2EA8-5A159C119AC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57" creationId="{FF31035A-918F-3AF5-EB11-07F9E5739A9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58" creationId="{EE04DDDD-BAFE-737A-DE21-A6ED9587FDD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59" creationId="{BB4B3515-FA87-250C-A8A2-C34D7E3091A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60" creationId="{0AC6CC60-AAA5-5FCC-8F93-9180CD652B5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61" creationId="{CA826D01-EFDC-B6EF-DD89-02320C7B98B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62" creationId="{098E50B7-1824-9804-500C-55B535D684A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63" creationId="{70D6DB0E-71E2-EBD8-5588-A4CCBC6413D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64" creationId="{BF24CD30-D333-9F7E-3271-2259CA8763B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65" creationId="{5D78DB1D-0C33-9D68-6B2D-8BD5DD9BB41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66" creationId="{9E4B616E-710D-94CE-15F6-47D933DFFC6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67" creationId="{2C6C62D9-371C-5BC9-93AA-6788733EE3F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68" creationId="{41441BDF-4449-3E8D-57B9-A3A8EAE4793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69" creationId="{329F651E-ADAC-3713-DC11-1E58E8E2A78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70" creationId="{4270C37A-3ECA-C095-1A23-83F776AC1C5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71" creationId="{59950139-3791-EDD0-18C5-D8F7C9595C4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72" creationId="{78636E39-C588-3D1C-97CE-ADFBFFDA317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73" creationId="{AE01DAAC-A4FF-EE29-C1A0-CCCAADCBAF5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74" creationId="{E2852FD6-3458-0616-B965-64164412CD8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75" creationId="{BB1AF7FF-86B1-71AD-CF75-9E11BB2FCA0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76" creationId="{26EE11E1-F798-FA1B-CE47-8D150DAC2D7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77" creationId="{10F2BDAD-C0FD-E08B-3EAD-2800602083E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78" creationId="{7CEDDA07-78DB-057F-1F1C-361C69B9207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79" creationId="{D615F230-837B-36F6-E27C-3F499BB924E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80" creationId="{D72E32D2-11DA-E088-0F12-18CC094E7BC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81" creationId="{5181BDCB-A668-3F7A-87E1-6932179EBC1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82" creationId="{CC824EA2-FD6F-6F2A-08E9-11B45110409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83" creationId="{78C92394-D8E8-6618-9812-378F6CBA200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84" creationId="{4CF0AFCC-A3AD-8E66-A04A-3EE34B220F8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85" creationId="{BFC45865-4913-2CF1-C267-9048F1477C1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86" creationId="{5AADC12B-C6CC-0E0D-4722-977AFBF26BA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87" creationId="{18D06E2B-75E4-D5E7-3886-6DBDDF692D8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88" creationId="{4FB94D56-E8E0-CDF1-2583-A48594C1624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89" creationId="{A51D4157-9D70-16C5-52E6-C49685DAD34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90" creationId="{9C0B8570-8D5F-9DE5-777F-F06E07026BD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91" creationId="{06115543-3659-C5DF-9D30-43BAB5BF6FC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92" creationId="{1E9EF832-3D89-C6CD-21FC-17F0AE0C268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93" creationId="{D7DDFAA4-2E72-D6BE-6223-042806AFA6A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94" creationId="{7AC8A73B-B959-7441-094C-BDA8D532BB3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95" creationId="{6B076446-3D51-678A-5D58-5EF3B4EEF14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96" creationId="{FEBE4F9D-DC36-71C5-8A98-670AD501856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97" creationId="{A15BAD3C-733F-A63F-B35F-6BF8F3E7FC7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98" creationId="{6AA4C4D3-1398-E72C-C40B-644DBBB9EE5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999" creationId="{E0EA721F-CA82-37EB-D77E-CEA63599395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00" creationId="{34769ED6-0D71-437B-A903-8191AFEB1AE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01" creationId="{A72D537A-ED0D-CB3C-AF4D-E6DBE9D7A0E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02" creationId="{99118E45-D448-0760-EEDF-91205AAC941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03" creationId="{0B14F13F-3870-E6FF-3488-90656F61092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04" creationId="{2B285AF5-6292-3EEC-EF10-CF9BFA46748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05" creationId="{99246CAC-024B-C5E0-A44D-2808DCE8B41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06" creationId="{0B4AF63A-2AC3-6BA4-8E9F-CD959FF90F6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07" creationId="{FA3D50BB-7B53-89D5-1EF0-031A6BA0A79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08" creationId="{C50D313F-AA18-4C7D-B925-423F4FFB764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09" creationId="{996412A5-0523-AF80-5505-7770F2FEE12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10" creationId="{3A18CD07-A671-D52A-368E-7522BBB9D59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11" creationId="{5698FA5A-6E8C-B236-2C72-277D33FE02E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12" creationId="{7564A91C-7FBB-34AF-A37A-D6D252C7C9F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13" creationId="{D86C73D6-2155-EEF8-9337-1681E76692D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14" creationId="{2AB53492-3719-4780-5E9E-D3FF0277685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15" creationId="{EC74CB6B-7BDE-8430-97B6-A25749C8758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16" creationId="{5F738E19-3FE0-AC82-1D32-47E9F77D3B9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17" creationId="{E71EC71C-35C8-008B-2DCA-06714C626AA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18" creationId="{A314CBAD-C5C3-68B1-D8F8-D1B002DE4C0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19" creationId="{3418D3C0-E366-4567-15D0-14237815FCD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20" creationId="{6326ABBD-07A5-B314-51FF-1A5437B0CB6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21" creationId="{4B577026-507E-FE94-A3AB-0BE3C7F3972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22" creationId="{BD558193-6233-CE71-F654-7264C56224C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23" creationId="{D0741DD4-DF98-9500-15DA-77A4F37D44B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24" creationId="{5D75D1FF-3084-F15E-3B83-8661CC191D8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25" creationId="{573A7DF8-B6D5-AFFD-98F6-2539AA70241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26" creationId="{73605551-6776-4FFD-6F02-28E670D9157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27" creationId="{C7EE44D0-9FC8-B6E5-4120-C63FE53C326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28" creationId="{BE7AB2BA-248C-EE90-C028-FDF3CB5465A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29" creationId="{BB66089A-4D1F-EF7E-99D8-5FEE5A27FAE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30" creationId="{5C177587-96B8-3836-C9F2-CC86C9D01F5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31" creationId="{2183D4E7-7284-F9E0-F3BE-009B8F51794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32" creationId="{1FA0C22E-CB6A-0FEE-718E-51778E1767F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33" creationId="{BF24EC44-2040-27E3-127E-CCDC67FF0A3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34" creationId="{8710574F-A554-A431-F8BF-B2D08FBD597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35" creationId="{679A99F9-02CB-22B9-8521-F2EA147881B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36" creationId="{67C9C8DA-51E4-27CF-0755-C1BA486491D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37" creationId="{A3ABA3C6-CE22-CDF5-1FA6-20EC74E4D9D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38" creationId="{35B63CED-C504-4FD6-9FEE-6289EF7CA02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39" creationId="{2155048F-A694-7413-20D8-329C39C5D76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40" creationId="{9CE0F940-3D12-25AF-7F5C-39817536708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41" creationId="{919BE744-ED30-D0A0-2627-7D012F04951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42" creationId="{5CB5DF9B-9E4A-B13D-90A9-F84C8DC599F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43" creationId="{560FAF1D-C1D5-68B0-11CA-DACFEAD3A18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44" creationId="{650001FB-EAD2-5CC1-5894-50C97CB05B0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45" creationId="{5F85A0F7-48D9-561D-F666-83E2E06709A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46" creationId="{3A5A2908-5C25-9091-6123-9D6D48CE0D1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47" creationId="{D3586FA2-B371-8CED-0D8A-0615DA633C3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48" creationId="{A76763A7-0EEC-B013-CF74-F8866366D35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49" creationId="{108C4E39-4740-5D36-3EFA-C6B7DD980FE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50" creationId="{9266BFD2-A8C0-A824-0EF0-A714B3A98A5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51" creationId="{0EB5EF16-05FF-BB39-F5F1-797CA34FC4F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52" creationId="{90C5F1FB-B0C6-DE80-A4D8-C6ED08491F4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53" creationId="{8A58BEDB-68D7-64B1-8EE6-499DA7B11FA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54" creationId="{CA2E1B42-147D-3786-8B33-4806E46B26E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55" creationId="{7BAB8129-9D5F-6EBB-E328-B0DF863122D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56" creationId="{1D76C2AD-A570-CC2A-33DD-A1899E2EFF7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57" creationId="{50D56565-2AFD-23DE-4CE8-4E1124CC3B5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58" creationId="{A3F0916C-2239-9D61-84C1-CAA43D2FAB1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59" creationId="{91E02E28-E197-7623-95E7-6C7ECB47115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60" creationId="{CE1C32B5-61CC-97DA-9076-832804E4798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61" creationId="{90619046-1D02-0966-3A3E-62AB1CDFDCA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62" creationId="{7D60D6BC-A1AD-40A9-0743-367C39FC423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63" creationId="{1536EC9C-6C32-8280-350F-4BC4261B26C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65" creationId="{6352B109-6204-00BC-6077-84C40C4A058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66" creationId="{83BE345A-15D2-942B-5784-CD9AC0EF501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67" creationId="{CB92F391-BE05-29D0-B645-9FEBE580D9E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68" creationId="{7AEBCE6F-FFCF-DE33-6AC8-20A04C83873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69" creationId="{3FEB86A6-812C-E791-F718-D7F3619819B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70" creationId="{59F595E6-FEA4-300D-AA9C-A41178CF2E5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71" creationId="{9B22464C-7FCB-ACE7-49E6-D12FB0C0A04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72" creationId="{51E0FCC9-A7A9-3642-5A05-69E7C75FF36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73" creationId="{1ACAA288-3237-B578-228D-F5055C04AFB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74" creationId="{639B1D98-C001-70A4-8929-EDF2875A232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75" creationId="{260ADAF9-A887-EDC3-AE3A-41A560B3FB2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76" creationId="{CCAA4227-AB15-4E26-CB7C-ADE626CEE6E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77" creationId="{0947F05C-7E8A-6619-3226-8A4D047C71D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78" creationId="{DB1409DE-801B-5C05-9CD1-302F39A5C2A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79" creationId="{910D05E8-48F9-F9F8-F2FE-E2E33900E8B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80" creationId="{227619F9-3316-FDF2-1879-D177EA1DAEF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81" creationId="{CEE617C5-FA46-F718-4BB6-61CFBCD9B57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82" creationId="{541CFBA2-974D-8767-D26A-5E187148A6E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83" creationId="{2EC22501-7674-E400-35D0-5910FD8EA92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84" creationId="{EAB326DE-0425-6E53-2984-0F52C9A3D18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85" creationId="{C929B2DD-4C8D-6244-0659-0E75E1D08AF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86" creationId="{5C47B017-2A5A-DB3D-CCAF-E9F193A152D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87" creationId="{05243A7D-FC11-019F-54D0-38A6A065B37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88" creationId="{46BE347F-2D57-A605-9427-74271CF14C1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89" creationId="{4A1A090E-363B-B468-3168-8FD9B9D2CB3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90" creationId="{BDCF0AF6-F951-4629-15CD-6194BC3EB50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91" creationId="{03EA9FA3-010C-C82D-5FF0-3C848B10AD1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92" creationId="{6980EF9C-E3D3-74C9-B4BF-226B785AC74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93" creationId="{9EA76DB0-49B1-A5E0-F128-09F147FBCBF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94" creationId="{A10234E6-EFEF-E50E-18FB-3EFAD56B748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95" creationId="{07D56AD9-16C3-7B8D-6748-A1A695A8AA7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96" creationId="{D94B7215-0FE1-9FE6-CAB5-9926774FB82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97" creationId="{0EAD1DB4-5241-BBA2-74E0-E4569822D50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98" creationId="{BC33F5D8-ACDD-4F6D-738D-C6C28E6118C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099" creationId="{B8068495-DD10-836C-75D7-2EC497FE5D1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00" creationId="{C400412B-7109-4F2D-921A-C9B96BFB120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01" creationId="{74DB9E98-25D5-DB17-82AC-9339C904C02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02" creationId="{CB571F26-6A68-C615-3651-84BA5B78308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03" creationId="{E5B6570E-9BFF-573E-8C66-6B9449E24B9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04" creationId="{B8CC8939-777C-E5C9-7118-3EB874F7CA6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05" creationId="{5749475E-ED92-5960-7910-F5BE933CAAF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06" creationId="{F59992AB-C17D-2513-F45D-B166D667EB4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07" creationId="{0680EC01-8A47-8FA2-D60C-D26858EFE92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08" creationId="{8AA1A7DD-BBD4-BFBD-CB11-DCBE55E9DE6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09" creationId="{E0F4F964-841F-7433-DE3C-7E7CD47F81F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10" creationId="{F0493972-5113-6953-795B-9AA8F3F32DC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11" creationId="{20C10E25-A15C-DD19-BDC7-29F58005C73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12" creationId="{300A8818-8160-9A7C-A8D6-E67E3A6CBE1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13" creationId="{0CB0CD48-BF47-A4D0-FCE5-211A9E6BBE6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14" creationId="{5D30B833-212B-310E-30DF-FEB78B40E8C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15" creationId="{F494939A-CF1F-5CB4-854B-DD3365856D7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16" creationId="{95A0C66B-BD76-ED50-3197-FC5CD8F71CC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17" creationId="{1E72CF81-9D8F-A478-6B18-41B4D6D8912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18" creationId="{FB8BAC18-98A5-1E34-176C-01F5D7EC839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19" creationId="{72429B6C-46E4-F728-F9E1-E592549F036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20" creationId="{8DE2FF17-218A-C4BE-EF87-77E921E7A39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21" creationId="{3E7962B2-D6B3-B8A7-CCEA-EE9F882332D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22" creationId="{F2EF9750-C718-E249-D86F-2A02ACAEB0E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23" creationId="{72F7B003-B42E-F699-6CAF-2FCF39F4598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24" creationId="{1EC13932-25A4-153B-D42B-1F7A782BDE7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25" creationId="{2C6152C3-5531-E2FC-99C5-89630208522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26" creationId="{D7C2F998-0561-3BD9-DD1B-7E5766711A7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27" creationId="{3BC604A6-CA62-FBEA-23F7-ED082DB7FC6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28" creationId="{AC2AC76C-13A6-4258-DC2C-E7064ED06EF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29" creationId="{F8A8E3E0-0704-910C-A303-93F316FF1E3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30" creationId="{02360943-DD74-4E03-34D8-4746C2AF08D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31" creationId="{4C4E033D-F329-C762-966D-E27800C0967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32" creationId="{77CA389E-50CF-3813-60BA-804245DADC4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33" creationId="{1D702029-1B50-088E-BC1B-84209A43488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34" creationId="{8779C9E9-DFEE-F786-E64A-E66C00B5021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35" creationId="{9BB8CEC9-82E6-FABB-C0EA-AD7C3B1AF70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36" creationId="{F746068A-ED8C-C446-9131-CF311CEDD6D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37" creationId="{1994E735-9DDE-DFF9-373C-1F04BD357BB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38" creationId="{54653A08-8550-0252-0028-93B5BE17444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39" creationId="{DB2C74C2-82F9-A55D-820D-61B357BB266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40" creationId="{718D24EE-366D-E7D7-4D7B-B0BE35C90B6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41" creationId="{2ABC2BC7-1336-BF3C-9D43-840AEC25FD6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42" creationId="{AC0E0D61-09D7-64E7-7E6D-E8E536EAB7F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43" creationId="{99053155-77DE-68AD-3970-9211F7BD2B5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44" creationId="{5DDFAD6D-F0CB-E8E7-B0D2-51D9B502F1C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45" creationId="{39D4EEBA-878B-5DD3-B667-74514836D7E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46" creationId="{8F6D8267-8441-7D23-4C12-DDE26A32DFC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47" creationId="{822DC986-8C95-39B2-849F-DF568571D3D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48" creationId="{2FBCF0A4-D907-B017-007E-6DE08D37E81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49" creationId="{42475164-1313-9DAC-162F-C7D0A975738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50" creationId="{F4CC93B5-F192-A8B8-00AC-DE121C6F720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51" creationId="{E85CB7FB-2DD9-1BE5-0ECC-637F6132560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52" creationId="{F2048124-0DAC-F8BA-B108-251FF18E633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53" creationId="{C4C7AFC4-16B9-3001-D148-31C8260EA77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54" creationId="{40FD355A-E1EC-B4BE-D147-A448AF9BE5E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55" creationId="{2EA8DA06-03B6-0092-259A-6A1A360BF33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56" creationId="{AF577EA8-0494-47D5-6D33-6E3BBEE09A1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57" creationId="{415B40CA-57CA-2590-BBCD-599C7D12F7B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58" creationId="{C5F0EBD8-9376-6B37-2A74-8BF0DC835C8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59" creationId="{7C802FC0-CFDA-81F6-E7A8-9BF168D4D68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60" creationId="{92CE49D6-20FF-D4C4-5DEA-D6D397F03D8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61" creationId="{A2E742B4-1707-D3D3-B2A5-B09F16A1B33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62" creationId="{D231A9B2-2A13-133C-066B-8A6415E12B4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63" creationId="{264DE0CA-FBFE-B37D-40F5-DEB5265C5B4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64" creationId="{B9A3589C-3B88-8FCC-85D1-BE12A7E9047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65" creationId="{C9FCCB2F-CC8C-E9B4-1832-E60EA0FD4D1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66" creationId="{AE3D7B93-CE6A-2707-B4F9-AA18FADAB47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67" creationId="{CE29CC94-E006-94E1-6D68-50BCBAA8736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68" creationId="{240C1A21-BFF6-D4B5-9E08-197C700F55B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69" creationId="{96AEA5FE-2C88-885D-F733-E86D6CF9BFA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70" creationId="{770543AB-2E42-0AAA-CD24-F5A99CFA617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71" creationId="{90435181-E241-780F-3C21-4E84F685E8C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72" creationId="{B6A6E7B5-2116-55C9-26E4-8DB0847BDD8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73" creationId="{7E9F32BC-EAD4-B733-60FD-295AF6E4DE7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74" creationId="{ECA3D5AB-9060-5B60-7794-E24A4F684BE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75" creationId="{27FC9EB2-6A65-9CB9-DAFB-E205D4EDCBB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76" creationId="{EC33BDC8-F90A-E0E8-CD7E-2563129E2E7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77" creationId="{36991DBE-CC88-D417-8933-83A4A9C8F09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78" creationId="{E53993AD-DA6C-7B7B-2E82-121C688FD54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79" creationId="{A3633A95-C3D5-F5DE-F110-6E056C2790A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80" creationId="{61510E18-D801-BBD3-7E30-CFECD4888C6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81" creationId="{7A1DFEC8-538B-03B0-5B1C-5E26EE58068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82" creationId="{7CBBB2A0-B8F2-03A3-D845-D9F8B40A856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83" creationId="{4CA5162C-6CF8-AE00-AE4D-F211AD08365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84" creationId="{D21E2183-6EA4-558D-5261-42F7ECB7BA1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85" creationId="{E0336B33-7FFE-3A8B-7978-9A9FBDEE211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86" creationId="{72F86AA3-6C4C-76D8-F25B-727FE4FB8E1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87" creationId="{050F5E9F-28E5-D45E-3368-AC242B1FC81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88" creationId="{B05EC254-611B-5E21-E3CA-41FFD005D2A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89" creationId="{6736A7CD-F644-6783-A2CF-8F4EEB995E3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90" creationId="{B29C4AC3-0671-BDBB-4EC2-D165CC6BAF3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91" creationId="{5D5E371B-C76A-620D-9300-22C36EE9672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92" creationId="{B39E7578-D37F-632B-A712-02A99091ADC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93" creationId="{52B79F8E-2EC5-C238-C857-FE321AB53A5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94" creationId="{461FB62D-B06B-575D-A4CE-F5364243A8F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95" creationId="{D80CCAC6-3CEC-C3E4-E700-90889CE32D1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96" creationId="{902A6BEE-B50F-1D9E-7856-45865FFE212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97" creationId="{ECC377BA-6A55-4158-C8D8-ED9C0B27DF1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98" creationId="{A508CAB2-3C93-690E-8D4B-6D4C6DFD391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199" creationId="{03822FFE-5555-B37A-A825-CE518358DE6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00" creationId="{AD5E9675-7FA6-717A-4B7E-13E7D094F0A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01" creationId="{D9DDDF04-98E1-C839-4939-1B13C488125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02" creationId="{57D1E8A6-A378-6574-BC8D-365ED19B63D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03" creationId="{A79995D1-1C86-5A7F-4F62-063ECD78C59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04" creationId="{DF4960AC-47E3-40B5-4CCD-6FCAD6D639A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05" creationId="{265E9E18-03C0-CB9C-82FB-F93A053F074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06" creationId="{B32D5C40-0371-D176-0E10-2AB6FFA4249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07" creationId="{D6FCFDA7-90C6-0B30-8F98-931669ACB1A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08" creationId="{8DF7A8A7-74FE-9D6C-57E2-A7C46A27388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09" creationId="{3CBB9DB5-2758-C713-4522-E53B02EADC7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10" creationId="{BA8D5910-23E2-40FA-501F-99237C2FC21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11" creationId="{77C548FB-B931-3B11-721E-6383C5CC00C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12" creationId="{60CE4D49-3B53-21AE-0528-EB71C5BD0A1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13" creationId="{86543AA5-3D2B-15AC-D084-64CBB3CA4EC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14" creationId="{8E81A379-1D7C-0C16-0F6C-1051B3B494C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15" creationId="{EC8DCAB7-62D0-0439-FC90-DAD127135CF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16" creationId="{B974B2C6-4595-79B5-8594-3FEF284C05E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17" creationId="{624DC8B4-A44F-662F-85FC-A5C6330B784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18" creationId="{069FF4C2-6E05-B8C4-2AAA-9D8743609EE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19" creationId="{D9E599F6-62FB-48EA-6E49-554E0459771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20" creationId="{0BFE8A24-D6E9-79D2-1D8C-747C4CBCA45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21" creationId="{C5A9D5D8-C7E6-3FFD-A31D-A8B2DEE9C13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22" creationId="{AC22CFF2-A90A-A32B-85C1-418F092AE49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23" creationId="{A3595F3A-D610-8FCA-31B8-6B94214DE46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24" creationId="{278D92AB-9DAC-C2CD-78D3-0E2DD7E1056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25" creationId="{25AA4D51-1B6C-48C3-4314-C14997B96E8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26" creationId="{D01494FD-F96F-6412-7026-1A3B1D93EB0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27" creationId="{7EF4AF84-494C-F541-A2F4-77653ECDDF1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28" creationId="{53115260-10AD-086F-AF06-A493FA20B45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29" creationId="{F88881B5-1FB3-FCCB-393D-1695B0C4FE9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30" creationId="{FB2D4AFC-AE91-EAE2-8777-B63199EB216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31" creationId="{206A78D5-B80F-C7AC-61EF-E5135330A77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32" creationId="{A00D619B-F23A-74BD-F73B-85839C40A0B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33" creationId="{766B7ADB-FD33-0FA0-7D47-360AECFDC3F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34" creationId="{81DE9FCE-0653-1A28-8795-E511895DCEE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35" creationId="{034C8AA0-CCBB-1456-70A7-3E299C042D5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36" creationId="{C682386D-2F31-FDA4-11AA-C96F4944545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37" creationId="{3411F8BD-AF61-C256-9EE6-05B58755F50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38" creationId="{45626934-D2FB-E0B8-9F17-DE9394F96BE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39" creationId="{C72EFF61-D4A8-6137-9703-923443194E5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40" creationId="{1B7143F2-E3CB-78AF-5DE4-4B805DC3507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41" creationId="{5549C436-098A-FAEC-8DEC-8EEC0447ED3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42" creationId="{90C8FB96-4EEC-BB5F-5C6A-966A204874A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43" creationId="{6CCF1FD0-AF8A-3907-A1E7-966753D031D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44" creationId="{771E4068-DDA6-EFCB-B085-BA9919270D7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45" creationId="{557D47BA-4672-92FA-FC50-43B8E891249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46" creationId="{24DC503D-DAF9-BD7D-A697-39C500E51F5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47" creationId="{FB501545-71CA-CF60-0F84-B24E0292B22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48" creationId="{2370A68F-9BE8-AE36-7B81-5B58318A425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49" creationId="{36D76361-3B69-C66A-1D7F-969F92DCBE6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50" creationId="{58DDBB6F-B90B-DCBE-F35F-EFB31C87F00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51" creationId="{36620A2E-FEFC-3B36-6A3E-99FBA60830C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52" creationId="{88E68793-CF0E-8579-C149-98F634A5FA8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53" creationId="{0B61B065-F42F-BCF7-5300-BDA78D1B42A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54" creationId="{93A3960F-2673-7679-9BF5-CBAFD1BBD42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55" creationId="{E34AE828-BAC9-8FE2-0ECF-3F46CC2118C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56" creationId="{EBA60AB9-A073-141F-FA53-3E33959757C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57" creationId="{AB32F124-B5C2-C02E-B0F4-D335D743B98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58" creationId="{26298CD7-D817-6A10-F8AB-953F9216543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59" creationId="{ED6C9AB8-C0DC-1E14-912B-F6B78C072B9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60" creationId="{87264F21-0D02-BD37-373F-5D50FF6CAB4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61" creationId="{C6EFA7B7-1B8C-14C8-B775-067C09C0C20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62" creationId="{7DE63D6D-2446-F981-63C3-4797F9E40C8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63" creationId="{F30EA966-9E75-2256-EAD5-4C2ED297669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64" creationId="{56F91EC8-C978-CF24-033A-7C35FB355F6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65" creationId="{1752CB93-0892-8984-6A7D-0ADF3AA3E4C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66" creationId="{900C1681-C251-D1CC-9400-510DFA4D002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67" creationId="{5D09D038-B23D-7DD0-29C9-C447FC9C33C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68" creationId="{CD720969-A5CB-621F-EC91-F9304EAAB8A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69" creationId="{DEB248A1-4474-BCB1-B54C-C9FEA2784C0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70" creationId="{C0A1BDE5-70DC-3B63-2575-A29EF98126C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71" creationId="{304ED042-1E49-8544-34D7-3EDF6572A72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72" creationId="{25F2BBEB-3F0E-B213-B27E-229E184E4E9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73" creationId="{22620B30-CE7C-C285-A479-97612001397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74" creationId="{2A4CA1E2-8166-EB47-EB57-81C8A6F5774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75" creationId="{5B13D37A-3CD6-CA47-B08D-9E1F4663C90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76" creationId="{A4E886B1-9989-B056-A17C-A3303509F19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77" creationId="{5B0DDE29-1442-8809-6431-B727FF16104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78" creationId="{8C599ACD-47C1-D873-F0F2-72800585C0A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79" creationId="{1B0E661B-8AB5-7D7E-BC9A-C59E3AEA9D9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80" creationId="{97F12887-7820-201B-9563-A1C16B67579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81" creationId="{7DED2B21-6ECB-6999-DB5E-460DA1839EB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82" creationId="{6BA13B11-5084-A9F7-2374-5A63F48F257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83" creationId="{FFE67888-3B1E-209C-FC5B-2FCC718B792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84" creationId="{08C5761D-24A0-A695-2E9E-ACB5ADD25A9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85" creationId="{D138254F-9599-CA7B-F4AB-DAFB2C2D81E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86" creationId="{98B567CD-0799-482C-2F12-B5B11698032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87" creationId="{BFCE7730-3F06-5B46-AF8F-FC9E695E6C3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88" creationId="{53B3A43D-F705-7E0E-EFBB-D8790623046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89" creationId="{2FBBCDC6-49DD-2A84-2C14-8A75265B258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90" creationId="{940949DB-3285-54A7-4FA7-1D16D3C0EB1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91" creationId="{1A941598-20C7-F1A1-B792-1DEA766B76D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92" creationId="{AF19C3D7-FBD2-28A7-48D5-6EF5A86A505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93" creationId="{446469B3-934C-30EE-69C4-DB2EDD7A989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94" creationId="{3303EF60-2257-7B30-8E74-D5FB3949C50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95" creationId="{3BB8E680-580C-A49C-5BD3-5FA58D59EBB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96" creationId="{FCF4D85F-EFFF-A2EB-4F52-448095FC18F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97" creationId="{2E9DC953-BC7C-D3EA-6AAE-E4CE213B296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98" creationId="{4DA90E7C-3873-0B0A-DD1A-5C97C123992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299" creationId="{2383E256-CE4C-CF8C-F6CF-85AA3595E91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00" creationId="{66072845-EB8A-2366-D506-33CB5ECD020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02" creationId="{6E413004-9961-28E6-158F-5E4E3F5192B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03" creationId="{F8EBEA0B-C014-B10B-F63E-19F3E0ABBA4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04" creationId="{1B20A52A-8E30-EB66-C61E-B4E7EE44FE0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05" creationId="{DA856467-0DA2-72B6-E5CC-7BD619D1880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06" creationId="{4C0E732F-156E-DA31-C214-7B8B38F528D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07" creationId="{5567FDC9-5958-71CE-344B-6C58639C924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08" creationId="{E8E92904-1240-F85F-2524-45E7093D5A1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09" creationId="{9B19B814-0A34-9097-63F1-629075D4B7A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10" creationId="{EE348534-1FCA-B2BC-AFB3-0C89900807F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11" creationId="{CB7B94AE-79FE-567B-03D9-85BD15E2024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12" creationId="{A2DC41F7-D5A7-DDCF-7285-28D405B664E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13" creationId="{75D412FA-C2DE-3793-9FA7-E69E34CDDFD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14" creationId="{20EFF8B9-8182-85F0-BDE8-4751D7A295B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15" creationId="{30855BBD-05AC-A508-1629-F465085E0DE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16" creationId="{0AAEA977-1FE7-C850-B14B-2E20C3EA245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17" creationId="{59977BAB-5064-EE97-18D7-30F49CC7B14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18" creationId="{B210F958-C986-2CFB-2DC8-1CA7BA25731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19" creationId="{905954D0-17E4-87E8-7CEC-B7BA944E4E1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20" creationId="{F5672DD3-BE6D-21EC-FC08-C660C49E4EB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21" creationId="{1015390C-BE62-403E-FA39-0A3F3F0F098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22" creationId="{B2D59E26-03C8-4DC1-9171-DB51E05FAF9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23" creationId="{03D8A208-EA39-BEE6-3247-F71A4BF80EF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24" creationId="{7EE332C1-0222-9A97-86E0-E1228A5482B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25" creationId="{34E8D57D-9320-35DF-55EC-6855AFF9682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26" creationId="{36F76483-F88E-C5FD-560D-A714280AA4F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27" creationId="{0BC2435E-C075-C3BD-CCEF-5628ADDE8F2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28" creationId="{CEB2D421-766A-9F97-B6EC-204E3F95C1C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29" creationId="{1B74A548-CAAF-461B-4C7C-1FB05F10758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30" creationId="{AD2B20ED-02A8-BC62-35DB-74AFA533680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31" creationId="{39DD9648-1A5C-FC44-B74F-9667E81F940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32" creationId="{9437109F-EF8A-6801-B052-4013EA1E54B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33" creationId="{4899E5A2-E394-2938-42E0-D26935719C1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34" creationId="{AFB363DC-0AD8-0D76-32F8-B3B4E7A1464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35" creationId="{467CCDBA-30DC-3096-02CE-89BB1746CA8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36" creationId="{4FA37AD3-B7B8-9030-264A-1B98ECB2D37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37" creationId="{A5FA1502-DCC3-85C9-8EC3-D599F428A46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38" creationId="{144E0A28-7CAD-3AD6-6C0D-5FC4EB91ED4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39" creationId="{7CB4725A-5C97-5F3D-9DC5-670F2ED8780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40" creationId="{3A7A8931-A1E3-7C29-C16D-CFAB6113B54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41" creationId="{7C151E8A-7124-033C-93D3-C6D8F22068F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42" creationId="{F07095AC-7095-EBB1-5B23-6B1B0C5BDCA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43" creationId="{4674D5A1-AF28-3AE1-D28A-71D3BAD25AC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44" creationId="{7A949777-99D6-E6E4-9AE8-6AD5A959D5A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45" creationId="{6FAB43EF-0263-4636-EEF4-BDD97AD6614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46" creationId="{3F1B838C-C8DD-2D15-4426-A909F8EF736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47" creationId="{70B2BECE-DD48-891C-1157-248F041318C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48" creationId="{EA0CB9DC-CA1C-430E-31DF-1EF2925C1DB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49" creationId="{713C2B7B-BD6A-39FC-BF6F-56E944ED783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50" creationId="{3A934EB9-DD25-8191-1034-18196FB0D7A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51" creationId="{5F493B21-F668-4878-6460-9FFE76A064A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52" creationId="{DEDC0C20-FFDC-CFA8-0F58-23404F7D270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53" creationId="{5DBA3D66-B287-1185-4C87-FCBB128754F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54" creationId="{96BB5768-3D3A-90F7-6040-82A06E65AE0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55" creationId="{63DFF33B-B7EF-E293-02F5-BF46A3EF2D8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56" creationId="{C42AC2D4-76A3-39F4-AF56-FDAD962199D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57" creationId="{B8A8EEFD-5DAC-54FD-3576-BAD4B5A806B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58" creationId="{D17A44FC-7B84-DBC2-30FA-4E0CA42DB33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59" creationId="{22DE2358-3860-8ABE-2E47-AE12E950FE8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60" creationId="{16CFFBDF-9BD2-EEB2-8CB9-A89F0BC3571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61" creationId="{E8EA0BAF-BD3C-1F67-A26C-19B62C75AB7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62" creationId="{20D28A95-2DC8-4E1B-E7AD-532ECC486BE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63" creationId="{77EBECF7-D7C3-1B37-4141-A87B2085DC2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64" creationId="{5EB70F00-3D9E-D1C1-FC2D-D0E25479EDE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65" creationId="{D954CCFF-4357-DBBD-076D-9143EC3D5DC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66" creationId="{A78FFCA3-C71B-93CA-FDCB-54BD73C5EBC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67" creationId="{FEA09358-0A07-B0F2-385F-A9B6DD5D86E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68" creationId="{E666D921-D016-77DE-4BF4-AFB2D697259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69" creationId="{DAF6F1C3-2F20-CCF5-FD90-9B2B1AC37E4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70" creationId="{C8725715-2C61-411B-7EC3-93381ADA74B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71" creationId="{9CB775D3-9940-9CCE-51AD-E45FF27AC5D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72" creationId="{3B53D62B-B082-8E42-B6E3-55A73099D06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73" creationId="{5EA113C6-CD66-84CB-A688-FF7BC7BC3F2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74" creationId="{90DB764F-9214-646F-C4C4-9E5D6619741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75" creationId="{78184DD3-9169-BECB-5BFA-0D254EA1852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76" creationId="{F9E1AA3C-CCF2-648C-22F1-26667BD505E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77" creationId="{E053E098-43E2-37F4-0C4C-0E69FD4F4FB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78" creationId="{65C410AE-CBEA-9901-B10A-64B913B1431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79" creationId="{2ADA4F8E-8C07-CD4C-1F96-CEF17D7F201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80" creationId="{2554AFFD-392C-9FD0-C1C4-C6B7666DF2B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81" creationId="{810CCF4E-F2D8-79DF-73BE-07C3FADA24B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82" creationId="{9B4E48E6-BB37-AE12-6B60-7CA45AFFBE1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83" creationId="{382DF06B-505D-9AA5-CD62-732553ED333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84" creationId="{2F76CFEA-2D70-D2BB-1A7B-60B1E032DB3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85" creationId="{6F9FD833-5FE5-82E0-22B3-46F5B4A8BE7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86" creationId="{8453F72C-441C-CD43-2228-3FA8851C647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87" creationId="{2079C197-B0E5-5DB6-AB5F-537565621B6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88" creationId="{8C0534DF-97AB-BC0A-E367-2639FD58068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89" creationId="{7F21631D-E114-D4EF-276E-9CAC6889090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90" creationId="{58F43F39-CF4B-1D53-3E0B-3206FA4056C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91" creationId="{45C3CB40-0621-E418-3F39-4DAB65CD6ED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92" creationId="{349E5830-1D4D-A3C3-1A03-13839625C3B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93" creationId="{62F8DD44-2BF1-9356-EFD0-FDB7F026F22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94" creationId="{A48FF221-16E1-1A9E-CAD3-BD87C731430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95" creationId="{A9101BEC-FF9F-5208-3C98-BCF1888C988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96" creationId="{B095A897-EA2D-692E-A2CB-6E0F4071B68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97" creationId="{C6D792AA-918A-D8D3-B8A0-AF8EB143F57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98" creationId="{5BCB59AE-22A0-5723-0D35-8F21F58E32D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399" creationId="{7BF07721-AC2C-80FD-5B80-DD98C6E9CFB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00" creationId="{ECE4FD00-C2F6-1544-4E67-6CC0A9D3BDE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01" creationId="{EC31FB3B-F858-952A-9552-9642EE7C3D3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02" creationId="{861788DB-A297-81EC-E041-C02A49EE3F8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03" creationId="{438241F8-C255-0740-A0C4-BC9BEA6E652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04" creationId="{BDB9CB77-88DD-A8FF-D4AD-9A7B18BF9AB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05" creationId="{B55C3CF7-8D4F-8A88-3293-055E03E1D7C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06" creationId="{9DF413E2-852F-40B7-409E-C03FFF7D4F9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07" creationId="{51961082-8E36-4015-C1D5-9170F23AB79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08" creationId="{47D746A2-2841-5497-D2B0-B194D47FE19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09" creationId="{27C9EA0F-AF23-8D06-5EEF-9A32894CCDD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10" creationId="{B15B5196-9DF1-33A4-4895-8DCF777E20E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11" creationId="{73793798-B6F5-3AFB-C84F-89466508C08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12" creationId="{2509B2F5-8615-4BE2-829D-896214A6160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13" creationId="{70FA73AC-2B4A-8580-0810-A41E1030127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14" creationId="{CA6EF962-A617-7575-D7C4-8C9B835ACDA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15" creationId="{C525DB2C-CDF9-B0BA-A54D-6811203C7F0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16" creationId="{84861FF6-3A12-66C0-1E47-CCF3944664F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17" creationId="{FDA13813-66AA-92B2-EB2B-127FBDF9A03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18" creationId="{36157E95-A662-474C-B6BE-BD6D4A0B55D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19" creationId="{3BF94DED-5DBC-F526-81F3-A2840A64B02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20" creationId="{80761012-5A0B-93E6-42A3-848DD05DD74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21" creationId="{62A9576D-6BE1-E032-029D-448B646ECCD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22" creationId="{F3A69CAE-3F64-07AA-7011-A9E20CAAF5F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23" creationId="{91D3BF99-3340-089C-FED5-66B9E988775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24" creationId="{7BDF587B-A398-C0E1-4A01-E1328E72235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25" creationId="{DE3C4EE7-9794-8154-B728-0E0FCD7A863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26" creationId="{2FEE25C9-1F59-C337-F49C-D9753C2C03C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27" creationId="{951D03A6-CA03-BB9C-6538-99820C32490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28" creationId="{24A07402-C117-3A89-65A9-B2203C64E8B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29" creationId="{FC6F7F52-5CE1-DAD9-CD75-C9F78305274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30" creationId="{E5509EB8-2766-8136-30CA-A72361F0840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31" creationId="{0E351049-73A1-8AB8-50D8-FCB8E3A1386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32" creationId="{6C6D3F0C-CBF1-8058-8198-AB8C2E4E247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33" creationId="{19DD8976-F289-B90E-07B3-EEA07AA9182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34" creationId="{E9C6BAAA-145D-4572-BA99-B25AEC8FC32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35" creationId="{F2EB838A-3299-A5EB-342E-09E84F57B3E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36" creationId="{524AC337-F937-A847-5B2A-21DB95A4E42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37" creationId="{0925959D-7A9C-A589-319D-BE165B9EB17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38" creationId="{679E2745-779C-1D65-3648-76FA3234534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39" creationId="{22C65BE9-57A7-0012-D52B-9F88FF49BE2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40" creationId="{0F1E5E4D-924E-1E62-6C08-611708EAA1C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41" creationId="{ABA6FE40-54F0-3ED9-2363-6643D3520BB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42" creationId="{C6DB6BE7-8FF6-1D5B-7EC3-FD3EDA90B12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43" creationId="{E2019832-D242-5283-FA1C-4E03EEE2120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44" creationId="{D65E1B19-85BE-BDA4-71B2-87EB2754DF2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45" creationId="{9DA17631-B620-970E-DCA0-77D7D37BD91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46" creationId="{D1F47AC5-600E-A985-0B20-89F7D0FA6DE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47" creationId="{11275AD3-3D80-B6E3-98A7-4E10C1611C9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48" creationId="{D9200EF0-8F02-67EF-4F16-6D900FB5066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49" creationId="{21441058-EC82-C1E2-3ABC-D815F34BB83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50" creationId="{B8176EE7-8CB0-75C7-6336-698F6959BBB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51" creationId="{F6FBCE27-93D1-78C4-6C9A-732CF6DFB2C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52" creationId="{9B9830AC-1DB2-71FC-6DA0-BD5F70544F3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53" creationId="{12DFEFE4-2D5A-33E5-1ABC-D42D570D29B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54" creationId="{D17971C3-9CAE-313E-5D0C-933D9B4AED2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55" creationId="{AFD97C89-B0B3-E779-1351-C8E06700289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56" creationId="{2E15C26D-257C-6C15-D3B9-2B25C6470AE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57" creationId="{4B4B4324-E6EC-09ED-C5B9-D2216F96642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58" creationId="{1BF797E2-C41A-99F9-5910-D96EBE79568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59" creationId="{BD5C1ECD-BF1B-CE9C-73C0-E12FC2DE35A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60" creationId="{FC8F1744-6B22-E947-0D6F-1200A5B86D6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61" creationId="{44B41D56-B3FB-14B1-6618-9895A64795B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62" creationId="{B63C399A-F952-2460-8178-CF09F7C5D49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63" creationId="{CC419136-47BC-A2D7-94D5-28C8EEB53A9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64" creationId="{A823B23B-C646-9AAB-B108-40990DA35F5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65" creationId="{2D86ECD6-82E5-364D-B547-4882437C2EF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66" creationId="{F860E3D9-577E-5508-CF9D-34A575BF637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67" creationId="{D537C40E-E762-8344-14B1-F5189B0047E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68" creationId="{3408C500-FFBE-4D60-C91A-42A4FBECC14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69" creationId="{77B49135-2E61-5F17-7B73-EE41944EF2A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70" creationId="{06A4EF03-DB66-511C-188A-AC2237D0060F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71" creationId="{29D5C1D3-C2C1-2499-C4E3-4982078DF75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72" creationId="{2861D168-D4C5-8811-641E-6E9ADBCE547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73" creationId="{E236E8CF-3BD8-4B01-A45B-E9024124255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74" creationId="{44B9016A-5058-878B-FAD3-CB7B1FE9B7B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75" creationId="{0F02A021-4E78-A90D-558B-4E55662678D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76" creationId="{FAED902B-1B27-024B-7F47-EB4A273F476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77" creationId="{CDC3E92F-AEEC-A309-BBFC-53504848EAB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78" creationId="{796C5D43-916F-8BA4-B8F7-B42186FFAC9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79" creationId="{D237DC94-DECB-A599-CF34-FF55093A7EB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80" creationId="{41E48620-26B7-8949-E5F8-BAD5FC4960C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81" creationId="{E3478D1D-03CB-FDFE-C355-E90FFE5B2DB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82" creationId="{C3B31BFB-BC09-48B4-BC41-8A48447ADDF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83" creationId="{E9FA773D-EDB1-C6DB-8C36-B6CACB20DD7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84" creationId="{AB6A1F6B-5B50-9F9E-D8BC-DBAA5E909C6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85" creationId="{3B03A112-10F4-97CA-20C7-2349EA5B83E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86" creationId="{E5680DCD-4DAF-D185-C1E6-9D842713D67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87" creationId="{C2BE70E8-F587-7CCC-B7D1-521AEFF3F7B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88" creationId="{B9A89DD2-4C9C-2DEA-C7D1-463F302C365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89" creationId="{90886542-83E0-EEB3-2FDC-97C2D198FC7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90" creationId="{8001426D-0EE9-40B2-6D87-C4296A14CA0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91" creationId="{9C74C72E-918F-6A19-9E6D-F58545C790E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92" creationId="{591AB93A-9B36-7F9F-6989-434F38EC5BC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93" creationId="{ACB023B5-328E-490B-9FC3-662B648776C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94" creationId="{AFDE1A47-D682-3B64-D42C-4A31AA0A607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95" creationId="{699A9EE0-D35A-2D5E-B791-0A4CBF9C197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96" creationId="{C6ECA8B4-B454-31D1-3265-07741833572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97" creationId="{03B40CE6-1735-20E6-4FF7-63113533A48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98" creationId="{D3E1284E-093A-B134-ACF7-1905C5942EE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499" creationId="{53C25479-29A0-5BE2-58E5-F8E698A387D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00" creationId="{80F1A8A6-E3F6-0A08-A1EB-8A188E54755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01" creationId="{F655697B-BF26-7C4B-5FCC-95CFEB0C19C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02" creationId="{E2C45C3C-A224-98A9-43FD-4E3CA267194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03" creationId="{3E64AD8D-79FA-F0D5-1170-67FF32151B3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04" creationId="{1CE72545-C005-4EEE-B561-4285CC7A218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05" creationId="{9812F976-128D-B339-DC2B-8A95F32AA24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06" creationId="{7DF79D4D-7C45-7A08-E8E7-E0026A55564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07" creationId="{4B83CCDD-C890-9B4F-052B-D97CB3945441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08" creationId="{BD4C07CD-E822-BD81-A732-F49EA818DEF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09" creationId="{BD7F46D9-CBDB-3AFD-B189-E37BC17D58E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10" creationId="{B5CEC7DF-5560-7B0D-5048-3A67CD3F1134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11" creationId="{38439A2D-5861-4C2C-4E78-33E16D2988A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12" creationId="{D89419A8-C839-1FF3-BBFA-F7F45A37C27E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13" creationId="{F54A7831-7C73-889F-87AC-25C0F2AEF2E7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14" creationId="{2395B16A-F234-0E75-4E42-6F46B46C1AF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15" creationId="{3ABF55D9-F26A-4457-5361-7951A2AC9A7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16" creationId="{9B6FAED1-D644-9698-A1A6-7AC229387099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17" creationId="{C24DDC4C-B9F0-E32F-C367-073C3918FA6C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18" creationId="{C464AC91-0A0D-82A3-BBE4-A2237AE6C053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19" creationId="{3A984E5F-FB37-5460-1DD7-91A90D4D88E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20" creationId="{72EAF537-703D-A068-8DE2-55C4B83708E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21" creationId="{2AAEEB31-739E-43A9-4BC5-CFB6AB97F14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22" creationId="{5FF6B557-CB61-C7B3-DD96-5BD353CFE78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23" creationId="{62F6F3DD-8D1B-E182-6E91-7388B95CA0F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24" creationId="{C03ACC39-6F92-D9C7-849A-06D57DCF1B80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25" creationId="{22E3C06C-591C-D509-5BB0-FE9D24191C15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26" creationId="{C24129E9-8C78-CAD1-AF15-E15201FC8D22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27" creationId="{95A826D0-D101-AE0A-DE6B-B2006A40DDB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28" creationId="{F4745D63-E4F1-B544-A529-0E9E8E84534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29" creationId="{41A27C54-F5DA-7983-B776-2AF6B667171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30" creationId="{9E52BAF0-FD2C-2D7F-3F69-CDD0FA3E91D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31" creationId="{A43983DF-BC74-F08F-63AE-09444C63662B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32" creationId="{B5E74B5B-F1E3-7076-80C2-1BD941D9E7D8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33" creationId="{C2313DF8-EDD9-C226-BCDB-3EA127915BD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34" creationId="{C4BE6B38-620C-1722-D921-4DBDE753A2AA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35" creationId="{326C2D1E-9E59-E2A2-23DF-1E24D8B92536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36" creationId="{E1D47EC1-43E8-E373-71DB-938F589E137D}"/>
          </ac:spMkLst>
        </pc:spChg>
        <pc:spChg chg="mod">
          <ac:chgData name="Diana Seveney" userId="955d1879003b6f5f" providerId="LiveId" clId="{7479A9FC-436C-4814-A252-B8F57859850D}" dt="2022-07-10T15:02:42.782" v="436" actId="207"/>
          <ac:spMkLst>
            <pc:docMk/>
            <pc:sldMk cId="0" sldId="265"/>
            <ac:spMk id="1537" creationId="{4801E6BA-5884-FC88-02EB-A8A94AA6F2F6}"/>
          </ac:spMkLst>
        </pc:spChg>
        <pc:spChg chg="add mod">
          <ac:chgData name="Diana Seveney" userId="955d1879003b6f5f" providerId="LiveId" clId="{7479A9FC-436C-4814-A252-B8F57859850D}" dt="2022-07-10T15:03:43.289" v="494" actId="403"/>
          <ac:spMkLst>
            <pc:docMk/>
            <pc:sldMk cId="0" sldId="265"/>
            <ac:spMk id="1538" creationId="{7DD786FD-A3FA-9F64-1576-94BEAF646C91}"/>
          </ac:spMkLst>
        </pc:spChg>
        <pc:grpChg chg="add mod">
          <ac:chgData name="Diana Seveney" userId="955d1879003b6f5f" providerId="LiveId" clId="{7479A9FC-436C-4814-A252-B8F57859850D}" dt="2022-07-10T15:03:21.431" v="441" actId="14100"/>
          <ac:grpSpMkLst>
            <pc:docMk/>
            <pc:sldMk cId="0" sldId="265"/>
            <ac:grpSpMk id="55" creationId="{1A579AA0-9470-A7EC-0209-FE728FFD0BA6}"/>
          </ac:grpSpMkLst>
        </pc:grpChg>
        <pc:grpChg chg="add mod">
          <ac:chgData name="Diana Seveney" userId="955d1879003b6f5f" providerId="LiveId" clId="{7479A9FC-436C-4814-A252-B8F57859850D}" dt="2022-07-10T15:03:21.431" v="441" actId="14100"/>
          <ac:grpSpMkLst>
            <pc:docMk/>
            <pc:sldMk cId="0" sldId="265"/>
            <ac:grpSpMk id="58" creationId="{4B9026C6-4211-A32F-64A1-087E7112A148}"/>
          </ac:grpSpMkLst>
        </pc:grpChg>
        <pc:grpChg chg="add mod">
          <ac:chgData name="Diana Seveney" userId="955d1879003b6f5f" providerId="LiveId" clId="{7479A9FC-436C-4814-A252-B8F57859850D}" dt="2022-07-10T15:03:21.431" v="441" actId="14100"/>
          <ac:grpSpMkLst>
            <pc:docMk/>
            <pc:sldMk cId="0" sldId="265"/>
            <ac:grpSpMk id="65" creationId="{E98B5A66-55D0-9DDE-300A-748A01C054B9}"/>
          </ac:grpSpMkLst>
        </pc:grpChg>
        <pc:grpChg chg="add mod">
          <ac:chgData name="Diana Seveney" userId="955d1879003b6f5f" providerId="LiveId" clId="{7479A9FC-436C-4814-A252-B8F57859850D}" dt="2022-07-10T15:03:21.431" v="441" actId="14100"/>
          <ac:grpSpMkLst>
            <pc:docMk/>
            <pc:sldMk cId="0" sldId="265"/>
            <ac:grpSpMk id="70" creationId="{AA985045-DD53-8973-C10C-67EC513BE599}"/>
          </ac:grpSpMkLst>
        </pc:grpChg>
        <pc:grpChg chg="add mod">
          <ac:chgData name="Diana Seveney" userId="955d1879003b6f5f" providerId="LiveId" clId="{7479A9FC-436C-4814-A252-B8F57859850D}" dt="2022-07-10T15:03:21.431" v="441" actId="14100"/>
          <ac:grpSpMkLst>
            <pc:docMk/>
            <pc:sldMk cId="0" sldId="265"/>
            <ac:grpSpMk id="77" creationId="{D51850FD-2013-F18D-10B9-D381D2F36766}"/>
          </ac:grpSpMkLst>
        </pc:grpChg>
        <pc:grpChg chg="add mod">
          <ac:chgData name="Diana Seveney" userId="955d1879003b6f5f" providerId="LiveId" clId="{7479A9FC-436C-4814-A252-B8F57859850D}" dt="2022-07-10T15:03:21.431" v="441" actId="14100"/>
          <ac:grpSpMkLst>
            <pc:docMk/>
            <pc:sldMk cId="0" sldId="265"/>
            <ac:grpSpMk id="81" creationId="{FD3CFA54-9773-D8B4-7DAC-E68E9CF14951}"/>
          </ac:grpSpMkLst>
        </pc:grpChg>
        <pc:grpChg chg="add mod">
          <ac:chgData name="Diana Seveney" userId="955d1879003b6f5f" providerId="LiveId" clId="{7479A9FC-436C-4814-A252-B8F57859850D}" dt="2022-07-10T15:03:21.431" v="441" actId="14100"/>
          <ac:grpSpMkLst>
            <pc:docMk/>
            <pc:sldMk cId="0" sldId="265"/>
            <ac:grpSpMk id="84" creationId="{12D6678C-D8E0-37C6-64B1-A9550450DB25}"/>
          </ac:grpSpMkLst>
        </pc:grpChg>
        <pc:grpChg chg="add mod">
          <ac:chgData name="Diana Seveney" userId="955d1879003b6f5f" providerId="LiveId" clId="{7479A9FC-436C-4814-A252-B8F57859850D}" dt="2022-07-10T15:03:21.431" v="441" actId="14100"/>
          <ac:grpSpMkLst>
            <pc:docMk/>
            <pc:sldMk cId="0" sldId="265"/>
            <ac:grpSpMk id="321" creationId="{ABADB364-4EFD-3A6B-7438-8A8D68EBD093}"/>
          </ac:grpSpMkLst>
        </pc:grpChg>
        <pc:grpChg chg="del">
          <ac:chgData name="Diana Seveney" userId="955d1879003b6f5f" providerId="LiveId" clId="{7479A9FC-436C-4814-A252-B8F57859850D}" dt="2022-07-10T15:01:52.569" v="428" actId="478"/>
          <ac:grpSpMkLst>
            <pc:docMk/>
            <pc:sldMk cId="0" sldId="265"/>
            <ac:grpSpMk id="380" creationId="{00000000-0000-0000-0000-000000000000}"/>
          </ac:grpSpMkLst>
        </pc:grpChg>
        <pc:grpChg chg="del">
          <ac:chgData name="Diana Seveney" userId="955d1879003b6f5f" providerId="LiveId" clId="{7479A9FC-436C-4814-A252-B8F57859850D}" dt="2022-07-10T15:01:52.569" v="428" actId="478"/>
          <ac:grpSpMkLst>
            <pc:docMk/>
            <pc:sldMk cId="0" sldId="265"/>
            <ac:grpSpMk id="388" creationId="{00000000-0000-0000-0000-000000000000}"/>
          </ac:grpSpMkLst>
        </pc:grpChg>
        <pc:grpChg chg="del">
          <ac:chgData name="Diana Seveney" userId="955d1879003b6f5f" providerId="LiveId" clId="{7479A9FC-436C-4814-A252-B8F57859850D}" dt="2022-07-10T15:01:52.569" v="428" actId="478"/>
          <ac:grpSpMkLst>
            <pc:docMk/>
            <pc:sldMk cId="0" sldId="265"/>
            <ac:grpSpMk id="395" creationId="{00000000-0000-0000-0000-000000000000}"/>
          </ac:grpSpMkLst>
        </pc:grpChg>
        <pc:grpChg chg="del">
          <ac:chgData name="Diana Seveney" userId="955d1879003b6f5f" providerId="LiveId" clId="{7479A9FC-436C-4814-A252-B8F57859850D}" dt="2022-07-10T15:01:52.569" v="428" actId="478"/>
          <ac:grpSpMkLst>
            <pc:docMk/>
            <pc:sldMk cId="0" sldId="265"/>
            <ac:grpSpMk id="399" creationId="{00000000-0000-0000-0000-000000000000}"/>
          </ac:grpSpMkLst>
        </pc:grpChg>
        <pc:grpChg chg="add mod">
          <ac:chgData name="Diana Seveney" userId="955d1879003b6f5f" providerId="LiveId" clId="{7479A9FC-436C-4814-A252-B8F57859850D}" dt="2022-07-10T15:03:21.431" v="441" actId="14100"/>
          <ac:grpSpMkLst>
            <pc:docMk/>
            <pc:sldMk cId="0" sldId="265"/>
            <ac:grpSpMk id="590" creationId="{CAB37659-1F36-825D-844C-6951A01347F5}"/>
          </ac:grpSpMkLst>
        </pc:grpChg>
        <pc:grpChg chg="add mod">
          <ac:chgData name="Diana Seveney" userId="955d1879003b6f5f" providerId="LiveId" clId="{7479A9FC-436C-4814-A252-B8F57859850D}" dt="2022-07-10T15:03:21.431" v="441" actId="14100"/>
          <ac:grpSpMkLst>
            <pc:docMk/>
            <pc:sldMk cId="0" sldId="265"/>
            <ac:grpSpMk id="827" creationId="{5FF02624-07E5-C493-4814-FF75983C2ED0}"/>
          </ac:grpSpMkLst>
        </pc:grpChg>
        <pc:grpChg chg="add mod">
          <ac:chgData name="Diana Seveney" userId="955d1879003b6f5f" providerId="LiveId" clId="{7479A9FC-436C-4814-A252-B8F57859850D}" dt="2022-07-10T15:03:21.431" v="441" actId="14100"/>
          <ac:grpSpMkLst>
            <pc:docMk/>
            <pc:sldMk cId="0" sldId="265"/>
            <ac:grpSpMk id="1064" creationId="{9BCF9775-6F0E-6E15-6378-0283DDD89492}"/>
          </ac:grpSpMkLst>
        </pc:grpChg>
        <pc:grpChg chg="add mod">
          <ac:chgData name="Diana Seveney" userId="955d1879003b6f5f" providerId="LiveId" clId="{7479A9FC-436C-4814-A252-B8F57859850D}" dt="2022-07-10T15:03:21.431" v="441" actId="14100"/>
          <ac:grpSpMkLst>
            <pc:docMk/>
            <pc:sldMk cId="0" sldId="265"/>
            <ac:grpSpMk id="1301" creationId="{EF8CAC2D-A882-7132-04C4-D0094889F4D7}"/>
          </ac:grpSpMkLst>
        </pc:grpChg>
      </pc:sldChg>
      <pc:sldChg chg="addSp delSp modSp mod">
        <pc:chgData name="Diana Seveney" userId="955d1879003b6f5f" providerId="LiveId" clId="{7479A9FC-436C-4814-A252-B8F57859850D}" dt="2022-07-11T21:32:01.452" v="762" actId="1076"/>
        <pc:sldMkLst>
          <pc:docMk/>
          <pc:sldMk cId="0" sldId="266"/>
        </pc:sldMkLst>
        <pc:spChg chg="add mod">
          <ac:chgData name="Diana Seveney" userId="955d1879003b6f5f" providerId="LiveId" clId="{7479A9FC-436C-4814-A252-B8F57859850D}" dt="2022-07-11T21:31:37.210" v="755" actId="1076"/>
          <ac:spMkLst>
            <pc:docMk/>
            <pc:sldMk cId="0" sldId="266"/>
            <ac:spMk id="3" creationId="{7AE83A9E-73A3-E2B6-0E8E-23E32C809F3F}"/>
          </ac:spMkLst>
        </pc:spChg>
        <pc:spChg chg="add del mod">
          <ac:chgData name="Diana Seveney" userId="955d1879003b6f5f" providerId="LiveId" clId="{7479A9FC-436C-4814-A252-B8F57859850D}" dt="2022-07-11T21:31:41.579" v="757" actId="478"/>
          <ac:spMkLst>
            <pc:docMk/>
            <pc:sldMk cId="0" sldId="266"/>
            <ac:spMk id="5" creationId="{7F126D17-5EBB-B1CA-0DF1-79B75E438A45}"/>
          </ac:spMkLst>
        </pc:spChg>
        <pc:spChg chg="add mod">
          <ac:chgData name="Diana Seveney" userId="955d1879003b6f5f" providerId="LiveId" clId="{7479A9FC-436C-4814-A252-B8F57859850D}" dt="2022-07-11T21:31:57.008" v="760" actId="1076"/>
          <ac:spMkLst>
            <pc:docMk/>
            <pc:sldMk cId="0" sldId="266"/>
            <ac:spMk id="13" creationId="{E747103D-D60F-50F9-81F3-DFFF919E84CC}"/>
          </ac:spMkLst>
        </pc:spChg>
        <pc:spChg chg="del">
          <ac:chgData name="Diana Seveney" userId="955d1879003b6f5f" providerId="LiveId" clId="{7479A9FC-436C-4814-A252-B8F57859850D}" dt="2022-07-11T21:31:39.893" v="756" actId="478"/>
          <ac:spMkLst>
            <pc:docMk/>
            <pc:sldMk cId="0" sldId="266"/>
            <ac:spMk id="406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1:27.613" v="753" actId="478"/>
          <ac:spMkLst>
            <pc:docMk/>
            <pc:sldMk cId="0" sldId="266"/>
            <ac:spMk id="407" creationId="{00000000-0000-0000-0000-000000000000}"/>
          </ac:spMkLst>
        </pc:spChg>
        <pc:grpChg chg="del">
          <ac:chgData name="Diana Seveney" userId="955d1879003b6f5f" providerId="LiveId" clId="{7479A9FC-436C-4814-A252-B8F57859850D}" dt="2022-07-11T21:31:39.893" v="756" actId="478"/>
          <ac:grpSpMkLst>
            <pc:docMk/>
            <pc:sldMk cId="0" sldId="266"/>
            <ac:grpSpMk id="408" creationId="{00000000-0000-0000-0000-000000000000}"/>
          </ac:grpSpMkLst>
        </pc:grpChg>
        <pc:picChg chg="add mod">
          <ac:chgData name="Diana Seveney" userId="955d1879003b6f5f" providerId="LiveId" clId="{7479A9FC-436C-4814-A252-B8F57859850D}" dt="2022-07-11T21:32:01.452" v="762" actId="1076"/>
          <ac:picMkLst>
            <pc:docMk/>
            <pc:sldMk cId="0" sldId="266"/>
            <ac:picMk id="14" creationId="{C7FA1DCA-438B-1370-696A-B909623F3644}"/>
          </ac:picMkLst>
        </pc:picChg>
      </pc:sldChg>
      <pc:sldChg chg="addSp delSp modSp mod">
        <pc:chgData name="Diana Seveney" userId="955d1879003b6f5f" providerId="LiveId" clId="{7479A9FC-436C-4814-A252-B8F57859850D}" dt="2022-07-11T21:33:02.222" v="774" actId="1076"/>
        <pc:sldMkLst>
          <pc:docMk/>
          <pc:sldMk cId="0" sldId="267"/>
        </pc:sldMkLst>
        <pc:spChg chg="add mod">
          <ac:chgData name="Diana Seveney" userId="955d1879003b6f5f" providerId="LiveId" clId="{7479A9FC-436C-4814-A252-B8F57859850D}" dt="2022-07-11T21:32:57.062" v="772" actId="1076"/>
          <ac:spMkLst>
            <pc:docMk/>
            <pc:sldMk cId="0" sldId="267"/>
            <ac:spMk id="3" creationId="{473F17D4-F009-EC8F-B1F4-1EB1F0BCFD8A}"/>
          </ac:spMkLst>
        </pc:spChg>
        <pc:spChg chg="mod">
          <ac:chgData name="Diana Seveney" userId="955d1879003b6f5f" providerId="LiveId" clId="{7479A9FC-436C-4814-A252-B8F57859850D}" dt="2022-07-11T21:33:02.222" v="774" actId="1076"/>
          <ac:spMkLst>
            <pc:docMk/>
            <pc:sldMk cId="0" sldId="267"/>
            <ac:spMk id="417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2:45.606" v="769" actId="478"/>
          <ac:spMkLst>
            <pc:docMk/>
            <pc:sldMk cId="0" sldId="267"/>
            <ac:spMk id="418" creationId="{00000000-0000-0000-0000-000000000000}"/>
          </ac:spMkLst>
        </pc:spChg>
        <pc:picChg chg="add mod">
          <ac:chgData name="Diana Seveney" userId="955d1879003b6f5f" providerId="LiveId" clId="{7479A9FC-436C-4814-A252-B8F57859850D}" dt="2022-07-11T21:32:41.913" v="768" actId="1076"/>
          <ac:picMkLst>
            <pc:docMk/>
            <pc:sldMk cId="0" sldId="267"/>
            <ac:picMk id="6" creationId="{AC39032A-A385-8F11-2EC5-8785BCF73E34}"/>
          </ac:picMkLst>
        </pc:picChg>
        <pc:picChg chg="add mod">
          <ac:chgData name="Diana Seveney" userId="955d1879003b6f5f" providerId="LiveId" clId="{7479A9FC-436C-4814-A252-B8F57859850D}" dt="2022-07-11T21:32:41.913" v="768" actId="1076"/>
          <ac:picMkLst>
            <pc:docMk/>
            <pc:sldMk cId="0" sldId="267"/>
            <ac:picMk id="7" creationId="{2DC763AB-BF6D-3985-2460-1B06F608186C}"/>
          </ac:picMkLst>
        </pc:picChg>
        <pc:picChg chg="del">
          <ac:chgData name="Diana Seveney" userId="955d1879003b6f5f" providerId="LiveId" clId="{7479A9FC-436C-4814-A252-B8F57859850D}" dt="2022-07-11T21:32:37.520" v="766" actId="478"/>
          <ac:picMkLst>
            <pc:docMk/>
            <pc:sldMk cId="0" sldId="267"/>
            <ac:picMk id="419" creationId="{00000000-0000-0000-0000-000000000000}"/>
          </ac:picMkLst>
        </pc:picChg>
      </pc:sldChg>
      <pc:sldChg chg="addSp delSp modSp mod">
        <pc:chgData name="Diana Seveney" userId="955d1879003b6f5f" providerId="LiveId" clId="{7479A9FC-436C-4814-A252-B8F57859850D}" dt="2022-07-11T21:34:04.343" v="793" actId="1076"/>
        <pc:sldMkLst>
          <pc:docMk/>
          <pc:sldMk cId="0" sldId="268"/>
        </pc:sldMkLst>
        <pc:spChg chg="mod">
          <ac:chgData name="Diana Seveney" userId="955d1879003b6f5f" providerId="LiveId" clId="{7479A9FC-436C-4814-A252-B8F57859850D}" dt="2022-07-11T21:33:39.554" v="786" actId="1076"/>
          <ac:spMkLst>
            <pc:docMk/>
            <pc:sldMk cId="0" sldId="268"/>
            <ac:spMk id="425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3:41.905" v="787" actId="478"/>
          <ac:spMkLst>
            <pc:docMk/>
            <pc:sldMk cId="0" sldId="268"/>
            <ac:spMk id="427" creationId="{00000000-0000-0000-0000-000000000000}"/>
          </ac:spMkLst>
        </pc:spChg>
        <pc:spChg chg="mod">
          <ac:chgData name="Diana Seveney" userId="955d1879003b6f5f" providerId="LiveId" clId="{7479A9FC-436C-4814-A252-B8F57859850D}" dt="2022-07-11T21:34:04.343" v="793" actId="1076"/>
          <ac:spMkLst>
            <pc:docMk/>
            <pc:sldMk cId="0" sldId="268"/>
            <ac:spMk id="428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3:58.787" v="792" actId="478"/>
          <ac:spMkLst>
            <pc:docMk/>
            <pc:sldMk cId="0" sldId="268"/>
            <ac:spMk id="429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3:41.905" v="787" actId="478"/>
          <ac:spMkLst>
            <pc:docMk/>
            <pc:sldMk cId="0" sldId="268"/>
            <ac:spMk id="434" creationId="{00000000-0000-0000-0000-000000000000}"/>
          </ac:spMkLst>
        </pc:spChg>
        <pc:grpChg chg="del">
          <ac:chgData name="Diana Seveney" userId="955d1879003b6f5f" providerId="LiveId" clId="{7479A9FC-436C-4814-A252-B8F57859850D}" dt="2022-07-11T21:33:41.905" v="787" actId="478"/>
          <ac:grpSpMkLst>
            <pc:docMk/>
            <pc:sldMk cId="0" sldId="268"/>
            <ac:grpSpMk id="430" creationId="{00000000-0000-0000-0000-000000000000}"/>
          </ac:grpSpMkLst>
        </pc:grpChg>
        <pc:picChg chg="add mod">
          <ac:chgData name="Diana Seveney" userId="955d1879003b6f5f" providerId="LiveId" clId="{7479A9FC-436C-4814-A252-B8F57859850D}" dt="2022-07-11T21:33:32.499" v="784" actId="1076"/>
          <ac:picMkLst>
            <pc:docMk/>
            <pc:sldMk cId="0" sldId="268"/>
            <ac:picMk id="12" creationId="{18CF9621-A9E6-18CE-9427-724F15E1F136}"/>
          </ac:picMkLst>
        </pc:picChg>
        <pc:picChg chg="del">
          <ac:chgData name="Diana Seveney" userId="955d1879003b6f5f" providerId="LiveId" clId="{7479A9FC-436C-4814-A252-B8F57859850D}" dt="2022-07-11T21:33:29.081" v="782" actId="478"/>
          <ac:picMkLst>
            <pc:docMk/>
            <pc:sldMk cId="0" sldId="268"/>
            <ac:picMk id="426" creationId="{00000000-0000-0000-0000-000000000000}"/>
          </ac:picMkLst>
        </pc:picChg>
      </pc:sldChg>
      <pc:sldChg chg="addSp delSp modSp mod modNotes">
        <pc:chgData name="Diana Seveney" userId="955d1879003b6f5f" providerId="LiveId" clId="{7479A9FC-436C-4814-A252-B8F57859850D}" dt="2022-07-11T21:35:52.984" v="853" actId="115"/>
        <pc:sldMkLst>
          <pc:docMk/>
          <pc:sldMk cId="0" sldId="269"/>
        </pc:sldMkLst>
        <pc:spChg chg="add mod">
          <ac:chgData name="Diana Seveney" userId="955d1879003b6f5f" providerId="LiveId" clId="{7479A9FC-436C-4814-A252-B8F57859850D}" dt="2022-07-11T21:35:52.984" v="853" actId="115"/>
          <ac:spMkLst>
            <pc:docMk/>
            <pc:sldMk cId="0" sldId="269"/>
            <ac:spMk id="38" creationId="{4E8A41D5-A826-064E-2345-79AF2A1DF6E8}"/>
          </ac:spMkLst>
        </pc:spChg>
        <pc:spChg chg="add mod">
          <ac:chgData name="Diana Seveney" userId="955d1879003b6f5f" providerId="LiveId" clId="{7479A9FC-436C-4814-A252-B8F57859850D}" dt="2022-07-11T21:35:42.172" v="850" actId="207"/>
          <ac:spMkLst>
            <pc:docMk/>
            <pc:sldMk cId="0" sldId="269"/>
            <ac:spMk id="39" creationId="{49068FD7-E64D-2831-F356-AE4A0519BF46}"/>
          </ac:spMkLst>
        </pc:spChg>
        <pc:spChg chg="add mod">
          <ac:chgData name="Diana Seveney" userId="955d1879003b6f5f" providerId="LiveId" clId="{7479A9FC-436C-4814-A252-B8F57859850D}" dt="2022-07-11T21:35:52.984" v="853" actId="115"/>
          <ac:spMkLst>
            <pc:docMk/>
            <pc:sldMk cId="0" sldId="269"/>
            <ac:spMk id="40" creationId="{B8A052A1-EDCC-290C-E51F-BB59D6D216AE}"/>
          </ac:spMkLst>
        </pc:spChg>
        <pc:spChg chg="add mod">
          <ac:chgData name="Diana Seveney" userId="955d1879003b6f5f" providerId="LiveId" clId="{7479A9FC-436C-4814-A252-B8F57859850D}" dt="2022-07-11T21:35:42.172" v="850" actId="207"/>
          <ac:spMkLst>
            <pc:docMk/>
            <pc:sldMk cId="0" sldId="269"/>
            <ac:spMk id="41" creationId="{A54936C8-6794-B4AF-70E6-545E1C2DE262}"/>
          </ac:spMkLst>
        </pc:spChg>
        <pc:spChg chg="add mod">
          <ac:chgData name="Diana Seveney" userId="955d1879003b6f5f" providerId="LiveId" clId="{7479A9FC-436C-4814-A252-B8F57859850D}" dt="2022-07-11T21:35:52.984" v="853" actId="115"/>
          <ac:spMkLst>
            <pc:docMk/>
            <pc:sldMk cId="0" sldId="269"/>
            <ac:spMk id="42" creationId="{906BE1B0-6A17-9769-FA67-4DAF69B4A50B}"/>
          </ac:spMkLst>
        </pc:spChg>
        <pc:spChg chg="add mod">
          <ac:chgData name="Diana Seveney" userId="955d1879003b6f5f" providerId="LiveId" clId="{7479A9FC-436C-4814-A252-B8F57859850D}" dt="2022-07-11T21:35:42.172" v="850" actId="207"/>
          <ac:spMkLst>
            <pc:docMk/>
            <pc:sldMk cId="0" sldId="269"/>
            <ac:spMk id="43" creationId="{000EE130-3A54-C381-6712-3AD2F1B1BECA}"/>
          </ac:spMkLst>
        </pc:spChg>
        <pc:spChg chg="add mod">
          <ac:chgData name="Diana Seveney" userId="955d1879003b6f5f" providerId="LiveId" clId="{7479A9FC-436C-4814-A252-B8F57859850D}" dt="2022-07-11T21:35:52.984" v="853" actId="115"/>
          <ac:spMkLst>
            <pc:docMk/>
            <pc:sldMk cId="0" sldId="269"/>
            <ac:spMk id="44" creationId="{25A544A4-C2C7-5C86-465A-334A360F5E1C}"/>
          </ac:spMkLst>
        </pc:spChg>
        <pc:spChg chg="add mod">
          <ac:chgData name="Diana Seveney" userId="955d1879003b6f5f" providerId="LiveId" clId="{7479A9FC-436C-4814-A252-B8F57859850D}" dt="2022-07-11T21:35:42.172" v="850" actId="207"/>
          <ac:spMkLst>
            <pc:docMk/>
            <pc:sldMk cId="0" sldId="269"/>
            <ac:spMk id="45" creationId="{D62C245D-2014-EB8E-723D-3CAF765BFA59}"/>
          </ac:spMkLst>
        </pc:spChg>
        <pc:spChg chg="mod">
          <ac:chgData name="Diana Seveney" userId="955d1879003b6f5f" providerId="LiveId" clId="{7479A9FC-436C-4814-A252-B8F57859850D}" dt="2022-07-11T21:35:03.225" v="823"/>
          <ac:spMkLst>
            <pc:docMk/>
            <pc:sldMk cId="0" sldId="269"/>
            <ac:spMk id="440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5:12.627" v="824" actId="478"/>
          <ac:spMkLst>
            <pc:docMk/>
            <pc:sldMk cId="0" sldId="269"/>
            <ac:spMk id="441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5:12.627" v="824" actId="478"/>
          <ac:spMkLst>
            <pc:docMk/>
            <pc:sldMk cId="0" sldId="269"/>
            <ac:spMk id="442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5:12.627" v="824" actId="478"/>
          <ac:spMkLst>
            <pc:docMk/>
            <pc:sldMk cId="0" sldId="269"/>
            <ac:spMk id="443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5:12.627" v="824" actId="478"/>
          <ac:spMkLst>
            <pc:docMk/>
            <pc:sldMk cId="0" sldId="269"/>
            <ac:spMk id="444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5:12.627" v="824" actId="478"/>
          <ac:spMkLst>
            <pc:docMk/>
            <pc:sldMk cId="0" sldId="269"/>
            <ac:spMk id="445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5:12.627" v="824" actId="478"/>
          <ac:spMkLst>
            <pc:docMk/>
            <pc:sldMk cId="0" sldId="269"/>
            <ac:spMk id="446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5:12.627" v="824" actId="478"/>
          <ac:spMkLst>
            <pc:docMk/>
            <pc:sldMk cId="0" sldId="269"/>
            <ac:spMk id="447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4:42.866" v="813" actId="478"/>
          <ac:spMkLst>
            <pc:docMk/>
            <pc:sldMk cId="0" sldId="269"/>
            <ac:spMk id="448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5:12.627" v="824" actId="478"/>
          <ac:spMkLst>
            <pc:docMk/>
            <pc:sldMk cId="0" sldId="269"/>
            <ac:spMk id="449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4:47.289" v="816" actId="478"/>
          <ac:spMkLst>
            <pc:docMk/>
            <pc:sldMk cId="0" sldId="269"/>
            <ac:spMk id="450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5:12.627" v="824" actId="478"/>
          <ac:spMkLst>
            <pc:docMk/>
            <pc:sldMk cId="0" sldId="269"/>
            <ac:spMk id="451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4:47.289" v="816" actId="478"/>
          <ac:spMkLst>
            <pc:docMk/>
            <pc:sldMk cId="0" sldId="269"/>
            <ac:spMk id="452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4:45.397" v="815" actId="478"/>
          <ac:spMkLst>
            <pc:docMk/>
            <pc:sldMk cId="0" sldId="269"/>
            <ac:spMk id="453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4:47.289" v="816" actId="478"/>
          <ac:spMkLst>
            <pc:docMk/>
            <pc:sldMk cId="0" sldId="269"/>
            <ac:spMk id="454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4:47.289" v="816" actId="478"/>
          <ac:spMkLst>
            <pc:docMk/>
            <pc:sldMk cId="0" sldId="269"/>
            <ac:spMk id="455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4:47.289" v="816" actId="478"/>
          <ac:spMkLst>
            <pc:docMk/>
            <pc:sldMk cId="0" sldId="269"/>
            <ac:spMk id="456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4:47.289" v="816" actId="478"/>
          <ac:spMkLst>
            <pc:docMk/>
            <pc:sldMk cId="0" sldId="269"/>
            <ac:spMk id="457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4:47.289" v="816" actId="478"/>
          <ac:spMkLst>
            <pc:docMk/>
            <pc:sldMk cId="0" sldId="269"/>
            <ac:spMk id="458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4:43.990" v="814" actId="478"/>
          <ac:spMkLst>
            <pc:docMk/>
            <pc:sldMk cId="0" sldId="269"/>
            <ac:spMk id="459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5:12.627" v="824" actId="478"/>
          <ac:spMkLst>
            <pc:docMk/>
            <pc:sldMk cId="0" sldId="269"/>
            <ac:spMk id="460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5:12.627" v="824" actId="478"/>
          <ac:spMkLst>
            <pc:docMk/>
            <pc:sldMk cId="0" sldId="269"/>
            <ac:spMk id="461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5:12.627" v="824" actId="478"/>
          <ac:spMkLst>
            <pc:docMk/>
            <pc:sldMk cId="0" sldId="269"/>
            <ac:spMk id="462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4:47.289" v="816" actId="478"/>
          <ac:spMkLst>
            <pc:docMk/>
            <pc:sldMk cId="0" sldId="269"/>
            <ac:spMk id="463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4:47.289" v="816" actId="478"/>
          <ac:spMkLst>
            <pc:docMk/>
            <pc:sldMk cId="0" sldId="269"/>
            <ac:spMk id="464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4:47.289" v="816" actId="478"/>
          <ac:spMkLst>
            <pc:docMk/>
            <pc:sldMk cId="0" sldId="269"/>
            <ac:spMk id="465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4:47.289" v="816" actId="478"/>
          <ac:spMkLst>
            <pc:docMk/>
            <pc:sldMk cId="0" sldId="269"/>
            <ac:spMk id="466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4:47.289" v="816" actId="478"/>
          <ac:spMkLst>
            <pc:docMk/>
            <pc:sldMk cId="0" sldId="269"/>
            <ac:spMk id="467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35:12.627" v="824" actId="478"/>
          <ac:spMkLst>
            <pc:docMk/>
            <pc:sldMk cId="0" sldId="269"/>
            <ac:spMk id="468" creationId="{00000000-0000-0000-0000-000000000000}"/>
          </ac:spMkLst>
        </pc:spChg>
        <pc:grpChg chg="del">
          <ac:chgData name="Diana Seveney" userId="955d1879003b6f5f" providerId="LiveId" clId="{7479A9FC-436C-4814-A252-B8F57859850D}" dt="2022-07-11T21:35:12.627" v="824" actId="478"/>
          <ac:grpSpMkLst>
            <pc:docMk/>
            <pc:sldMk cId="0" sldId="269"/>
            <ac:grpSpMk id="469" creationId="{00000000-0000-0000-0000-000000000000}"/>
          </ac:grpSpMkLst>
        </pc:grpChg>
        <pc:picChg chg="add mod">
          <ac:chgData name="Diana Seveney" userId="955d1879003b6f5f" providerId="LiveId" clId="{7479A9FC-436C-4814-A252-B8F57859850D}" dt="2022-07-11T21:35:46.398" v="851" actId="14100"/>
          <ac:picMkLst>
            <pc:docMk/>
            <pc:sldMk cId="0" sldId="269"/>
            <ac:picMk id="37" creationId="{F01431DD-EB34-645D-B787-CF62426ED9EC}"/>
          </ac:picMkLst>
        </pc:picChg>
        <pc:picChg chg="del">
          <ac:chgData name="Diana Seveney" userId="955d1879003b6f5f" providerId="LiveId" clId="{7479A9FC-436C-4814-A252-B8F57859850D}" dt="2022-07-11T21:34:40.361" v="812" actId="478"/>
          <ac:picMkLst>
            <pc:docMk/>
            <pc:sldMk cId="0" sldId="269"/>
            <ac:picMk id="473" creationId="{00000000-0000-0000-0000-000000000000}"/>
          </ac:picMkLst>
        </pc:picChg>
      </pc:sldChg>
      <pc:sldChg chg="del">
        <pc:chgData name="Diana Seveney" userId="955d1879003b6f5f" providerId="LiveId" clId="{7479A9FC-436C-4814-A252-B8F57859850D}" dt="2022-07-11T21:36:22.050" v="854" actId="47"/>
        <pc:sldMkLst>
          <pc:docMk/>
          <pc:sldMk cId="0" sldId="270"/>
        </pc:sldMkLst>
      </pc:sldChg>
      <pc:sldChg chg="delSp modSp mod ord modNotes">
        <pc:chgData name="Diana Seveney" userId="955d1879003b6f5f" providerId="LiveId" clId="{7479A9FC-436C-4814-A252-B8F57859850D}" dt="2022-07-11T21:24:30.763" v="671" actId="20577"/>
        <pc:sldMkLst>
          <pc:docMk/>
          <pc:sldMk cId="0" sldId="271"/>
        </pc:sldMkLst>
        <pc:spChg chg="mod">
          <ac:chgData name="Diana Seveney" userId="955d1879003b6f5f" providerId="LiveId" clId="{7479A9FC-436C-4814-A252-B8F57859850D}" dt="2022-07-11T21:24:30.763" v="671" actId="20577"/>
          <ac:spMkLst>
            <pc:docMk/>
            <pc:sldMk cId="0" sldId="271"/>
            <ac:spMk id="521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1:53.812" v="599" actId="478"/>
          <ac:spMkLst>
            <pc:docMk/>
            <pc:sldMk cId="0" sldId="271"/>
            <ac:spMk id="525" creationId="{00000000-0000-0000-0000-000000000000}"/>
          </ac:spMkLst>
        </pc:spChg>
        <pc:spChg chg="mod">
          <ac:chgData name="Diana Seveney" userId="955d1879003b6f5f" providerId="LiveId" clId="{7479A9FC-436C-4814-A252-B8F57859850D}" dt="2022-07-11T21:23:17.633" v="636" actId="255"/>
          <ac:spMkLst>
            <pc:docMk/>
            <pc:sldMk cId="0" sldId="271"/>
            <ac:spMk id="527" creationId="{00000000-0000-0000-0000-000000000000}"/>
          </ac:spMkLst>
        </pc:spChg>
        <pc:spChg chg="mod">
          <ac:chgData name="Diana Seveney" userId="955d1879003b6f5f" providerId="LiveId" clId="{7479A9FC-436C-4814-A252-B8F57859850D}" dt="2022-07-11T21:23:22.964" v="637" actId="14100"/>
          <ac:spMkLst>
            <pc:docMk/>
            <pc:sldMk cId="0" sldId="271"/>
            <ac:spMk id="528" creationId="{00000000-0000-0000-0000-000000000000}"/>
          </ac:spMkLst>
        </pc:spChg>
        <pc:spChg chg="mod">
          <ac:chgData name="Diana Seveney" userId="955d1879003b6f5f" providerId="LiveId" clId="{7479A9FC-436C-4814-A252-B8F57859850D}" dt="2022-07-11T21:23:17.633" v="636" actId="255"/>
          <ac:spMkLst>
            <pc:docMk/>
            <pc:sldMk cId="0" sldId="271"/>
            <ac:spMk id="529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2:35.644" v="613" actId="478"/>
          <ac:spMkLst>
            <pc:docMk/>
            <pc:sldMk cId="0" sldId="271"/>
            <ac:spMk id="530" creationId="{00000000-0000-0000-0000-000000000000}"/>
          </ac:spMkLst>
        </pc:spChg>
        <pc:spChg chg="mod">
          <ac:chgData name="Diana Seveney" userId="955d1879003b6f5f" providerId="LiveId" clId="{7479A9FC-436C-4814-A252-B8F57859850D}" dt="2022-07-11T21:23:40.005" v="643" actId="1076"/>
          <ac:spMkLst>
            <pc:docMk/>
            <pc:sldMk cId="0" sldId="271"/>
            <ac:spMk id="531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2:37.680" v="614" actId="478"/>
          <ac:spMkLst>
            <pc:docMk/>
            <pc:sldMk cId="0" sldId="271"/>
            <ac:spMk id="532" creationId="{00000000-0000-0000-0000-000000000000}"/>
          </ac:spMkLst>
        </pc:spChg>
        <pc:spChg chg="mod">
          <ac:chgData name="Diana Seveney" userId="955d1879003b6f5f" providerId="LiveId" clId="{7479A9FC-436C-4814-A252-B8F57859850D}" dt="2022-07-11T21:21:18.452" v="593" actId="14100"/>
          <ac:spMkLst>
            <pc:docMk/>
            <pc:sldMk cId="0" sldId="271"/>
            <ac:spMk id="533" creationId="{00000000-0000-0000-0000-000000000000}"/>
          </ac:spMkLst>
        </pc:spChg>
        <pc:spChg chg="mod">
          <ac:chgData name="Diana Seveney" userId="955d1879003b6f5f" providerId="LiveId" clId="{7479A9FC-436C-4814-A252-B8F57859850D}" dt="2022-07-11T21:23:52.297" v="653" actId="20577"/>
          <ac:spMkLst>
            <pc:docMk/>
            <pc:sldMk cId="0" sldId="271"/>
            <ac:spMk id="534" creationId="{00000000-0000-0000-0000-000000000000}"/>
          </ac:spMkLst>
        </pc:spChg>
        <pc:spChg chg="del">
          <ac:chgData name="Diana Seveney" userId="955d1879003b6f5f" providerId="LiveId" clId="{7479A9FC-436C-4814-A252-B8F57859850D}" dt="2022-07-11T21:21:56.426" v="600" actId="478"/>
          <ac:spMkLst>
            <pc:docMk/>
            <pc:sldMk cId="0" sldId="271"/>
            <ac:spMk id="536" creationId="{00000000-0000-0000-0000-000000000000}"/>
          </ac:spMkLst>
        </pc:spChg>
        <pc:spChg chg="mod">
          <ac:chgData name="Diana Seveney" userId="955d1879003b6f5f" providerId="LiveId" clId="{7479A9FC-436C-4814-A252-B8F57859850D}" dt="2022-07-11T21:23:46.169" v="645" actId="1076"/>
          <ac:spMkLst>
            <pc:docMk/>
            <pc:sldMk cId="0" sldId="271"/>
            <ac:spMk id="538" creationId="{00000000-0000-0000-0000-000000000000}"/>
          </ac:spMkLst>
        </pc:spChg>
        <pc:spChg chg="mod">
          <ac:chgData name="Diana Seveney" userId="955d1879003b6f5f" providerId="LiveId" clId="{7479A9FC-436C-4814-A252-B8F57859850D}" dt="2022-07-11T21:22:31.751" v="611" actId="1076"/>
          <ac:spMkLst>
            <pc:docMk/>
            <pc:sldMk cId="0" sldId="271"/>
            <ac:spMk id="540" creationId="{00000000-0000-0000-0000-000000000000}"/>
          </ac:spMkLst>
        </pc:spChg>
        <pc:spChg chg="mod">
          <ac:chgData name="Diana Seveney" userId="955d1879003b6f5f" providerId="LiveId" clId="{7479A9FC-436C-4814-A252-B8F57859850D}" dt="2022-07-11T21:22:10.336" v="604" actId="1076"/>
          <ac:spMkLst>
            <pc:docMk/>
            <pc:sldMk cId="0" sldId="271"/>
            <ac:spMk id="542" creationId="{00000000-0000-0000-0000-000000000000}"/>
          </ac:spMkLst>
        </pc:spChg>
        <pc:grpChg chg="mod">
          <ac:chgData name="Diana Seveney" userId="955d1879003b6f5f" providerId="LiveId" clId="{7479A9FC-436C-4814-A252-B8F57859850D}" dt="2022-07-11T21:22:27.537" v="610" actId="1076"/>
          <ac:grpSpMkLst>
            <pc:docMk/>
            <pc:sldMk cId="0" sldId="271"/>
            <ac:grpSpMk id="522" creationId="{00000000-0000-0000-0000-000000000000}"/>
          </ac:grpSpMkLst>
        </pc:grpChg>
        <pc:cxnChg chg="mod">
          <ac:chgData name="Diana Seveney" userId="955d1879003b6f5f" providerId="LiveId" clId="{7479A9FC-436C-4814-A252-B8F57859850D}" dt="2022-07-11T21:22:18.915" v="607" actId="14100"/>
          <ac:cxnSpMkLst>
            <pc:docMk/>
            <pc:sldMk cId="0" sldId="271"/>
            <ac:cxnSpMk id="535" creationId="{00000000-0000-0000-0000-000000000000}"/>
          </ac:cxnSpMkLst>
        </pc:cxnChg>
        <pc:cxnChg chg="mod">
          <ac:chgData name="Diana Seveney" userId="955d1879003b6f5f" providerId="LiveId" clId="{7479A9FC-436C-4814-A252-B8F57859850D}" dt="2022-07-11T21:23:36.434" v="642" actId="14100"/>
          <ac:cxnSpMkLst>
            <pc:docMk/>
            <pc:sldMk cId="0" sldId="271"/>
            <ac:cxnSpMk id="537" creationId="{00000000-0000-0000-0000-000000000000}"/>
          </ac:cxnSpMkLst>
        </pc:cxnChg>
        <pc:cxnChg chg="del mod">
          <ac:chgData name="Diana Seveney" userId="955d1879003b6f5f" providerId="LiveId" clId="{7479A9FC-436C-4814-A252-B8F57859850D}" dt="2022-07-11T21:22:33.420" v="612" actId="478"/>
          <ac:cxnSpMkLst>
            <pc:docMk/>
            <pc:sldMk cId="0" sldId="271"/>
            <ac:cxnSpMk id="539" creationId="{00000000-0000-0000-0000-000000000000}"/>
          </ac:cxnSpMkLst>
        </pc:cxnChg>
        <pc:cxnChg chg="mod">
          <ac:chgData name="Diana Seveney" userId="955d1879003b6f5f" providerId="LiveId" clId="{7479A9FC-436C-4814-A252-B8F57859850D}" dt="2022-07-11T21:23:42.491" v="644" actId="14100"/>
          <ac:cxnSpMkLst>
            <pc:docMk/>
            <pc:sldMk cId="0" sldId="271"/>
            <ac:cxnSpMk id="541" creationId="{00000000-0000-0000-0000-000000000000}"/>
          </ac:cxnSpMkLst>
        </pc:cxnChg>
      </pc:sldChg>
      <pc:sldChg chg="del">
        <pc:chgData name="Diana Seveney" userId="955d1879003b6f5f" providerId="LiveId" clId="{7479A9FC-436C-4814-A252-B8F57859850D}" dt="2022-07-11T21:36:22.292" v="855" actId="47"/>
        <pc:sldMkLst>
          <pc:docMk/>
          <pc:sldMk cId="0" sldId="272"/>
        </pc:sldMkLst>
      </pc:sldChg>
      <pc:sldChg chg="del">
        <pc:chgData name="Diana Seveney" userId="955d1879003b6f5f" providerId="LiveId" clId="{7479A9FC-436C-4814-A252-B8F57859850D}" dt="2022-07-11T21:36:23.550" v="856" actId="47"/>
        <pc:sldMkLst>
          <pc:docMk/>
          <pc:sldMk cId="0" sldId="273"/>
        </pc:sldMkLst>
      </pc:sldChg>
      <pc:sldChg chg="del">
        <pc:chgData name="Diana Seveney" userId="955d1879003b6f5f" providerId="LiveId" clId="{7479A9FC-436C-4814-A252-B8F57859850D}" dt="2022-07-11T21:36:23.995" v="857" actId="47"/>
        <pc:sldMkLst>
          <pc:docMk/>
          <pc:sldMk cId="0" sldId="274"/>
        </pc:sldMkLst>
      </pc:sldChg>
      <pc:sldChg chg="del">
        <pc:chgData name="Diana Seveney" userId="955d1879003b6f5f" providerId="LiveId" clId="{7479A9FC-436C-4814-A252-B8F57859850D}" dt="2022-07-11T21:36:25.622" v="858" actId="47"/>
        <pc:sldMkLst>
          <pc:docMk/>
          <pc:sldMk cId="0" sldId="275"/>
        </pc:sldMkLst>
      </pc:sldChg>
      <pc:sldChg chg="del">
        <pc:chgData name="Diana Seveney" userId="955d1879003b6f5f" providerId="LiveId" clId="{7479A9FC-436C-4814-A252-B8F57859850D}" dt="2022-07-11T21:36:26.475" v="859" actId="47"/>
        <pc:sldMkLst>
          <pc:docMk/>
          <pc:sldMk cId="0" sldId="276"/>
        </pc:sldMkLst>
      </pc:sldChg>
      <pc:sldChg chg="del">
        <pc:chgData name="Diana Seveney" userId="955d1879003b6f5f" providerId="LiveId" clId="{7479A9FC-436C-4814-A252-B8F57859850D}" dt="2022-07-11T21:36:27.880" v="860" actId="47"/>
        <pc:sldMkLst>
          <pc:docMk/>
          <pc:sldMk cId="0" sldId="277"/>
        </pc:sldMkLst>
      </pc:sldChg>
      <pc:sldChg chg="del">
        <pc:chgData name="Diana Seveney" userId="955d1879003b6f5f" providerId="LiveId" clId="{7479A9FC-436C-4814-A252-B8F57859850D}" dt="2022-07-11T21:36:29.706" v="861" actId="47"/>
        <pc:sldMkLst>
          <pc:docMk/>
          <pc:sldMk cId="0" sldId="278"/>
        </pc:sldMkLst>
      </pc:sldChg>
      <pc:sldChg chg="modSp mod">
        <pc:chgData name="Diana Seveney" userId="955d1879003b6f5f" providerId="LiveId" clId="{7479A9FC-436C-4814-A252-B8F57859850D}" dt="2022-07-11T21:37:00.915" v="867" actId="1076"/>
        <pc:sldMkLst>
          <pc:docMk/>
          <pc:sldMk cId="0" sldId="279"/>
        </pc:sldMkLst>
        <pc:spChg chg="mod">
          <ac:chgData name="Diana Seveney" userId="955d1879003b6f5f" providerId="LiveId" clId="{7479A9FC-436C-4814-A252-B8F57859850D}" dt="2022-07-11T21:37:00.915" v="867" actId="1076"/>
          <ac:spMkLst>
            <pc:docMk/>
            <pc:sldMk cId="0" sldId="279"/>
            <ac:spMk id="793" creationId="{00000000-0000-0000-0000-000000000000}"/>
          </ac:spMkLst>
        </pc:spChg>
      </pc:sldChg>
      <pc:sldChg chg="del">
        <pc:chgData name="Diana Seveney" userId="955d1879003b6f5f" providerId="LiveId" clId="{7479A9FC-436C-4814-A252-B8F57859850D}" dt="2022-07-12T16:13:40.349" v="920" actId="47"/>
        <pc:sldMkLst>
          <pc:docMk/>
          <pc:sldMk cId="0" sldId="280"/>
        </pc:sldMkLst>
      </pc:sldChg>
      <pc:sldChg chg="del">
        <pc:chgData name="Diana Seveney" userId="955d1879003b6f5f" providerId="LiveId" clId="{7479A9FC-436C-4814-A252-B8F57859850D}" dt="2022-07-12T16:16:20.864" v="1022" actId="47"/>
        <pc:sldMkLst>
          <pc:docMk/>
          <pc:sldMk cId="0" sldId="281"/>
        </pc:sldMkLst>
      </pc:sldChg>
      <pc:sldChg chg="del">
        <pc:chgData name="Diana Seveney" userId="955d1879003b6f5f" providerId="LiveId" clId="{7479A9FC-436C-4814-A252-B8F57859850D}" dt="2022-07-12T16:15:59.351" v="1014" actId="47"/>
        <pc:sldMkLst>
          <pc:docMk/>
          <pc:sldMk cId="0" sldId="282"/>
        </pc:sldMkLst>
      </pc:sldChg>
      <pc:sldChg chg="del">
        <pc:chgData name="Diana Seveney" userId="955d1879003b6f5f" providerId="LiveId" clId="{7479A9FC-436C-4814-A252-B8F57859850D}" dt="2022-07-12T16:16:00.988" v="1015" actId="47"/>
        <pc:sldMkLst>
          <pc:docMk/>
          <pc:sldMk cId="0" sldId="283"/>
        </pc:sldMkLst>
      </pc:sldChg>
      <pc:sldChg chg="del">
        <pc:chgData name="Diana Seveney" userId="955d1879003b6f5f" providerId="LiveId" clId="{7479A9FC-436C-4814-A252-B8F57859850D}" dt="2022-07-12T16:16:01.921" v="1016" actId="47"/>
        <pc:sldMkLst>
          <pc:docMk/>
          <pc:sldMk cId="0" sldId="284"/>
        </pc:sldMkLst>
      </pc:sldChg>
      <pc:sldChg chg="del">
        <pc:chgData name="Diana Seveney" userId="955d1879003b6f5f" providerId="LiveId" clId="{7479A9FC-436C-4814-A252-B8F57859850D}" dt="2022-07-12T16:16:02.956" v="1017" actId="47"/>
        <pc:sldMkLst>
          <pc:docMk/>
          <pc:sldMk cId="0" sldId="285"/>
        </pc:sldMkLst>
      </pc:sldChg>
      <pc:sldChg chg="del">
        <pc:chgData name="Diana Seveney" userId="955d1879003b6f5f" providerId="LiveId" clId="{7479A9FC-436C-4814-A252-B8F57859850D}" dt="2022-07-12T16:16:18.741" v="1021" actId="47"/>
        <pc:sldMkLst>
          <pc:docMk/>
          <pc:sldMk cId="0" sldId="286"/>
        </pc:sldMkLst>
      </pc:sldChg>
      <pc:sldChg chg="del">
        <pc:chgData name="Diana Seveney" userId="955d1879003b6f5f" providerId="LiveId" clId="{7479A9FC-436C-4814-A252-B8F57859850D}" dt="2022-07-12T16:16:09.755" v="1018" actId="47"/>
        <pc:sldMkLst>
          <pc:docMk/>
          <pc:sldMk cId="0" sldId="287"/>
        </pc:sldMkLst>
      </pc:sldChg>
      <pc:sldChg chg="del">
        <pc:chgData name="Diana Seveney" userId="955d1879003b6f5f" providerId="LiveId" clId="{7479A9FC-436C-4814-A252-B8F57859850D}" dt="2022-07-12T16:16:10.973" v="1019" actId="47"/>
        <pc:sldMkLst>
          <pc:docMk/>
          <pc:sldMk cId="0" sldId="288"/>
        </pc:sldMkLst>
      </pc:sldChg>
      <pc:sldChg chg="del">
        <pc:chgData name="Diana Seveney" userId="955d1879003b6f5f" providerId="LiveId" clId="{7479A9FC-436C-4814-A252-B8F57859850D}" dt="2022-07-12T16:16:12.934" v="1020" actId="47"/>
        <pc:sldMkLst>
          <pc:docMk/>
          <pc:sldMk cId="0" sldId="289"/>
        </pc:sldMkLst>
      </pc:sldChg>
      <pc:sldChg chg="del">
        <pc:chgData name="Diana Seveney" userId="955d1879003b6f5f" providerId="LiveId" clId="{7479A9FC-436C-4814-A252-B8F57859850D}" dt="2022-07-12T16:13:36.130" v="919" actId="47"/>
        <pc:sldMkLst>
          <pc:docMk/>
          <pc:sldMk cId="0" sldId="290"/>
        </pc:sldMkLst>
      </pc:sldChg>
      <pc:sldChg chg="del">
        <pc:chgData name="Diana Seveney" userId="955d1879003b6f5f" providerId="LiveId" clId="{7479A9FC-436C-4814-A252-B8F57859850D}" dt="2022-07-12T16:13:36.130" v="919" actId="47"/>
        <pc:sldMkLst>
          <pc:docMk/>
          <pc:sldMk cId="0" sldId="291"/>
        </pc:sldMkLst>
      </pc:sldChg>
      <pc:sldChg chg="del">
        <pc:chgData name="Diana Seveney" userId="955d1879003b6f5f" providerId="LiveId" clId="{7479A9FC-436C-4814-A252-B8F57859850D}" dt="2022-07-12T16:13:32.714" v="918" actId="47"/>
        <pc:sldMkLst>
          <pc:docMk/>
          <pc:sldMk cId="0" sldId="292"/>
        </pc:sldMkLst>
      </pc:sldChg>
      <pc:sldChg chg="del">
        <pc:chgData name="Diana Seveney" userId="955d1879003b6f5f" providerId="LiveId" clId="{7479A9FC-436C-4814-A252-B8F57859850D}" dt="2022-07-12T16:13:32.714" v="918" actId="47"/>
        <pc:sldMkLst>
          <pc:docMk/>
          <pc:sldMk cId="0" sldId="293"/>
        </pc:sldMkLst>
      </pc:sldChg>
      <pc:sldChg chg="del">
        <pc:chgData name="Diana Seveney" userId="955d1879003b6f5f" providerId="LiveId" clId="{7479A9FC-436C-4814-A252-B8F57859850D}" dt="2022-07-12T16:13:32.714" v="918" actId="47"/>
        <pc:sldMkLst>
          <pc:docMk/>
          <pc:sldMk cId="0" sldId="294"/>
        </pc:sldMkLst>
      </pc:sldChg>
      <pc:sldChg chg="del">
        <pc:chgData name="Diana Seveney" userId="955d1879003b6f5f" providerId="LiveId" clId="{7479A9FC-436C-4814-A252-B8F57859850D}" dt="2022-07-12T16:13:32.714" v="918" actId="47"/>
        <pc:sldMkLst>
          <pc:docMk/>
          <pc:sldMk cId="0" sldId="295"/>
        </pc:sldMkLst>
      </pc:sldChg>
      <pc:sldChg chg="del">
        <pc:chgData name="Diana Seveney" userId="955d1879003b6f5f" providerId="LiveId" clId="{7479A9FC-436C-4814-A252-B8F57859850D}" dt="2022-07-12T16:13:32.714" v="918" actId="47"/>
        <pc:sldMkLst>
          <pc:docMk/>
          <pc:sldMk cId="0" sldId="296"/>
        </pc:sldMkLst>
      </pc:sldChg>
      <pc:sldChg chg="del">
        <pc:chgData name="Diana Seveney" userId="955d1879003b6f5f" providerId="LiveId" clId="{7479A9FC-436C-4814-A252-B8F57859850D}" dt="2022-07-12T16:13:32.714" v="918" actId="47"/>
        <pc:sldMkLst>
          <pc:docMk/>
          <pc:sldMk cId="0" sldId="297"/>
        </pc:sldMkLst>
      </pc:sldChg>
      <pc:sldChg chg="del">
        <pc:chgData name="Diana Seveney" userId="955d1879003b6f5f" providerId="LiveId" clId="{7479A9FC-436C-4814-A252-B8F57859850D}" dt="2022-07-12T16:13:30.674" v="917" actId="47"/>
        <pc:sldMkLst>
          <pc:docMk/>
          <pc:sldMk cId="0" sldId="298"/>
        </pc:sldMkLst>
      </pc:sldChg>
      <pc:sldChg chg="del">
        <pc:chgData name="Diana Seveney" userId="955d1879003b6f5f" providerId="LiveId" clId="{7479A9FC-436C-4814-A252-B8F57859850D}" dt="2022-07-12T16:13:30.674" v="917" actId="47"/>
        <pc:sldMkLst>
          <pc:docMk/>
          <pc:sldMk cId="0" sldId="299"/>
        </pc:sldMkLst>
      </pc:sldChg>
      <pc:sldChg chg="del">
        <pc:chgData name="Diana Seveney" userId="955d1879003b6f5f" providerId="LiveId" clId="{7479A9FC-436C-4814-A252-B8F57859850D}" dt="2022-07-12T16:13:30.674" v="917" actId="47"/>
        <pc:sldMkLst>
          <pc:docMk/>
          <pc:sldMk cId="0" sldId="300"/>
        </pc:sldMkLst>
      </pc:sldChg>
      <pc:sldChg chg="del">
        <pc:chgData name="Diana Seveney" userId="955d1879003b6f5f" providerId="LiveId" clId="{7479A9FC-436C-4814-A252-B8F57859850D}" dt="2022-07-12T16:13:30.674" v="917" actId="47"/>
        <pc:sldMkLst>
          <pc:docMk/>
          <pc:sldMk cId="0" sldId="301"/>
        </pc:sldMkLst>
      </pc:sldChg>
      <pc:sldChg chg="del">
        <pc:chgData name="Diana Seveney" userId="955d1879003b6f5f" providerId="LiveId" clId="{7479A9FC-436C-4814-A252-B8F57859850D}" dt="2022-07-12T16:13:30.674" v="917" actId="47"/>
        <pc:sldMkLst>
          <pc:docMk/>
          <pc:sldMk cId="0" sldId="302"/>
        </pc:sldMkLst>
      </pc:sldChg>
      <pc:sldChg chg="del">
        <pc:chgData name="Diana Seveney" userId="955d1879003b6f5f" providerId="LiveId" clId="{7479A9FC-436C-4814-A252-B8F57859850D}" dt="2022-07-12T16:13:30.674" v="917" actId="47"/>
        <pc:sldMkLst>
          <pc:docMk/>
          <pc:sldMk cId="0" sldId="303"/>
        </pc:sldMkLst>
      </pc:sldChg>
      <pc:sldChg chg="del">
        <pc:chgData name="Diana Seveney" userId="955d1879003b6f5f" providerId="LiveId" clId="{7479A9FC-436C-4814-A252-B8F57859850D}" dt="2022-07-12T16:13:30.674" v="917" actId="47"/>
        <pc:sldMkLst>
          <pc:docMk/>
          <pc:sldMk cId="0" sldId="304"/>
        </pc:sldMkLst>
      </pc:sldChg>
      <pc:sldChg chg="del">
        <pc:chgData name="Diana Seveney" userId="955d1879003b6f5f" providerId="LiveId" clId="{7479A9FC-436C-4814-A252-B8F57859850D}" dt="2022-07-12T16:13:30.674" v="917" actId="47"/>
        <pc:sldMkLst>
          <pc:docMk/>
          <pc:sldMk cId="0" sldId="305"/>
        </pc:sldMkLst>
      </pc:sldChg>
      <pc:sldChg chg="del">
        <pc:chgData name="Diana Seveney" userId="955d1879003b6f5f" providerId="LiveId" clId="{7479A9FC-436C-4814-A252-B8F57859850D}" dt="2022-07-12T16:13:30.674" v="917" actId="47"/>
        <pc:sldMkLst>
          <pc:docMk/>
          <pc:sldMk cId="0" sldId="306"/>
        </pc:sldMkLst>
      </pc:sldChg>
      <pc:sldChg chg="del">
        <pc:chgData name="Diana Seveney" userId="955d1879003b6f5f" providerId="LiveId" clId="{7479A9FC-436C-4814-A252-B8F57859850D}" dt="2022-07-12T16:13:30.674" v="917" actId="47"/>
        <pc:sldMkLst>
          <pc:docMk/>
          <pc:sldMk cId="0" sldId="307"/>
        </pc:sldMkLst>
      </pc:sldChg>
      <pc:sldChg chg="del">
        <pc:chgData name="Diana Seveney" userId="955d1879003b6f5f" providerId="LiveId" clId="{7479A9FC-436C-4814-A252-B8F57859850D}" dt="2022-07-12T16:13:30.674" v="917" actId="47"/>
        <pc:sldMkLst>
          <pc:docMk/>
          <pc:sldMk cId="0" sldId="308"/>
        </pc:sldMkLst>
      </pc:sldChg>
      <pc:sldChg chg="del">
        <pc:chgData name="Diana Seveney" userId="955d1879003b6f5f" providerId="LiveId" clId="{7479A9FC-436C-4814-A252-B8F57859850D}" dt="2022-07-12T16:13:30.674" v="917" actId="47"/>
        <pc:sldMkLst>
          <pc:docMk/>
          <pc:sldMk cId="0" sldId="309"/>
        </pc:sldMkLst>
      </pc:sldChg>
      <pc:sldChg chg="addSp delSp modSp add mod">
        <pc:chgData name="Diana Seveney" userId="955d1879003b6f5f" providerId="LiveId" clId="{7479A9FC-436C-4814-A252-B8F57859850D}" dt="2022-07-10T14:54:38.419" v="344" actId="478"/>
        <pc:sldMkLst>
          <pc:docMk/>
          <pc:sldMk cId="613964747" sldId="310"/>
        </pc:sldMkLst>
        <pc:spChg chg="add del mod">
          <ac:chgData name="Diana Seveney" userId="955d1879003b6f5f" providerId="LiveId" clId="{7479A9FC-436C-4814-A252-B8F57859850D}" dt="2022-07-10T14:50:11.083" v="294" actId="478"/>
          <ac:spMkLst>
            <pc:docMk/>
            <pc:sldMk cId="613964747" sldId="310"/>
            <ac:spMk id="3" creationId="{091D1392-53B1-BB6E-5659-493C380577DF}"/>
          </ac:spMkLst>
        </pc:spChg>
        <pc:spChg chg="add mod">
          <ac:chgData name="Diana Seveney" userId="955d1879003b6f5f" providerId="LiveId" clId="{7479A9FC-436C-4814-A252-B8F57859850D}" dt="2022-07-10T14:51:12.333" v="310" actId="255"/>
          <ac:spMkLst>
            <pc:docMk/>
            <pc:sldMk cId="613964747" sldId="310"/>
            <ac:spMk id="11" creationId="{F5EEEA1C-2EA0-BA1B-AEAB-8C0E50DAA0A1}"/>
          </ac:spMkLst>
        </pc:spChg>
        <pc:spChg chg="mod">
          <ac:chgData name="Diana Seveney" userId="955d1879003b6f5f" providerId="LiveId" clId="{7479A9FC-436C-4814-A252-B8F57859850D}" dt="2022-07-10T14:51:23.183" v="313" actId="20577"/>
          <ac:spMkLst>
            <pc:docMk/>
            <pc:sldMk cId="613964747" sldId="310"/>
            <ac:spMk id="406" creationId="{00000000-0000-0000-0000-000000000000}"/>
          </ac:spMkLst>
        </pc:spChg>
        <pc:spChg chg="del">
          <ac:chgData name="Diana Seveney" userId="955d1879003b6f5f" providerId="LiveId" clId="{7479A9FC-436C-4814-A252-B8F57859850D}" dt="2022-07-10T14:50:08.858" v="292" actId="478"/>
          <ac:spMkLst>
            <pc:docMk/>
            <pc:sldMk cId="613964747" sldId="310"/>
            <ac:spMk id="407" creationId="{00000000-0000-0000-0000-000000000000}"/>
          </ac:spMkLst>
        </pc:spChg>
        <pc:grpChg chg="del">
          <ac:chgData name="Diana Seveney" userId="955d1879003b6f5f" providerId="LiveId" clId="{7479A9FC-436C-4814-A252-B8F57859850D}" dt="2022-07-10T14:50:09.791" v="293" actId="478"/>
          <ac:grpSpMkLst>
            <pc:docMk/>
            <pc:sldMk cId="613964747" sldId="310"/>
            <ac:grpSpMk id="408" creationId="{00000000-0000-0000-0000-000000000000}"/>
          </ac:grpSpMkLst>
        </pc:grpChg>
        <pc:picChg chg="add del mod">
          <ac:chgData name="Diana Seveney" userId="955d1879003b6f5f" providerId="LiveId" clId="{7479A9FC-436C-4814-A252-B8F57859850D}" dt="2022-07-10T14:54:38.419" v="344" actId="478"/>
          <ac:picMkLst>
            <pc:docMk/>
            <pc:sldMk cId="613964747" sldId="310"/>
            <ac:picMk id="12" creationId="{4A26428B-5560-CA4C-B8F5-69D7F0C9A56E}"/>
          </ac:picMkLst>
        </pc:picChg>
      </pc:sldChg>
      <pc:sldChg chg="modSp add mod setBg">
        <pc:chgData name="Diana Seveney" userId="955d1879003b6f5f" providerId="LiveId" clId="{7479A9FC-436C-4814-A252-B8F57859850D}" dt="2022-07-10T15:04:02.193" v="497" actId="20577"/>
        <pc:sldMkLst>
          <pc:docMk/>
          <pc:sldMk cId="1762593347" sldId="311"/>
        </pc:sldMkLst>
        <pc:spChg chg="mod">
          <ac:chgData name="Diana Seveney" userId="955d1879003b6f5f" providerId="LiveId" clId="{7479A9FC-436C-4814-A252-B8F57859850D}" dt="2022-07-10T14:57:46.657" v="395" actId="20577"/>
          <ac:spMkLst>
            <pc:docMk/>
            <pc:sldMk cId="1762593347" sldId="311"/>
            <ac:spMk id="228" creationId="{00000000-0000-0000-0000-000000000000}"/>
          </ac:spMkLst>
        </pc:spChg>
        <pc:spChg chg="mod">
          <ac:chgData name="Diana Seveney" userId="955d1879003b6f5f" providerId="LiveId" clId="{7479A9FC-436C-4814-A252-B8F57859850D}" dt="2022-07-10T15:04:02.193" v="497" actId="20577"/>
          <ac:spMkLst>
            <pc:docMk/>
            <pc:sldMk cId="1762593347" sldId="311"/>
            <ac:spMk id="230" creationId="{00000000-0000-0000-0000-000000000000}"/>
          </ac:spMkLst>
        </pc:spChg>
      </pc:sldChg>
      <pc:sldChg chg="addSp delSp modSp new mod">
        <pc:chgData name="Diana Seveney" userId="955d1879003b6f5f" providerId="LiveId" clId="{7479A9FC-436C-4814-A252-B8F57859850D}" dt="2022-07-10T15:01:18.384" v="412" actId="1076"/>
        <pc:sldMkLst>
          <pc:docMk/>
          <pc:sldMk cId="2154101363" sldId="312"/>
        </pc:sldMkLst>
        <pc:spChg chg="mod">
          <ac:chgData name="Diana Seveney" userId="955d1879003b6f5f" providerId="LiveId" clId="{7479A9FC-436C-4814-A252-B8F57859850D}" dt="2022-07-10T14:59:24.924" v="407" actId="1076"/>
          <ac:spMkLst>
            <pc:docMk/>
            <pc:sldMk cId="2154101363" sldId="312"/>
            <ac:spMk id="2" creationId="{A9311D7E-8C0A-2091-EA4E-27E630BD2480}"/>
          </ac:spMkLst>
        </pc:spChg>
        <pc:spChg chg="del">
          <ac:chgData name="Diana Seveney" userId="955d1879003b6f5f" providerId="LiveId" clId="{7479A9FC-436C-4814-A252-B8F57859850D}" dt="2022-07-10T14:59:17.627" v="404" actId="478"/>
          <ac:spMkLst>
            <pc:docMk/>
            <pc:sldMk cId="2154101363" sldId="312"/>
            <ac:spMk id="3" creationId="{3EC75E7A-24CB-E6CC-FC76-D7C00BD58AF6}"/>
          </ac:spMkLst>
        </pc:spChg>
        <pc:spChg chg="del">
          <ac:chgData name="Diana Seveney" userId="955d1879003b6f5f" providerId="LiveId" clId="{7479A9FC-436C-4814-A252-B8F57859850D}" dt="2022-07-10T14:59:18.952" v="405" actId="478"/>
          <ac:spMkLst>
            <pc:docMk/>
            <pc:sldMk cId="2154101363" sldId="312"/>
            <ac:spMk id="4" creationId="{EBB03BCF-5916-4870-B6A1-4E04D59BFC9B}"/>
          </ac:spMkLst>
        </pc:spChg>
        <pc:picChg chg="add mod">
          <ac:chgData name="Diana Seveney" userId="955d1879003b6f5f" providerId="LiveId" clId="{7479A9FC-436C-4814-A252-B8F57859850D}" dt="2022-07-10T15:01:18.384" v="412" actId="1076"/>
          <ac:picMkLst>
            <pc:docMk/>
            <pc:sldMk cId="2154101363" sldId="312"/>
            <ac:picMk id="6" creationId="{58021B6D-7409-2EDA-FF5A-86CA04B14018}"/>
          </ac:picMkLst>
        </pc:picChg>
      </pc:sldChg>
      <pc:sldChg chg="modSp add mod">
        <pc:chgData name="Diana Seveney" userId="955d1879003b6f5f" providerId="LiveId" clId="{7479A9FC-436C-4814-A252-B8F57859850D}" dt="2022-07-10T15:05:21.881" v="524" actId="20577"/>
        <pc:sldMkLst>
          <pc:docMk/>
          <pc:sldMk cId="693012315" sldId="313"/>
        </pc:sldMkLst>
        <pc:spChg chg="mod">
          <ac:chgData name="Diana Seveney" userId="955d1879003b6f5f" providerId="LiveId" clId="{7479A9FC-436C-4814-A252-B8F57859850D}" dt="2022-07-10T15:05:21.881" v="524" actId="20577"/>
          <ac:spMkLst>
            <pc:docMk/>
            <pc:sldMk cId="693012315" sldId="313"/>
            <ac:spMk id="228" creationId="{00000000-0000-0000-0000-000000000000}"/>
          </ac:spMkLst>
        </pc:spChg>
        <pc:spChg chg="mod">
          <ac:chgData name="Diana Seveney" userId="955d1879003b6f5f" providerId="LiveId" clId="{7479A9FC-436C-4814-A252-B8F57859850D}" dt="2022-07-10T15:04:07.529" v="499" actId="20577"/>
          <ac:spMkLst>
            <pc:docMk/>
            <pc:sldMk cId="693012315" sldId="313"/>
            <ac:spMk id="230" creationId="{00000000-0000-0000-0000-000000000000}"/>
          </ac:spMkLst>
        </pc:spChg>
      </pc:sldChg>
      <pc:sldChg chg="modSp add mod">
        <pc:chgData name="Diana Seveney" userId="955d1879003b6f5f" providerId="LiveId" clId="{7479A9FC-436C-4814-A252-B8F57859850D}" dt="2022-07-11T21:27:25.936" v="695" actId="14100"/>
        <pc:sldMkLst>
          <pc:docMk/>
          <pc:sldMk cId="1336797013" sldId="314"/>
        </pc:sldMkLst>
        <pc:spChg chg="mod">
          <ac:chgData name="Diana Seveney" userId="955d1879003b6f5f" providerId="LiveId" clId="{7479A9FC-436C-4814-A252-B8F57859850D}" dt="2022-07-11T21:25:52.392" v="675" actId="20577"/>
          <ac:spMkLst>
            <pc:docMk/>
            <pc:sldMk cId="1336797013" sldId="314"/>
            <ac:spMk id="569" creationId="{00000000-0000-0000-0000-000000000000}"/>
          </ac:spMkLst>
        </pc:spChg>
        <pc:spChg chg="mod">
          <ac:chgData name="Diana Seveney" userId="955d1879003b6f5f" providerId="LiveId" clId="{7479A9FC-436C-4814-A252-B8F57859850D}" dt="2022-07-11T21:27:12.899" v="693" actId="20577"/>
          <ac:spMkLst>
            <pc:docMk/>
            <pc:sldMk cId="1336797013" sldId="314"/>
            <ac:spMk id="579" creationId="{00000000-0000-0000-0000-000000000000}"/>
          </ac:spMkLst>
        </pc:spChg>
        <pc:spChg chg="mod">
          <ac:chgData name="Diana Seveney" userId="955d1879003b6f5f" providerId="LiveId" clId="{7479A9FC-436C-4814-A252-B8F57859850D}" dt="2022-07-11T21:27:08.986" v="689" actId="12"/>
          <ac:spMkLst>
            <pc:docMk/>
            <pc:sldMk cId="1336797013" sldId="314"/>
            <ac:spMk id="580" creationId="{00000000-0000-0000-0000-000000000000}"/>
          </ac:spMkLst>
        </pc:spChg>
        <pc:spChg chg="mod">
          <ac:chgData name="Diana Seveney" userId="955d1879003b6f5f" providerId="LiveId" clId="{7479A9FC-436C-4814-A252-B8F57859850D}" dt="2022-07-11T21:27:22.594" v="694" actId="14100"/>
          <ac:spMkLst>
            <pc:docMk/>
            <pc:sldMk cId="1336797013" sldId="314"/>
            <ac:spMk id="581" creationId="{00000000-0000-0000-0000-000000000000}"/>
          </ac:spMkLst>
        </pc:spChg>
        <pc:spChg chg="mod">
          <ac:chgData name="Diana Seveney" userId="955d1879003b6f5f" providerId="LiveId" clId="{7479A9FC-436C-4814-A252-B8F57859850D}" dt="2022-07-11T21:27:25.936" v="695" actId="14100"/>
          <ac:spMkLst>
            <pc:docMk/>
            <pc:sldMk cId="1336797013" sldId="314"/>
            <ac:spMk id="582" creationId="{00000000-0000-0000-0000-000000000000}"/>
          </ac:spMkLst>
        </pc:spChg>
      </pc:sldChg>
      <pc:sldChg chg="addSp delSp modSp add mod">
        <pc:chgData name="Diana Seveney" userId="955d1879003b6f5f" providerId="LiveId" clId="{7479A9FC-436C-4814-A252-B8F57859850D}" dt="2022-07-12T16:14:06.028" v="922"/>
        <pc:sldMkLst>
          <pc:docMk/>
          <pc:sldMk cId="3707948561" sldId="315"/>
        </pc:sldMkLst>
        <pc:spChg chg="mod">
          <ac:chgData name="Diana Seveney" userId="955d1879003b6f5f" providerId="LiveId" clId="{7479A9FC-436C-4814-A252-B8F57859850D}" dt="2022-07-11T21:27:50.545" v="712" actId="20577"/>
          <ac:spMkLst>
            <pc:docMk/>
            <pc:sldMk cId="3707948561" sldId="315"/>
            <ac:spMk id="228" creationId="{00000000-0000-0000-0000-000000000000}"/>
          </ac:spMkLst>
        </pc:spChg>
        <pc:spChg chg="mod">
          <ac:chgData name="Diana Seveney" userId="955d1879003b6f5f" providerId="LiveId" clId="{7479A9FC-436C-4814-A252-B8F57859850D}" dt="2022-07-11T21:27:39.809" v="698" actId="20577"/>
          <ac:spMkLst>
            <pc:docMk/>
            <pc:sldMk cId="3707948561" sldId="315"/>
            <ac:spMk id="230" creationId="{00000000-0000-0000-0000-000000000000}"/>
          </ac:spMkLst>
        </pc:spChg>
        <pc:picChg chg="add del mod">
          <ac:chgData name="Diana Seveney" userId="955d1879003b6f5f" providerId="LiveId" clId="{7479A9FC-436C-4814-A252-B8F57859850D}" dt="2022-07-12T16:14:06.028" v="922"/>
          <ac:picMkLst>
            <pc:docMk/>
            <pc:sldMk cId="3707948561" sldId="315"/>
            <ac:picMk id="4" creationId="{46538602-8A12-7C6D-31A4-AC3581CE35E9}"/>
          </ac:picMkLst>
        </pc:picChg>
      </pc:sldChg>
      <pc:sldChg chg="modSp add mod">
        <pc:chgData name="Diana Seveney" userId="955d1879003b6f5f" providerId="LiveId" clId="{7479A9FC-436C-4814-A252-B8F57859850D}" dt="2022-07-12T16:14:38.498" v="989" actId="20577"/>
        <pc:sldMkLst>
          <pc:docMk/>
          <pc:sldMk cId="3749368123" sldId="316"/>
        </pc:sldMkLst>
        <pc:spChg chg="mod">
          <ac:chgData name="Diana Seveney" userId="955d1879003b6f5f" providerId="LiveId" clId="{7479A9FC-436C-4814-A252-B8F57859850D}" dt="2022-07-12T16:14:38.498" v="989" actId="20577"/>
          <ac:spMkLst>
            <pc:docMk/>
            <pc:sldMk cId="3749368123" sldId="316"/>
            <ac:spMk id="284" creationId="{00000000-0000-0000-0000-000000000000}"/>
          </ac:spMkLst>
        </pc:spChg>
      </pc:sldChg>
      <pc:sldChg chg="modSp add mod">
        <pc:chgData name="Diana Seveney" userId="955d1879003b6f5f" providerId="LiveId" clId="{7479A9FC-436C-4814-A252-B8F57859850D}" dt="2022-07-11T21:30:20.076" v="742" actId="1076"/>
        <pc:sldMkLst>
          <pc:docMk/>
          <pc:sldMk cId="1560747920" sldId="317"/>
        </pc:sldMkLst>
        <pc:spChg chg="mod">
          <ac:chgData name="Diana Seveney" userId="955d1879003b6f5f" providerId="LiveId" clId="{7479A9FC-436C-4814-A252-B8F57859850D}" dt="2022-07-11T21:30:20.076" v="742" actId="1076"/>
          <ac:spMkLst>
            <pc:docMk/>
            <pc:sldMk cId="1560747920" sldId="317"/>
            <ac:spMk id="339" creationId="{00000000-0000-0000-0000-000000000000}"/>
          </ac:spMkLst>
        </pc:spChg>
      </pc:sldChg>
      <pc:sldChg chg="modSp add mod">
        <pc:chgData name="Diana Seveney" userId="955d1879003b6f5f" providerId="LiveId" clId="{7479A9FC-436C-4814-A252-B8F57859850D}" dt="2022-07-12T16:13:05.649" v="916" actId="20577"/>
        <pc:sldMkLst>
          <pc:docMk/>
          <pc:sldMk cId="653495813" sldId="318"/>
        </pc:sldMkLst>
        <pc:spChg chg="mod">
          <ac:chgData name="Diana Seveney" userId="955d1879003b6f5f" providerId="LiveId" clId="{7479A9FC-436C-4814-A252-B8F57859850D}" dt="2022-07-12T16:13:05.649" v="916" actId="20577"/>
          <ac:spMkLst>
            <pc:docMk/>
            <pc:sldMk cId="653495813" sldId="318"/>
            <ac:spMk id="339" creationId="{00000000-0000-0000-0000-000000000000}"/>
          </ac:spMkLst>
        </pc:spChg>
      </pc:sldChg>
      <pc:sldChg chg="addSp modSp add mod">
        <pc:chgData name="Diana Seveney" userId="955d1879003b6f5f" providerId="LiveId" clId="{7479A9FC-436C-4814-A252-B8F57859850D}" dt="2022-07-11T21:30:53.793" v="748" actId="20577"/>
        <pc:sldMkLst>
          <pc:docMk/>
          <pc:sldMk cId="2532015307" sldId="319"/>
        </pc:sldMkLst>
        <pc:spChg chg="add mod">
          <ac:chgData name="Diana Seveney" userId="955d1879003b6f5f" providerId="LiveId" clId="{7479A9FC-436C-4814-A252-B8F57859850D}" dt="2022-07-11T21:30:53.793" v="748" actId="20577"/>
          <ac:spMkLst>
            <pc:docMk/>
            <pc:sldMk cId="2532015307" sldId="319"/>
            <ac:spMk id="4" creationId="{17F495BA-241D-E4BF-73BE-ABD7A08731CB}"/>
          </ac:spMkLst>
        </pc:spChg>
        <pc:spChg chg="mod">
          <ac:chgData name="Diana Seveney" userId="955d1879003b6f5f" providerId="LiveId" clId="{7479A9FC-436C-4814-A252-B8F57859850D}" dt="2022-07-11T21:30:38.483" v="744"/>
          <ac:spMkLst>
            <pc:docMk/>
            <pc:sldMk cId="2532015307" sldId="319"/>
            <ac:spMk id="339" creationId="{00000000-0000-0000-0000-000000000000}"/>
          </ac:spMkLst>
        </pc:spChg>
      </pc:sldChg>
      <pc:sldChg chg="add del">
        <pc:chgData name="Diana Seveney" userId="955d1879003b6f5f" providerId="LiveId" clId="{7479A9FC-436C-4814-A252-B8F57859850D}" dt="2022-07-12T16:15:18.141" v="1008" actId="47"/>
        <pc:sldMkLst>
          <pc:docMk/>
          <pc:sldMk cId="3743711781" sldId="320"/>
        </pc:sldMkLst>
      </pc:sldChg>
      <pc:sldChg chg="modSp add mod">
        <pc:chgData name="Diana Seveney" userId="955d1879003b6f5f" providerId="LiveId" clId="{7479A9FC-436C-4814-A252-B8F57859850D}" dt="2022-07-11T21:31:17.849" v="752" actId="6549"/>
        <pc:sldMkLst>
          <pc:docMk/>
          <pc:sldMk cId="2311070700" sldId="321"/>
        </pc:sldMkLst>
        <pc:spChg chg="mod">
          <ac:chgData name="Diana Seveney" userId="955d1879003b6f5f" providerId="LiveId" clId="{7479A9FC-436C-4814-A252-B8F57859850D}" dt="2022-07-11T21:31:15.768" v="750"/>
          <ac:spMkLst>
            <pc:docMk/>
            <pc:sldMk cId="2311070700" sldId="321"/>
            <ac:spMk id="228" creationId="{00000000-0000-0000-0000-000000000000}"/>
          </ac:spMkLst>
        </pc:spChg>
        <pc:spChg chg="mod">
          <ac:chgData name="Diana Seveney" userId="955d1879003b6f5f" providerId="LiveId" clId="{7479A9FC-436C-4814-A252-B8F57859850D}" dt="2022-07-11T21:31:17.849" v="752" actId="6549"/>
          <ac:spMkLst>
            <pc:docMk/>
            <pc:sldMk cId="2311070700" sldId="321"/>
            <ac:spMk id="230" creationId="{00000000-0000-0000-0000-000000000000}"/>
          </ac:spMkLst>
        </pc:spChg>
      </pc:sldChg>
      <pc:sldChg chg="modSp add mod">
        <pc:chgData name="Diana Seveney" userId="955d1879003b6f5f" providerId="LiveId" clId="{7479A9FC-436C-4814-A252-B8F57859850D}" dt="2022-07-11T21:34:25.496" v="809" actId="20577"/>
        <pc:sldMkLst>
          <pc:docMk/>
          <pc:sldMk cId="4158620926" sldId="322"/>
        </pc:sldMkLst>
        <pc:spChg chg="mod">
          <ac:chgData name="Diana Seveney" userId="955d1879003b6f5f" providerId="LiveId" clId="{7479A9FC-436C-4814-A252-B8F57859850D}" dt="2022-07-11T21:34:25.496" v="809" actId="20577"/>
          <ac:spMkLst>
            <pc:docMk/>
            <pc:sldMk cId="4158620926" sldId="322"/>
            <ac:spMk id="228" creationId="{00000000-0000-0000-0000-000000000000}"/>
          </ac:spMkLst>
        </pc:spChg>
        <pc:spChg chg="mod">
          <ac:chgData name="Diana Seveney" userId="955d1879003b6f5f" providerId="LiveId" clId="{7479A9FC-436C-4814-A252-B8F57859850D}" dt="2022-07-11T21:34:19.232" v="796" actId="20577"/>
          <ac:spMkLst>
            <pc:docMk/>
            <pc:sldMk cId="4158620926" sldId="322"/>
            <ac:spMk id="230" creationId="{00000000-0000-0000-0000-000000000000}"/>
          </ac:spMkLst>
        </pc:spChg>
      </pc:sldChg>
      <pc:sldMasterChg chg="delSldLayout">
        <pc:chgData name="Diana Seveney" userId="955d1879003b6f5f" providerId="LiveId" clId="{7479A9FC-436C-4814-A252-B8F57859850D}" dt="2022-07-12T16:16:20.864" v="1022" actId="47"/>
        <pc:sldMasterMkLst>
          <pc:docMk/>
          <pc:sldMasterMk cId="0" sldId="2147483676"/>
        </pc:sldMasterMkLst>
        <pc:sldLayoutChg chg="del">
          <pc:chgData name="Diana Seveney" userId="955d1879003b6f5f" providerId="LiveId" clId="{7479A9FC-436C-4814-A252-B8F57859850D}" dt="2022-07-12T16:16:12.934" v="1020" actId="47"/>
          <pc:sldLayoutMkLst>
            <pc:docMk/>
            <pc:sldMasterMk cId="0" sldId="2147483676"/>
            <pc:sldLayoutMk cId="0" sldId="2147483650"/>
          </pc:sldLayoutMkLst>
        </pc:sldLayoutChg>
        <pc:sldLayoutChg chg="del">
          <pc:chgData name="Diana Seveney" userId="955d1879003b6f5f" providerId="LiveId" clId="{7479A9FC-436C-4814-A252-B8F57859850D}" dt="2022-07-12T16:15:59.351" v="1014" actId="47"/>
          <pc:sldLayoutMkLst>
            <pc:docMk/>
            <pc:sldMasterMk cId="0" sldId="2147483676"/>
            <pc:sldLayoutMk cId="0" sldId="2147483657"/>
          </pc:sldLayoutMkLst>
        </pc:sldLayoutChg>
        <pc:sldLayoutChg chg="del">
          <pc:chgData name="Diana Seveney" userId="955d1879003b6f5f" providerId="LiveId" clId="{7479A9FC-436C-4814-A252-B8F57859850D}" dt="2022-07-12T16:16:09.755" v="1018" actId="47"/>
          <pc:sldLayoutMkLst>
            <pc:docMk/>
            <pc:sldMasterMk cId="0" sldId="2147483676"/>
            <pc:sldLayoutMk cId="0" sldId="2147483662"/>
          </pc:sldLayoutMkLst>
        </pc:sldLayoutChg>
        <pc:sldLayoutChg chg="del">
          <pc:chgData name="Diana Seveney" userId="955d1879003b6f5f" providerId="LiveId" clId="{7479A9FC-436C-4814-A252-B8F57859850D}" dt="2022-07-12T16:16:18.741" v="1021" actId="47"/>
          <pc:sldLayoutMkLst>
            <pc:docMk/>
            <pc:sldMasterMk cId="0" sldId="2147483676"/>
            <pc:sldLayoutMk cId="0" sldId="2147483663"/>
          </pc:sldLayoutMkLst>
        </pc:sldLayoutChg>
        <pc:sldLayoutChg chg="del">
          <pc:chgData name="Diana Seveney" userId="955d1879003b6f5f" providerId="LiveId" clId="{7479A9FC-436C-4814-A252-B8F57859850D}" dt="2022-07-12T16:16:20.864" v="1022" actId="47"/>
          <pc:sldLayoutMkLst>
            <pc:docMk/>
            <pc:sldMasterMk cId="0" sldId="2147483676"/>
            <pc:sldLayoutMk cId="0" sldId="2147483664"/>
          </pc:sldLayoutMkLst>
        </pc:sldLayoutChg>
        <pc:sldLayoutChg chg="del">
          <pc:chgData name="Diana Seveney" userId="955d1879003b6f5f" providerId="LiveId" clId="{7479A9FC-436C-4814-A252-B8F57859850D}" dt="2022-07-12T16:16:01.921" v="1016" actId="47"/>
          <pc:sldLayoutMkLst>
            <pc:docMk/>
            <pc:sldMasterMk cId="0" sldId="2147483676"/>
            <pc:sldLayoutMk cId="0" sldId="2147483665"/>
          </pc:sldLayoutMkLst>
        </pc:sldLayoutChg>
        <pc:sldLayoutChg chg="del">
          <pc:chgData name="Diana Seveney" userId="955d1879003b6f5f" providerId="LiveId" clId="{7479A9FC-436C-4814-A252-B8F57859850D}" dt="2022-07-11T21:36:22.050" v="854" actId="47"/>
          <pc:sldLayoutMkLst>
            <pc:docMk/>
            <pc:sldMasterMk cId="0" sldId="2147483676"/>
            <pc:sldLayoutMk cId="0" sldId="2147483667"/>
          </pc:sldLayoutMkLst>
        </pc:sldLayoutChg>
        <pc:sldLayoutChg chg="del">
          <pc:chgData name="Diana Seveney" userId="955d1879003b6f5f" providerId="LiveId" clId="{7479A9FC-436C-4814-A252-B8F57859850D}" dt="2022-07-11T21:36:22.292" v="855" actId="47"/>
          <pc:sldLayoutMkLst>
            <pc:docMk/>
            <pc:sldMasterMk cId="0" sldId="2147483676"/>
            <pc:sldLayoutMk cId="0" sldId="2147483669"/>
          </pc:sldLayoutMkLst>
        </pc:sldLayoutChg>
        <pc:sldLayoutChg chg="del">
          <pc:chgData name="Diana Seveney" userId="955d1879003b6f5f" providerId="LiveId" clId="{7479A9FC-436C-4814-A252-B8F57859850D}" dt="2022-07-11T21:36:29.706" v="861" actId="47"/>
          <pc:sldLayoutMkLst>
            <pc:docMk/>
            <pc:sldMasterMk cId="0" sldId="2147483676"/>
            <pc:sldLayoutMk cId="0" sldId="2147483670"/>
          </pc:sldLayoutMkLst>
        </pc:sldLayoutChg>
        <pc:sldLayoutChg chg="del">
          <pc:chgData name="Diana Seveney" userId="955d1879003b6f5f" providerId="LiveId" clId="{7479A9FC-436C-4814-A252-B8F57859850D}" dt="2022-07-12T16:16:00.988" v="1015" actId="47"/>
          <pc:sldLayoutMkLst>
            <pc:docMk/>
            <pc:sldMasterMk cId="0" sldId="2147483676"/>
            <pc:sldLayoutMk cId="0" sldId="2147483671"/>
          </pc:sldLayoutMkLst>
        </pc:sldLayoutChg>
        <pc:sldLayoutChg chg="del">
          <pc:chgData name="Diana Seveney" userId="955d1879003b6f5f" providerId="LiveId" clId="{7479A9FC-436C-4814-A252-B8F57859850D}" dt="2022-07-12T16:16:10.973" v="1019" actId="47"/>
          <pc:sldLayoutMkLst>
            <pc:docMk/>
            <pc:sldMasterMk cId="0" sldId="2147483676"/>
            <pc:sldLayoutMk cId="0" sldId="2147483672"/>
          </pc:sldLayoutMkLst>
        </pc:sldLayoutChg>
      </pc:sldMasterChg>
      <pc:sldMasterChg chg="del delSldLayout">
        <pc:chgData name="Diana Seveney" userId="955d1879003b6f5f" providerId="LiveId" clId="{7479A9FC-436C-4814-A252-B8F57859850D}" dt="2022-07-12T16:13:32.714" v="918" actId="47"/>
        <pc:sldMasterMkLst>
          <pc:docMk/>
          <pc:sldMasterMk cId="0" sldId="2147483677"/>
        </pc:sldMasterMkLst>
        <pc:sldLayoutChg chg="del">
          <pc:chgData name="Diana Seveney" userId="955d1879003b6f5f" providerId="LiveId" clId="{7479A9FC-436C-4814-A252-B8F57859850D}" dt="2022-07-12T16:13:32.714" v="918" actId="47"/>
          <pc:sldLayoutMkLst>
            <pc:docMk/>
            <pc:sldMasterMk cId="0" sldId="2147483677"/>
            <pc:sldLayoutMk cId="0" sldId="2147483674"/>
          </pc:sldLayoutMkLst>
        </pc:sldLayoutChg>
        <pc:sldLayoutChg chg="del">
          <pc:chgData name="Diana Seveney" userId="955d1879003b6f5f" providerId="LiveId" clId="{7479A9FC-436C-4814-A252-B8F57859850D}" dt="2022-07-12T16:13:32.714" v="918" actId="47"/>
          <pc:sldLayoutMkLst>
            <pc:docMk/>
            <pc:sldMasterMk cId="0" sldId="2147483677"/>
            <pc:sldLayoutMk cId="0" sldId="2147483675"/>
          </pc:sldLayoutMkLst>
        </pc:sldLayoutChg>
      </pc:sldMasterChg>
    </pc:docChg>
  </pc:docChgLst>
</pc:chgInfo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jpg>
</file>

<file path=ppt/media/image2.jpg>
</file>

<file path=ppt/media/image20.png>
</file>

<file path=ppt/media/image21.jpg>
</file>

<file path=ppt/media/image2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104e860fe09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104e860fe09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102f94db1f8_0_29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102f94db1f8_0_29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54238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04e860fe09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04e860fe09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04e860fe09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04e860fe09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15931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04e860fe09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04e860fe09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04e860fe09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04e860fe09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61490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04e860fe09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04e860fe09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04e860fe09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04e860fe09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91448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04e860fe09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04e860fe09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08318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04e860fe09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04e860fe09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8073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04e860fe09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04e860fe09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04e860fe09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04e860fe09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97389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104e860fe09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104e860fe09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04e860fe09_0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104e860fe09_0_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07618b155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107618b155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04e860fe09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04e860fe09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179633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04e860fe09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104e860fe09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104e860fe09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104e860fe09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04e860fe09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04e860fe09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04e860fe09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04e860fe09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104e860fe09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104e860fe09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85898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04e860fe09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04e860fe09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04e860fe09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04e860fe09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05064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04e860fe09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04e860fe09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04e860fe09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04e860fe09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9980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209325" y="0"/>
            <a:ext cx="5932800" cy="5143500"/>
          </a:xfrm>
          <a:prstGeom prst="rect">
            <a:avLst/>
          </a:prstGeom>
          <a:solidFill>
            <a:srgbClr val="980000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880925" y="2075825"/>
            <a:ext cx="4737000" cy="14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069900" y="3864238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/>
          <p:nvPr/>
        </p:nvSpPr>
        <p:spPr>
          <a:xfrm>
            <a:off x="-1875" y="0"/>
            <a:ext cx="5940600" cy="5143500"/>
          </a:xfrm>
          <a:prstGeom prst="rect">
            <a:avLst/>
          </a:prstGeom>
          <a:solidFill>
            <a:srgbClr val="980000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/>
          </p:nvPr>
        </p:nvSpPr>
        <p:spPr>
          <a:xfrm>
            <a:off x="746250" y="17427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2" hasCustomPrompt="1"/>
          </p:nvPr>
        </p:nvSpPr>
        <p:spPr>
          <a:xfrm>
            <a:off x="1276800" y="12258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"/>
          </p:nvPr>
        </p:nvSpPr>
        <p:spPr>
          <a:xfrm>
            <a:off x="717550" y="2263311"/>
            <a:ext cx="2388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3"/>
          </p:nvPr>
        </p:nvSpPr>
        <p:spPr>
          <a:xfrm>
            <a:off x="3406250" y="17427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4" hasCustomPrompt="1"/>
          </p:nvPr>
        </p:nvSpPr>
        <p:spPr>
          <a:xfrm>
            <a:off x="3936800" y="12258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5"/>
          </p:nvPr>
        </p:nvSpPr>
        <p:spPr>
          <a:xfrm>
            <a:off x="3377550" y="2263311"/>
            <a:ext cx="2388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6"/>
          </p:nvPr>
        </p:nvSpPr>
        <p:spPr>
          <a:xfrm>
            <a:off x="746250" y="359600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7" hasCustomPrompt="1"/>
          </p:nvPr>
        </p:nvSpPr>
        <p:spPr>
          <a:xfrm>
            <a:off x="1276800" y="307902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8"/>
          </p:nvPr>
        </p:nvSpPr>
        <p:spPr>
          <a:xfrm>
            <a:off x="720000" y="4116536"/>
            <a:ext cx="2388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9"/>
          </p:nvPr>
        </p:nvSpPr>
        <p:spPr>
          <a:xfrm>
            <a:off x="3406250" y="359600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13" hasCustomPrompt="1"/>
          </p:nvPr>
        </p:nvSpPr>
        <p:spPr>
          <a:xfrm>
            <a:off x="3936800" y="307902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4"/>
          </p:nvPr>
        </p:nvSpPr>
        <p:spPr>
          <a:xfrm>
            <a:off x="3380000" y="4116536"/>
            <a:ext cx="2388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16"/>
          </p:nvPr>
        </p:nvSpPr>
        <p:spPr>
          <a:xfrm>
            <a:off x="6066250" y="17427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17" hasCustomPrompt="1"/>
          </p:nvPr>
        </p:nvSpPr>
        <p:spPr>
          <a:xfrm>
            <a:off x="6596800" y="12258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8"/>
          </p:nvPr>
        </p:nvSpPr>
        <p:spPr>
          <a:xfrm>
            <a:off x="6037550" y="2263311"/>
            <a:ext cx="2388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19"/>
          </p:nvPr>
        </p:nvSpPr>
        <p:spPr>
          <a:xfrm>
            <a:off x="6066250" y="359600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20" hasCustomPrompt="1"/>
          </p:nvPr>
        </p:nvSpPr>
        <p:spPr>
          <a:xfrm>
            <a:off x="6596800" y="307902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21"/>
          </p:nvPr>
        </p:nvSpPr>
        <p:spPr>
          <a:xfrm>
            <a:off x="6040000" y="4116536"/>
            <a:ext cx="2388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/>
          <p:nvPr/>
        </p:nvSpPr>
        <p:spPr>
          <a:xfrm>
            <a:off x="0" y="1260800"/>
            <a:ext cx="9144000" cy="3347700"/>
          </a:xfrm>
          <a:prstGeom prst="rect">
            <a:avLst/>
          </a:prstGeom>
          <a:solidFill>
            <a:srgbClr val="980000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2290050" y="3538850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subTitle" idx="1"/>
          </p:nvPr>
        </p:nvSpPr>
        <p:spPr>
          <a:xfrm>
            <a:off x="1458150" y="1798550"/>
            <a:ext cx="62277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/>
          <p:nvPr/>
        </p:nvSpPr>
        <p:spPr>
          <a:xfrm>
            <a:off x="-1875" y="0"/>
            <a:ext cx="5615400" cy="5143500"/>
          </a:xfrm>
          <a:prstGeom prst="rect">
            <a:avLst/>
          </a:prstGeom>
          <a:solidFill>
            <a:srgbClr val="980000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/>
          <p:nvPr/>
        </p:nvSpPr>
        <p:spPr>
          <a:xfrm>
            <a:off x="0" y="1260800"/>
            <a:ext cx="9144000" cy="3347700"/>
          </a:xfrm>
          <a:prstGeom prst="rect">
            <a:avLst/>
          </a:prstGeom>
          <a:solidFill>
            <a:srgbClr val="980000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title"/>
          </p:nvPr>
        </p:nvSpPr>
        <p:spPr>
          <a:xfrm>
            <a:off x="720000" y="2571181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ubTitle" idx="1"/>
          </p:nvPr>
        </p:nvSpPr>
        <p:spPr>
          <a:xfrm>
            <a:off x="720000" y="3037336"/>
            <a:ext cx="2336400" cy="100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title" idx="2"/>
          </p:nvPr>
        </p:nvSpPr>
        <p:spPr>
          <a:xfrm>
            <a:off x="3403800" y="2571181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ubTitle" idx="3"/>
          </p:nvPr>
        </p:nvSpPr>
        <p:spPr>
          <a:xfrm>
            <a:off x="3403800" y="3037336"/>
            <a:ext cx="2336400" cy="100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title" idx="4"/>
          </p:nvPr>
        </p:nvSpPr>
        <p:spPr>
          <a:xfrm>
            <a:off x="6087600" y="2571181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subTitle" idx="5"/>
          </p:nvPr>
        </p:nvSpPr>
        <p:spPr>
          <a:xfrm>
            <a:off x="6087600" y="3037336"/>
            <a:ext cx="2336400" cy="100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/>
          <p:nvPr/>
        </p:nvSpPr>
        <p:spPr>
          <a:xfrm>
            <a:off x="0" y="1260800"/>
            <a:ext cx="9144000" cy="3347700"/>
          </a:xfrm>
          <a:prstGeom prst="rect">
            <a:avLst/>
          </a:prstGeom>
          <a:solidFill>
            <a:srgbClr val="980000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1510638" y="1568725"/>
            <a:ext cx="2191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subTitle" idx="1"/>
          </p:nvPr>
        </p:nvSpPr>
        <p:spPr>
          <a:xfrm>
            <a:off x="1510650" y="2002850"/>
            <a:ext cx="2191200" cy="7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title" idx="2"/>
          </p:nvPr>
        </p:nvSpPr>
        <p:spPr>
          <a:xfrm>
            <a:off x="5750476" y="1568725"/>
            <a:ext cx="2191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subTitle" idx="3"/>
          </p:nvPr>
        </p:nvSpPr>
        <p:spPr>
          <a:xfrm>
            <a:off x="5750480" y="2002850"/>
            <a:ext cx="2191200" cy="7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2"/>
          <p:cNvSpPr txBox="1">
            <a:spLocks noGrp="1"/>
          </p:cNvSpPr>
          <p:nvPr>
            <p:ph type="title" idx="4"/>
          </p:nvPr>
        </p:nvSpPr>
        <p:spPr>
          <a:xfrm>
            <a:off x="1510663" y="3118250"/>
            <a:ext cx="2191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subTitle" idx="5"/>
          </p:nvPr>
        </p:nvSpPr>
        <p:spPr>
          <a:xfrm>
            <a:off x="1510675" y="3552375"/>
            <a:ext cx="2191200" cy="7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title" idx="6"/>
          </p:nvPr>
        </p:nvSpPr>
        <p:spPr>
          <a:xfrm>
            <a:off x="5750501" y="3118250"/>
            <a:ext cx="2191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subTitle" idx="7"/>
          </p:nvPr>
        </p:nvSpPr>
        <p:spPr>
          <a:xfrm>
            <a:off x="5750505" y="3552375"/>
            <a:ext cx="2191200" cy="7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715100" y="952775"/>
            <a:ext cx="7713900" cy="3238200"/>
          </a:xfrm>
          <a:prstGeom prst="rect">
            <a:avLst/>
          </a:prstGeom>
          <a:solidFill>
            <a:srgbClr val="980000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706700" y="1925210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1783750" y="1837573"/>
            <a:ext cx="1831500" cy="143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1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706700" y="2809998"/>
            <a:ext cx="4360200" cy="3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subTitle" idx="1"/>
          </p:nvPr>
        </p:nvSpPr>
        <p:spPr>
          <a:xfrm>
            <a:off x="1181425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2"/>
          </p:nvPr>
        </p:nvSpPr>
        <p:spPr>
          <a:xfrm>
            <a:off x="4836300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3"/>
          </p:nvPr>
        </p:nvSpPr>
        <p:spPr>
          <a:xfrm>
            <a:off x="1181425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4"/>
          </p:nvPr>
        </p:nvSpPr>
        <p:spPr>
          <a:xfrm>
            <a:off x="4836300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/>
          <p:nvPr/>
        </p:nvSpPr>
        <p:spPr>
          <a:xfrm>
            <a:off x="0" y="1260800"/>
            <a:ext cx="9144000" cy="3347700"/>
          </a:xfrm>
          <a:prstGeom prst="rect">
            <a:avLst/>
          </a:prstGeom>
          <a:solidFill>
            <a:srgbClr val="980000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-1875" y="0"/>
            <a:ext cx="5615400" cy="5143500"/>
          </a:xfrm>
          <a:prstGeom prst="rect">
            <a:avLst/>
          </a:prstGeom>
          <a:solidFill>
            <a:srgbClr val="980000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715100" y="789950"/>
            <a:ext cx="2768100" cy="8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715100" y="1875250"/>
            <a:ext cx="3856800" cy="25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AutoNum type="arabicPeriod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715050" y="1396900"/>
            <a:ext cx="7713900" cy="2349900"/>
          </a:xfrm>
          <a:prstGeom prst="rect">
            <a:avLst/>
          </a:prstGeom>
          <a:solidFill>
            <a:srgbClr val="980000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715100" y="1719275"/>
            <a:ext cx="7713900" cy="17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-50" y="952775"/>
            <a:ext cx="6153600" cy="3238200"/>
          </a:xfrm>
          <a:prstGeom prst="rect">
            <a:avLst/>
          </a:prstGeom>
          <a:solidFill>
            <a:srgbClr val="980000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715100" y="1379713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715200" y="2221525"/>
            <a:ext cx="3590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4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59" r:id="rId10"/>
    <p:sldLayoutId id="2147483660" r:id="rId11"/>
    <p:sldLayoutId id="2147483661" r:id="rId12"/>
    <p:sldLayoutId id="2147483666" r:id="rId13"/>
    <p:sldLayoutId id="2147483668" r:id="rId14"/>
    <p:sldLayoutId id="2147483673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1.jpg"/><Relationship Id="rId7" Type="http://schemas.openxmlformats.org/officeDocument/2006/relationships/image" Target="../media/image11.jpg"/><Relationship Id="rId12" Type="http://schemas.openxmlformats.org/officeDocument/2006/relationships/image" Target="../media/image1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jpg"/><Relationship Id="rId11" Type="http://schemas.openxmlformats.org/officeDocument/2006/relationships/image" Target="../media/image15.jpg"/><Relationship Id="rId5" Type="http://schemas.openxmlformats.org/officeDocument/2006/relationships/image" Target="../media/image9.png"/><Relationship Id="rId10" Type="http://schemas.openxmlformats.org/officeDocument/2006/relationships/image" Target="../media/image14.jpg"/><Relationship Id="rId4" Type="http://schemas.openxmlformats.org/officeDocument/2006/relationships/image" Target="../media/image8.png"/><Relationship Id="rId9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.jpg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/>
          <p:cNvSpPr txBox="1">
            <a:spLocks noGrp="1"/>
          </p:cNvSpPr>
          <p:nvPr>
            <p:ph type="ctrTitle"/>
          </p:nvPr>
        </p:nvSpPr>
        <p:spPr>
          <a:xfrm>
            <a:off x="3880925" y="2075825"/>
            <a:ext cx="4737000" cy="14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 dirty="0">
                <a:solidFill>
                  <a:schemeClr val="lt1"/>
                </a:solidFill>
              </a:rPr>
              <a:t>Wine For newbies</a:t>
            </a: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175" name="Google Shape;175;p31"/>
          <p:cNvSpPr txBox="1">
            <a:spLocks noGrp="1"/>
          </p:cNvSpPr>
          <p:nvPr>
            <p:ph type="subTitle" idx="1"/>
          </p:nvPr>
        </p:nvSpPr>
        <p:spPr>
          <a:xfrm>
            <a:off x="3263514" y="4108521"/>
            <a:ext cx="5149252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Data Analytics and Visualization Bootcamp Final Project </a:t>
            </a:r>
          </a:p>
        </p:txBody>
      </p:sp>
      <p:cxnSp>
        <p:nvCxnSpPr>
          <p:cNvPr id="176" name="Google Shape;176;p31"/>
          <p:cNvCxnSpPr/>
          <p:nvPr/>
        </p:nvCxnSpPr>
        <p:spPr>
          <a:xfrm>
            <a:off x="5960775" y="3682125"/>
            <a:ext cx="429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5"/>
          <p:cNvSpPr txBox="1">
            <a:spLocks noGrp="1"/>
          </p:cNvSpPr>
          <p:nvPr>
            <p:ph type="title"/>
          </p:nvPr>
        </p:nvSpPr>
        <p:spPr>
          <a:xfrm>
            <a:off x="3706700" y="1925210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Exploration</a:t>
            </a:r>
            <a:endParaRPr dirty="0"/>
          </a:p>
        </p:txBody>
      </p:sp>
      <p:sp>
        <p:nvSpPr>
          <p:cNvPr id="230" name="Google Shape;230;p35"/>
          <p:cNvSpPr txBox="1">
            <a:spLocks noGrp="1"/>
          </p:cNvSpPr>
          <p:nvPr>
            <p:ph type="title" idx="2"/>
          </p:nvPr>
        </p:nvSpPr>
        <p:spPr>
          <a:xfrm>
            <a:off x="1783750" y="1837573"/>
            <a:ext cx="1831500" cy="143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93012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Transformation and adding 3 features:</a:t>
            </a:r>
            <a:endParaRPr dirty="0"/>
          </a:p>
        </p:txBody>
      </p:sp>
      <p:grpSp>
        <p:nvGrpSpPr>
          <p:cNvPr id="522" name="Google Shape;522;p46"/>
          <p:cNvGrpSpPr/>
          <p:nvPr/>
        </p:nvGrpSpPr>
        <p:grpSpPr>
          <a:xfrm rot="10800000">
            <a:off x="3319204" y="1507372"/>
            <a:ext cx="2065723" cy="2016801"/>
            <a:chOff x="3677358" y="1426475"/>
            <a:chExt cx="2065723" cy="2016801"/>
          </a:xfrm>
        </p:grpSpPr>
        <p:sp>
          <p:nvSpPr>
            <p:cNvPr id="523" name="Google Shape;523;p46"/>
            <p:cNvSpPr/>
            <p:nvPr/>
          </p:nvSpPr>
          <p:spPr>
            <a:xfrm>
              <a:off x="3722057" y="2399015"/>
              <a:ext cx="1546099" cy="429439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6"/>
            <p:cNvSpPr/>
            <p:nvPr/>
          </p:nvSpPr>
          <p:spPr>
            <a:xfrm>
              <a:off x="4187757" y="1426475"/>
              <a:ext cx="999392" cy="784865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6"/>
            <p:cNvSpPr/>
            <p:nvPr/>
          </p:nvSpPr>
          <p:spPr>
            <a:xfrm>
              <a:off x="3677358" y="3016128"/>
              <a:ext cx="2065723" cy="427148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7" name="Google Shape;527;p46"/>
          <p:cNvSpPr txBox="1"/>
          <p:nvPr/>
        </p:nvSpPr>
        <p:spPr>
          <a:xfrm flipH="1">
            <a:off x="692591" y="1635037"/>
            <a:ext cx="20658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152400" lvl="0" algn="l" rtl="0">
              <a:spcBef>
                <a:spcPts val="1000"/>
              </a:spcBef>
              <a:spcAft>
                <a:spcPts val="0"/>
              </a:spcAft>
              <a:buSzPts val="1200"/>
            </a:pPr>
            <a:r>
              <a:rPr lang="en-US" sz="1500" dirty="0">
                <a:solidFill>
                  <a:schemeClr val="bg1"/>
                </a:solidFill>
                <a:latin typeface="+mn-lt"/>
              </a:rPr>
              <a:t>The year was extracted from the title column</a:t>
            </a:r>
          </a:p>
        </p:txBody>
      </p:sp>
      <p:sp>
        <p:nvSpPr>
          <p:cNvPr id="528" name="Google Shape;528;p46"/>
          <p:cNvSpPr txBox="1"/>
          <p:nvPr/>
        </p:nvSpPr>
        <p:spPr>
          <a:xfrm flipH="1">
            <a:off x="774254" y="3279791"/>
            <a:ext cx="3100882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152400" lvl="0" algn="l" rtl="0">
              <a:spcBef>
                <a:spcPts val="1000"/>
              </a:spcBef>
              <a:spcAft>
                <a:spcPts val="0"/>
              </a:spcAft>
              <a:buSzPts val="1200"/>
            </a:pPr>
            <a:r>
              <a:rPr lang="en-US" sz="1500" dirty="0">
                <a:solidFill>
                  <a:schemeClr val="bg1"/>
                </a:solidFill>
                <a:latin typeface="+mn-lt"/>
              </a:rPr>
              <a:t>Ratings were grouped into 5 categories: below average, average, good, very good, and excellent</a:t>
            </a:r>
          </a:p>
        </p:txBody>
      </p:sp>
      <p:sp>
        <p:nvSpPr>
          <p:cNvPr id="529" name="Google Shape;529;p46"/>
          <p:cNvSpPr txBox="1"/>
          <p:nvPr/>
        </p:nvSpPr>
        <p:spPr>
          <a:xfrm flipH="1">
            <a:off x="5851527" y="2300616"/>
            <a:ext cx="3230811" cy="1682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152400" lvl="0" algn="l" rtl="0">
              <a:spcBef>
                <a:spcPts val="1600"/>
              </a:spcBef>
              <a:spcAft>
                <a:spcPts val="0"/>
              </a:spcAft>
              <a:buSzPts val="1200"/>
            </a:pPr>
            <a:r>
              <a:rPr lang="en-US" sz="1500" dirty="0">
                <a:solidFill>
                  <a:schemeClr val="lt1"/>
                </a:solidFill>
                <a:latin typeface="+mn-lt"/>
              </a:rPr>
              <a:t>A red or white designation was assigned by using information found in the variety, description and title columns</a:t>
            </a:r>
          </a:p>
        </p:txBody>
      </p:sp>
      <p:sp>
        <p:nvSpPr>
          <p:cNvPr id="531" name="Google Shape;531;p46"/>
          <p:cNvSpPr txBox="1"/>
          <p:nvPr/>
        </p:nvSpPr>
        <p:spPr>
          <a:xfrm flipH="1">
            <a:off x="7083166" y="2165425"/>
            <a:ext cx="1546099" cy="2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Clacification</a:t>
            </a:r>
            <a:endParaRPr sz="1600" b="1" dirty="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33" name="Google Shape;533;p46"/>
          <p:cNvSpPr txBox="1"/>
          <p:nvPr/>
        </p:nvSpPr>
        <p:spPr>
          <a:xfrm flipH="1">
            <a:off x="726524" y="1447525"/>
            <a:ext cx="1480228" cy="2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Date format</a:t>
            </a:r>
            <a:endParaRPr sz="1600" b="1" dirty="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34" name="Google Shape;534;p46"/>
          <p:cNvSpPr txBox="1"/>
          <p:nvPr/>
        </p:nvSpPr>
        <p:spPr>
          <a:xfrm flipH="1">
            <a:off x="753334" y="2990573"/>
            <a:ext cx="1187400" cy="2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Binning </a:t>
            </a:r>
            <a:endParaRPr sz="1600" b="1" dirty="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535" name="Google Shape;535;p46"/>
          <p:cNvCxnSpPr>
            <a:cxnSpLocks/>
            <a:stCxn id="533" idx="1"/>
            <a:endCxn id="542" idx="0"/>
          </p:cNvCxnSpPr>
          <p:nvPr/>
        </p:nvCxnSpPr>
        <p:spPr>
          <a:xfrm>
            <a:off x="2206752" y="1595575"/>
            <a:ext cx="2145313" cy="49728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37" name="Google Shape;537;p46"/>
          <p:cNvCxnSpPr>
            <a:cxnSpLocks/>
          </p:cNvCxnSpPr>
          <p:nvPr/>
        </p:nvCxnSpPr>
        <p:spPr>
          <a:xfrm>
            <a:off x="1984275" y="3009549"/>
            <a:ext cx="2321153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41" name="Google Shape;541;p46"/>
          <p:cNvCxnSpPr>
            <a:cxnSpLocks/>
            <a:stCxn id="531" idx="3"/>
          </p:cNvCxnSpPr>
          <p:nvPr/>
        </p:nvCxnSpPr>
        <p:spPr>
          <a:xfrm flipH="1">
            <a:off x="4613815" y="2313475"/>
            <a:ext cx="2469351" cy="22516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540" name="Google Shape;540;p46"/>
          <p:cNvSpPr txBox="1"/>
          <p:nvPr/>
        </p:nvSpPr>
        <p:spPr>
          <a:xfrm flipH="1">
            <a:off x="4137701" y="2918183"/>
            <a:ext cx="523500" cy="2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3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1</a:t>
            </a:r>
            <a:endParaRPr sz="23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38" name="Google Shape;538;p46"/>
          <p:cNvSpPr txBox="1"/>
          <p:nvPr/>
        </p:nvSpPr>
        <p:spPr>
          <a:xfrm flipH="1">
            <a:off x="4305428" y="2255534"/>
            <a:ext cx="523500" cy="2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3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2</a:t>
            </a:r>
            <a:endParaRPr sz="23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42" name="Google Shape;542;p46"/>
          <p:cNvSpPr txBox="1"/>
          <p:nvPr/>
        </p:nvSpPr>
        <p:spPr>
          <a:xfrm flipH="1">
            <a:off x="4090315" y="1645303"/>
            <a:ext cx="523500" cy="2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3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3</a:t>
            </a:r>
            <a:endParaRPr sz="23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543" name="Google Shape;543;p46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Core </a:t>
            </a:r>
            <a:r>
              <a:rPr lang="en-US" dirty="0">
                <a:sym typeface="Oswald Medium"/>
              </a:rPr>
              <a:t>Cleaning &amp; Transforming the Data</a:t>
            </a:r>
            <a:endParaRPr dirty="0"/>
          </a:p>
        </p:txBody>
      </p:sp>
      <p:grpSp>
        <p:nvGrpSpPr>
          <p:cNvPr id="570" name="Google Shape;570;p48"/>
          <p:cNvGrpSpPr/>
          <p:nvPr/>
        </p:nvGrpSpPr>
        <p:grpSpPr>
          <a:xfrm>
            <a:off x="3266487" y="1626012"/>
            <a:ext cx="2617477" cy="2617232"/>
            <a:chOff x="4218626" y="2087166"/>
            <a:chExt cx="671975" cy="671895"/>
          </a:xfrm>
        </p:grpSpPr>
        <p:sp>
          <p:nvSpPr>
            <p:cNvPr id="571" name="Google Shape;571;p48"/>
            <p:cNvSpPr/>
            <p:nvPr/>
          </p:nvSpPr>
          <p:spPr>
            <a:xfrm>
              <a:off x="4218626" y="2447323"/>
              <a:ext cx="311759" cy="311738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8"/>
            <p:cNvSpPr/>
            <p:nvPr/>
          </p:nvSpPr>
          <p:spPr>
            <a:xfrm>
              <a:off x="4578842" y="2447323"/>
              <a:ext cx="311759" cy="311738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8"/>
            <p:cNvSpPr/>
            <p:nvPr/>
          </p:nvSpPr>
          <p:spPr>
            <a:xfrm>
              <a:off x="4578842" y="2087166"/>
              <a:ext cx="311722" cy="311738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8"/>
            <p:cNvSpPr/>
            <p:nvPr/>
          </p:nvSpPr>
          <p:spPr>
            <a:xfrm>
              <a:off x="4218626" y="2087166"/>
              <a:ext cx="311759" cy="311664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5" name="Google Shape;575;p48"/>
          <p:cNvSpPr txBox="1"/>
          <p:nvPr/>
        </p:nvSpPr>
        <p:spPr>
          <a:xfrm>
            <a:off x="970590" y="1625988"/>
            <a:ext cx="19242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Goal 1</a:t>
            </a:r>
            <a:endParaRPr sz="1700" b="1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76" name="Google Shape;576;p48"/>
          <p:cNvSpPr txBox="1"/>
          <p:nvPr/>
        </p:nvSpPr>
        <p:spPr>
          <a:xfrm flipH="1">
            <a:off x="6249220" y="3310122"/>
            <a:ext cx="1923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Goal 4</a:t>
            </a:r>
            <a:endParaRPr sz="25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77" name="Google Shape;577;p48"/>
          <p:cNvSpPr txBox="1"/>
          <p:nvPr/>
        </p:nvSpPr>
        <p:spPr>
          <a:xfrm>
            <a:off x="6249214" y="1625988"/>
            <a:ext cx="1923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Goal 2</a:t>
            </a:r>
            <a:endParaRPr sz="1700" b="1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78" name="Google Shape;578;p48"/>
          <p:cNvSpPr txBox="1"/>
          <p:nvPr/>
        </p:nvSpPr>
        <p:spPr>
          <a:xfrm flipH="1">
            <a:off x="970579" y="3310124"/>
            <a:ext cx="19242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Goal 3</a:t>
            </a:r>
            <a:endParaRPr sz="16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79" name="Google Shape;579;p48"/>
          <p:cNvSpPr txBox="1"/>
          <p:nvPr/>
        </p:nvSpPr>
        <p:spPr>
          <a:xfrm>
            <a:off x="715023" y="2067638"/>
            <a:ext cx="21798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152400" lvl="0" algn="l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200"/>
            </a:pPr>
            <a:r>
              <a:rPr lang="en-US" sz="1600" dirty="0">
                <a:solidFill>
                  <a:schemeClr val="bg1"/>
                </a:solidFill>
                <a:latin typeface="+mn-lt"/>
                <a:ea typeface="Open Sans"/>
                <a:cs typeface="Open Sans"/>
                <a:sym typeface="Open Sans"/>
              </a:rPr>
              <a:t>Null values in the region_1 column were replaced with the province name</a:t>
            </a:r>
          </a:p>
        </p:txBody>
      </p:sp>
      <p:sp>
        <p:nvSpPr>
          <p:cNvPr id="580" name="Google Shape;580;p48"/>
          <p:cNvSpPr txBox="1"/>
          <p:nvPr/>
        </p:nvSpPr>
        <p:spPr>
          <a:xfrm>
            <a:off x="6249214" y="2067637"/>
            <a:ext cx="21798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152400" lvl="0" algn="l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200"/>
            </a:pPr>
            <a:r>
              <a:rPr lang="en-US" sz="1600" dirty="0">
                <a:solidFill>
                  <a:schemeClr val="bg1"/>
                </a:solidFill>
                <a:latin typeface="+mn-lt"/>
                <a:ea typeface="Open Sans"/>
                <a:cs typeface="Open Sans"/>
                <a:sym typeface="Open Sans"/>
              </a:rPr>
              <a:t>Null values in the </a:t>
            </a:r>
            <a:r>
              <a:rPr lang="en-US" sz="1600" dirty="0" err="1">
                <a:solidFill>
                  <a:schemeClr val="bg1"/>
                </a:solidFill>
                <a:latin typeface="+mn-lt"/>
                <a:ea typeface="Open Sans"/>
                <a:cs typeface="Open Sans"/>
                <a:sym typeface="Open Sans"/>
              </a:rPr>
              <a:t>taster_name</a:t>
            </a:r>
            <a:r>
              <a:rPr lang="en-US" sz="1600" dirty="0">
                <a:solidFill>
                  <a:schemeClr val="bg1"/>
                </a:solidFill>
                <a:latin typeface="+mn-lt"/>
                <a:ea typeface="Open Sans"/>
                <a:cs typeface="Open Sans"/>
                <a:sym typeface="Open Sans"/>
              </a:rPr>
              <a:t> column were replaced with “unknown”</a:t>
            </a:r>
          </a:p>
        </p:txBody>
      </p:sp>
      <p:sp>
        <p:nvSpPr>
          <p:cNvPr id="581" name="Google Shape;581;p48"/>
          <p:cNvSpPr txBox="1"/>
          <p:nvPr/>
        </p:nvSpPr>
        <p:spPr>
          <a:xfrm flipH="1">
            <a:off x="6249098" y="3751763"/>
            <a:ext cx="2382838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152400" lvl="0" algn="l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200"/>
            </a:pPr>
            <a:r>
              <a:rPr lang="en-US" sz="1600" dirty="0">
                <a:solidFill>
                  <a:schemeClr val="bg1"/>
                </a:solidFill>
                <a:latin typeface="+mn-lt"/>
                <a:ea typeface="Open Sans"/>
                <a:cs typeface="Open Sans"/>
                <a:sym typeface="Open Sans"/>
              </a:rPr>
              <a:t>Dropped region_2 and </a:t>
            </a:r>
            <a:r>
              <a:rPr lang="en-US" sz="1600" dirty="0" err="1">
                <a:solidFill>
                  <a:schemeClr val="bg1"/>
                </a:solidFill>
                <a:latin typeface="+mn-lt"/>
                <a:ea typeface="Open Sans"/>
                <a:cs typeface="Open Sans"/>
                <a:sym typeface="Open Sans"/>
              </a:rPr>
              <a:t>taster_twitter_handle</a:t>
            </a:r>
            <a:r>
              <a:rPr lang="en-US" sz="1600" dirty="0">
                <a:solidFill>
                  <a:schemeClr val="bg1"/>
                </a:solidFill>
                <a:latin typeface="+mn-lt"/>
                <a:ea typeface="Open Sans"/>
                <a:cs typeface="Open Sans"/>
                <a:sym typeface="Open Sans"/>
              </a:rPr>
              <a:t> columns</a:t>
            </a:r>
          </a:p>
        </p:txBody>
      </p:sp>
      <p:sp>
        <p:nvSpPr>
          <p:cNvPr id="582" name="Google Shape;582;p48"/>
          <p:cNvSpPr txBox="1"/>
          <p:nvPr/>
        </p:nvSpPr>
        <p:spPr>
          <a:xfrm flipH="1">
            <a:off x="714977" y="3751763"/>
            <a:ext cx="2402794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152400" lvl="0" algn="l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200"/>
            </a:pPr>
            <a:r>
              <a:rPr lang="en-US" sz="1600" dirty="0">
                <a:solidFill>
                  <a:schemeClr val="bg1"/>
                </a:solidFill>
                <a:latin typeface="+mn-lt"/>
                <a:ea typeface="Open Sans"/>
                <a:cs typeface="Open Sans"/>
                <a:sym typeface="Open Sans"/>
              </a:rPr>
              <a:t>Dropped the description and designation columns</a:t>
            </a:r>
          </a:p>
        </p:txBody>
      </p:sp>
      <p:sp>
        <p:nvSpPr>
          <p:cNvPr id="583" name="Google Shape;583;p48"/>
          <p:cNvSpPr/>
          <p:nvPr/>
        </p:nvSpPr>
        <p:spPr>
          <a:xfrm>
            <a:off x="3056748" y="1800151"/>
            <a:ext cx="599700" cy="5997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48"/>
          <p:cNvSpPr/>
          <p:nvPr/>
        </p:nvSpPr>
        <p:spPr>
          <a:xfrm>
            <a:off x="5481223" y="1800151"/>
            <a:ext cx="599700" cy="5997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48"/>
          <p:cNvSpPr/>
          <p:nvPr/>
        </p:nvSpPr>
        <p:spPr>
          <a:xfrm>
            <a:off x="3063135" y="3463298"/>
            <a:ext cx="599700" cy="5997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48"/>
          <p:cNvSpPr/>
          <p:nvPr/>
        </p:nvSpPr>
        <p:spPr>
          <a:xfrm>
            <a:off x="5487610" y="3463298"/>
            <a:ext cx="599700" cy="5997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7" name="Google Shape;587;p48"/>
          <p:cNvGrpSpPr/>
          <p:nvPr/>
        </p:nvGrpSpPr>
        <p:grpSpPr>
          <a:xfrm>
            <a:off x="5633279" y="1912033"/>
            <a:ext cx="295595" cy="375979"/>
            <a:chOff x="6459629" y="3068083"/>
            <a:chExt cx="295595" cy="375979"/>
          </a:xfrm>
        </p:grpSpPr>
        <p:sp>
          <p:nvSpPr>
            <p:cNvPr id="588" name="Google Shape;588;p48"/>
            <p:cNvSpPr/>
            <p:nvPr/>
          </p:nvSpPr>
          <p:spPr>
            <a:xfrm>
              <a:off x="6459629" y="3068083"/>
              <a:ext cx="295595" cy="375979"/>
            </a:xfrm>
            <a:custGeom>
              <a:avLst/>
              <a:gdLst/>
              <a:ahLst/>
              <a:cxnLst/>
              <a:rect l="l" t="t" r="r" b="b"/>
              <a:pathLst>
                <a:path w="10951" h="13929" extrusionOk="0">
                  <a:moveTo>
                    <a:pt x="5770" y="4716"/>
                  </a:moveTo>
                  <a:lnTo>
                    <a:pt x="5770" y="5956"/>
                  </a:lnTo>
                  <a:cubicBezTo>
                    <a:pt x="5770" y="6018"/>
                    <a:pt x="5739" y="6080"/>
                    <a:pt x="5708" y="6143"/>
                  </a:cubicBezTo>
                  <a:cubicBezTo>
                    <a:pt x="5646" y="6205"/>
                    <a:pt x="5584" y="6236"/>
                    <a:pt x="5491" y="6236"/>
                  </a:cubicBezTo>
                  <a:cubicBezTo>
                    <a:pt x="5336" y="6236"/>
                    <a:pt x="5212" y="6111"/>
                    <a:pt x="5212" y="5956"/>
                  </a:cubicBezTo>
                  <a:lnTo>
                    <a:pt x="5212" y="4716"/>
                  </a:lnTo>
                  <a:close/>
                  <a:moveTo>
                    <a:pt x="5491" y="1"/>
                  </a:moveTo>
                  <a:cubicBezTo>
                    <a:pt x="4560" y="1"/>
                    <a:pt x="3630" y="63"/>
                    <a:pt x="2730" y="125"/>
                  </a:cubicBezTo>
                  <a:cubicBezTo>
                    <a:pt x="1893" y="218"/>
                    <a:pt x="1055" y="342"/>
                    <a:pt x="249" y="497"/>
                  </a:cubicBezTo>
                  <a:cubicBezTo>
                    <a:pt x="125" y="528"/>
                    <a:pt x="0" y="621"/>
                    <a:pt x="0" y="745"/>
                  </a:cubicBezTo>
                  <a:lnTo>
                    <a:pt x="0" y="3940"/>
                  </a:lnTo>
                  <a:cubicBezTo>
                    <a:pt x="0" y="4064"/>
                    <a:pt x="125" y="4157"/>
                    <a:pt x="249" y="4188"/>
                  </a:cubicBezTo>
                  <a:cubicBezTo>
                    <a:pt x="931" y="4343"/>
                    <a:pt x="1675" y="4436"/>
                    <a:pt x="2482" y="4530"/>
                  </a:cubicBezTo>
                  <a:cubicBezTo>
                    <a:pt x="3195" y="4592"/>
                    <a:pt x="3940" y="4654"/>
                    <a:pt x="4653" y="4654"/>
                  </a:cubicBezTo>
                  <a:lnTo>
                    <a:pt x="4653" y="5925"/>
                  </a:lnTo>
                  <a:cubicBezTo>
                    <a:pt x="4684" y="6267"/>
                    <a:pt x="4901" y="6577"/>
                    <a:pt x="5243" y="6701"/>
                  </a:cubicBezTo>
                  <a:lnTo>
                    <a:pt x="5243" y="8252"/>
                  </a:lnTo>
                  <a:lnTo>
                    <a:pt x="4622" y="8841"/>
                  </a:lnTo>
                  <a:cubicBezTo>
                    <a:pt x="4560" y="8903"/>
                    <a:pt x="4529" y="8965"/>
                    <a:pt x="4529" y="9027"/>
                  </a:cubicBezTo>
                  <a:cubicBezTo>
                    <a:pt x="4560" y="9120"/>
                    <a:pt x="4591" y="9182"/>
                    <a:pt x="4653" y="9244"/>
                  </a:cubicBezTo>
                  <a:lnTo>
                    <a:pt x="5181" y="9710"/>
                  </a:lnTo>
                  <a:lnTo>
                    <a:pt x="4653" y="10144"/>
                  </a:lnTo>
                  <a:cubicBezTo>
                    <a:pt x="4591" y="10206"/>
                    <a:pt x="4529" y="10268"/>
                    <a:pt x="4529" y="10361"/>
                  </a:cubicBezTo>
                  <a:cubicBezTo>
                    <a:pt x="4560" y="10454"/>
                    <a:pt x="4591" y="10516"/>
                    <a:pt x="4653" y="10578"/>
                  </a:cubicBezTo>
                  <a:lnTo>
                    <a:pt x="5243" y="11013"/>
                  </a:lnTo>
                  <a:lnTo>
                    <a:pt x="4653" y="11478"/>
                  </a:lnTo>
                  <a:cubicBezTo>
                    <a:pt x="4591" y="11509"/>
                    <a:pt x="4560" y="11602"/>
                    <a:pt x="4529" y="11695"/>
                  </a:cubicBezTo>
                  <a:cubicBezTo>
                    <a:pt x="4560" y="11757"/>
                    <a:pt x="4591" y="11850"/>
                    <a:pt x="4653" y="11912"/>
                  </a:cubicBezTo>
                  <a:lnTo>
                    <a:pt x="5243" y="12346"/>
                  </a:lnTo>
                  <a:lnTo>
                    <a:pt x="4653" y="12781"/>
                  </a:lnTo>
                  <a:cubicBezTo>
                    <a:pt x="4591" y="12843"/>
                    <a:pt x="4560" y="12936"/>
                    <a:pt x="4529" y="12998"/>
                  </a:cubicBezTo>
                  <a:cubicBezTo>
                    <a:pt x="4560" y="13091"/>
                    <a:pt x="4591" y="13184"/>
                    <a:pt x="4653" y="13215"/>
                  </a:cubicBezTo>
                  <a:lnTo>
                    <a:pt x="5522" y="13897"/>
                  </a:lnTo>
                  <a:cubicBezTo>
                    <a:pt x="5584" y="13928"/>
                    <a:pt x="5646" y="13928"/>
                    <a:pt x="5677" y="13928"/>
                  </a:cubicBezTo>
                  <a:cubicBezTo>
                    <a:pt x="5956" y="13928"/>
                    <a:pt x="6049" y="13618"/>
                    <a:pt x="5863" y="13463"/>
                  </a:cubicBezTo>
                  <a:lnTo>
                    <a:pt x="5274" y="12998"/>
                  </a:lnTo>
                  <a:lnTo>
                    <a:pt x="5863" y="12564"/>
                  </a:lnTo>
                  <a:cubicBezTo>
                    <a:pt x="5987" y="12439"/>
                    <a:pt x="5987" y="12222"/>
                    <a:pt x="5863" y="12129"/>
                  </a:cubicBezTo>
                  <a:lnTo>
                    <a:pt x="5274" y="11695"/>
                  </a:lnTo>
                  <a:lnTo>
                    <a:pt x="5863" y="11230"/>
                  </a:lnTo>
                  <a:cubicBezTo>
                    <a:pt x="5925" y="11199"/>
                    <a:pt x="5956" y="11106"/>
                    <a:pt x="5956" y="11013"/>
                  </a:cubicBezTo>
                  <a:cubicBezTo>
                    <a:pt x="5956" y="10919"/>
                    <a:pt x="5925" y="10857"/>
                    <a:pt x="5863" y="10795"/>
                  </a:cubicBezTo>
                  <a:lnTo>
                    <a:pt x="5243" y="10361"/>
                  </a:lnTo>
                  <a:lnTo>
                    <a:pt x="5801" y="9896"/>
                  </a:lnTo>
                  <a:cubicBezTo>
                    <a:pt x="5863" y="9865"/>
                    <a:pt x="5894" y="9772"/>
                    <a:pt x="5894" y="9710"/>
                  </a:cubicBezTo>
                  <a:cubicBezTo>
                    <a:pt x="5894" y="9617"/>
                    <a:pt x="5863" y="9524"/>
                    <a:pt x="5801" y="9493"/>
                  </a:cubicBezTo>
                  <a:lnTo>
                    <a:pt x="5243" y="9027"/>
                  </a:lnTo>
                  <a:lnTo>
                    <a:pt x="5708" y="8562"/>
                  </a:lnTo>
                  <a:cubicBezTo>
                    <a:pt x="5770" y="8531"/>
                    <a:pt x="5801" y="8438"/>
                    <a:pt x="5770" y="8376"/>
                  </a:cubicBezTo>
                  <a:lnTo>
                    <a:pt x="5770" y="6670"/>
                  </a:lnTo>
                  <a:cubicBezTo>
                    <a:pt x="5894" y="6639"/>
                    <a:pt x="5987" y="6577"/>
                    <a:pt x="6080" y="6484"/>
                  </a:cubicBezTo>
                  <a:cubicBezTo>
                    <a:pt x="6235" y="6329"/>
                    <a:pt x="6297" y="6143"/>
                    <a:pt x="6297" y="5925"/>
                  </a:cubicBezTo>
                  <a:lnTo>
                    <a:pt x="6297" y="4716"/>
                  </a:lnTo>
                  <a:cubicBezTo>
                    <a:pt x="6918" y="4716"/>
                    <a:pt x="7476" y="4654"/>
                    <a:pt x="8065" y="4592"/>
                  </a:cubicBezTo>
                  <a:cubicBezTo>
                    <a:pt x="8221" y="4592"/>
                    <a:pt x="8314" y="4467"/>
                    <a:pt x="8314" y="4312"/>
                  </a:cubicBezTo>
                  <a:cubicBezTo>
                    <a:pt x="8314" y="4250"/>
                    <a:pt x="8283" y="4188"/>
                    <a:pt x="8221" y="4126"/>
                  </a:cubicBezTo>
                  <a:cubicBezTo>
                    <a:pt x="8159" y="4064"/>
                    <a:pt x="8096" y="4064"/>
                    <a:pt x="8003" y="4064"/>
                  </a:cubicBezTo>
                  <a:cubicBezTo>
                    <a:pt x="7383" y="4126"/>
                    <a:pt x="6701" y="4157"/>
                    <a:pt x="6049" y="4157"/>
                  </a:cubicBezTo>
                  <a:lnTo>
                    <a:pt x="4964" y="4157"/>
                  </a:lnTo>
                  <a:cubicBezTo>
                    <a:pt x="3475" y="4157"/>
                    <a:pt x="2017" y="4002"/>
                    <a:pt x="559" y="3723"/>
                  </a:cubicBezTo>
                  <a:lnTo>
                    <a:pt x="559" y="1024"/>
                  </a:lnTo>
                  <a:cubicBezTo>
                    <a:pt x="2172" y="714"/>
                    <a:pt x="3847" y="590"/>
                    <a:pt x="5491" y="590"/>
                  </a:cubicBezTo>
                  <a:cubicBezTo>
                    <a:pt x="7135" y="590"/>
                    <a:pt x="8779" y="714"/>
                    <a:pt x="10392" y="1024"/>
                  </a:cubicBezTo>
                  <a:lnTo>
                    <a:pt x="10392" y="3723"/>
                  </a:lnTo>
                  <a:cubicBezTo>
                    <a:pt x="10330" y="3754"/>
                    <a:pt x="10268" y="3785"/>
                    <a:pt x="10237" y="3847"/>
                  </a:cubicBezTo>
                  <a:cubicBezTo>
                    <a:pt x="10206" y="3909"/>
                    <a:pt x="10175" y="3971"/>
                    <a:pt x="10206" y="4064"/>
                  </a:cubicBezTo>
                  <a:cubicBezTo>
                    <a:pt x="10206" y="4188"/>
                    <a:pt x="10330" y="4281"/>
                    <a:pt x="10454" y="4281"/>
                  </a:cubicBezTo>
                  <a:lnTo>
                    <a:pt x="10733" y="4219"/>
                  </a:lnTo>
                  <a:cubicBezTo>
                    <a:pt x="10857" y="4188"/>
                    <a:pt x="10950" y="4095"/>
                    <a:pt x="10919" y="3971"/>
                  </a:cubicBezTo>
                  <a:lnTo>
                    <a:pt x="10919" y="776"/>
                  </a:lnTo>
                  <a:cubicBezTo>
                    <a:pt x="10950" y="652"/>
                    <a:pt x="10857" y="528"/>
                    <a:pt x="10733" y="497"/>
                  </a:cubicBezTo>
                  <a:cubicBezTo>
                    <a:pt x="9927" y="342"/>
                    <a:pt x="9089" y="218"/>
                    <a:pt x="8252" y="125"/>
                  </a:cubicBezTo>
                  <a:cubicBezTo>
                    <a:pt x="7352" y="63"/>
                    <a:pt x="6421" y="1"/>
                    <a:pt x="54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8"/>
            <p:cNvSpPr/>
            <p:nvPr/>
          </p:nvSpPr>
          <p:spPr>
            <a:xfrm>
              <a:off x="6699916" y="3174298"/>
              <a:ext cx="17626" cy="14387"/>
            </a:xfrm>
            <a:custGeom>
              <a:avLst/>
              <a:gdLst/>
              <a:ahLst/>
              <a:cxnLst/>
              <a:rect l="l" t="t" r="r" b="b"/>
              <a:pathLst>
                <a:path w="653" h="533" extrusionOk="0">
                  <a:moveTo>
                    <a:pt x="412" y="0"/>
                  </a:moveTo>
                  <a:cubicBezTo>
                    <a:pt x="399" y="0"/>
                    <a:pt x="386" y="2"/>
                    <a:pt x="373" y="5"/>
                  </a:cubicBezTo>
                  <a:lnTo>
                    <a:pt x="342" y="5"/>
                  </a:lnTo>
                  <a:cubicBezTo>
                    <a:pt x="249" y="5"/>
                    <a:pt x="187" y="36"/>
                    <a:pt x="156" y="98"/>
                  </a:cubicBezTo>
                  <a:cubicBezTo>
                    <a:pt x="1" y="284"/>
                    <a:pt x="125" y="532"/>
                    <a:pt x="373" y="532"/>
                  </a:cubicBezTo>
                  <a:lnTo>
                    <a:pt x="404" y="532"/>
                  </a:lnTo>
                  <a:cubicBezTo>
                    <a:pt x="559" y="501"/>
                    <a:pt x="652" y="377"/>
                    <a:pt x="621" y="222"/>
                  </a:cubicBezTo>
                  <a:cubicBezTo>
                    <a:pt x="621" y="111"/>
                    <a:pt x="522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" name="Google Shape;590;p48"/>
          <p:cNvGrpSpPr/>
          <p:nvPr/>
        </p:nvGrpSpPr>
        <p:grpSpPr>
          <a:xfrm>
            <a:off x="3227116" y="1911800"/>
            <a:ext cx="258966" cy="376410"/>
            <a:chOff x="4027929" y="3068488"/>
            <a:chExt cx="258966" cy="376410"/>
          </a:xfrm>
        </p:grpSpPr>
        <p:sp>
          <p:nvSpPr>
            <p:cNvPr id="591" name="Google Shape;591;p48"/>
            <p:cNvSpPr/>
            <p:nvPr/>
          </p:nvSpPr>
          <p:spPr>
            <a:xfrm>
              <a:off x="4027929" y="3068488"/>
              <a:ext cx="258966" cy="376410"/>
            </a:xfrm>
            <a:custGeom>
              <a:avLst/>
              <a:gdLst/>
              <a:ahLst/>
              <a:cxnLst/>
              <a:rect l="l" t="t" r="r" b="b"/>
              <a:pathLst>
                <a:path w="9594" h="13945" extrusionOk="0">
                  <a:moveTo>
                    <a:pt x="2087" y="544"/>
                  </a:moveTo>
                  <a:cubicBezTo>
                    <a:pt x="2335" y="544"/>
                    <a:pt x="2583" y="637"/>
                    <a:pt x="2769" y="823"/>
                  </a:cubicBezTo>
                  <a:lnTo>
                    <a:pt x="2862" y="916"/>
                  </a:lnTo>
                  <a:lnTo>
                    <a:pt x="1528" y="2250"/>
                  </a:lnTo>
                  <a:lnTo>
                    <a:pt x="1435" y="2157"/>
                  </a:lnTo>
                  <a:cubicBezTo>
                    <a:pt x="1249" y="2002"/>
                    <a:pt x="1125" y="1754"/>
                    <a:pt x="1125" y="1506"/>
                  </a:cubicBezTo>
                  <a:cubicBezTo>
                    <a:pt x="1125" y="978"/>
                    <a:pt x="1559" y="544"/>
                    <a:pt x="2087" y="544"/>
                  </a:cubicBezTo>
                  <a:close/>
                  <a:moveTo>
                    <a:pt x="2769" y="1785"/>
                  </a:moveTo>
                  <a:lnTo>
                    <a:pt x="3141" y="2157"/>
                  </a:lnTo>
                  <a:lnTo>
                    <a:pt x="2769" y="2560"/>
                  </a:lnTo>
                  <a:lnTo>
                    <a:pt x="2366" y="2157"/>
                  </a:lnTo>
                  <a:lnTo>
                    <a:pt x="2769" y="1785"/>
                  </a:lnTo>
                  <a:close/>
                  <a:moveTo>
                    <a:pt x="2154" y="0"/>
                  </a:moveTo>
                  <a:cubicBezTo>
                    <a:pt x="992" y="0"/>
                    <a:pt x="0" y="1457"/>
                    <a:pt x="1032" y="2560"/>
                  </a:cubicBezTo>
                  <a:lnTo>
                    <a:pt x="1311" y="2839"/>
                  </a:lnTo>
                  <a:cubicBezTo>
                    <a:pt x="1373" y="2902"/>
                    <a:pt x="1435" y="2933"/>
                    <a:pt x="1528" y="2933"/>
                  </a:cubicBezTo>
                  <a:cubicBezTo>
                    <a:pt x="1590" y="2933"/>
                    <a:pt x="1652" y="2902"/>
                    <a:pt x="1714" y="2839"/>
                  </a:cubicBezTo>
                  <a:lnTo>
                    <a:pt x="1994" y="2560"/>
                  </a:lnTo>
                  <a:lnTo>
                    <a:pt x="2397" y="2933"/>
                  </a:lnTo>
                  <a:lnTo>
                    <a:pt x="1218" y="4111"/>
                  </a:lnTo>
                  <a:cubicBezTo>
                    <a:pt x="1187" y="4142"/>
                    <a:pt x="1156" y="4235"/>
                    <a:pt x="1156" y="4297"/>
                  </a:cubicBezTo>
                  <a:lnTo>
                    <a:pt x="1156" y="13665"/>
                  </a:lnTo>
                  <a:cubicBezTo>
                    <a:pt x="1156" y="13727"/>
                    <a:pt x="1187" y="13820"/>
                    <a:pt x="1218" y="13851"/>
                  </a:cubicBezTo>
                  <a:cubicBezTo>
                    <a:pt x="1280" y="13913"/>
                    <a:pt x="1342" y="13944"/>
                    <a:pt x="1435" y="13944"/>
                  </a:cubicBezTo>
                  <a:lnTo>
                    <a:pt x="9314" y="13944"/>
                  </a:lnTo>
                  <a:cubicBezTo>
                    <a:pt x="9376" y="13944"/>
                    <a:pt x="9469" y="13913"/>
                    <a:pt x="9500" y="13851"/>
                  </a:cubicBezTo>
                  <a:cubicBezTo>
                    <a:pt x="9562" y="13820"/>
                    <a:pt x="9593" y="13727"/>
                    <a:pt x="9593" y="13665"/>
                  </a:cubicBezTo>
                  <a:lnTo>
                    <a:pt x="9593" y="10253"/>
                  </a:lnTo>
                  <a:cubicBezTo>
                    <a:pt x="9593" y="10082"/>
                    <a:pt x="9454" y="9997"/>
                    <a:pt x="9314" y="9997"/>
                  </a:cubicBezTo>
                  <a:cubicBezTo>
                    <a:pt x="9175" y="9997"/>
                    <a:pt x="9035" y="10082"/>
                    <a:pt x="9035" y="10253"/>
                  </a:cubicBezTo>
                  <a:lnTo>
                    <a:pt x="9035" y="13386"/>
                  </a:lnTo>
                  <a:lnTo>
                    <a:pt x="1683" y="13386"/>
                  </a:lnTo>
                  <a:lnTo>
                    <a:pt x="1683" y="4421"/>
                  </a:lnTo>
                  <a:lnTo>
                    <a:pt x="5002" y="1071"/>
                  </a:lnTo>
                  <a:lnTo>
                    <a:pt x="9035" y="1071"/>
                  </a:lnTo>
                  <a:lnTo>
                    <a:pt x="9035" y="7803"/>
                  </a:lnTo>
                  <a:cubicBezTo>
                    <a:pt x="9035" y="7989"/>
                    <a:pt x="9175" y="8082"/>
                    <a:pt x="9314" y="8082"/>
                  </a:cubicBezTo>
                  <a:cubicBezTo>
                    <a:pt x="9454" y="8082"/>
                    <a:pt x="9593" y="7989"/>
                    <a:pt x="9593" y="7803"/>
                  </a:cubicBezTo>
                  <a:lnTo>
                    <a:pt x="9593" y="823"/>
                  </a:lnTo>
                  <a:cubicBezTo>
                    <a:pt x="9593" y="730"/>
                    <a:pt x="9562" y="668"/>
                    <a:pt x="9500" y="606"/>
                  </a:cubicBezTo>
                  <a:cubicBezTo>
                    <a:pt x="9469" y="575"/>
                    <a:pt x="9376" y="544"/>
                    <a:pt x="9314" y="544"/>
                  </a:cubicBezTo>
                  <a:lnTo>
                    <a:pt x="4909" y="544"/>
                  </a:lnTo>
                  <a:cubicBezTo>
                    <a:pt x="4816" y="544"/>
                    <a:pt x="4754" y="575"/>
                    <a:pt x="4723" y="606"/>
                  </a:cubicBezTo>
                  <a:lnTo>
                    <a:pt x="3545" y="1785"/>
                  </a:lnTo>
                  <a:lnTo>
                    <a:pt x="3172" y="1382"/>
                  </a:lnTo>
                  <a:lnTo>
                    <a:pt x="3451" y="1102"/>
                  </a:lnTo>
                  <a:cubicBezTo>
                    <a:pt x="3514" y="1040"/>
                    <a:pt x="3514" y="978"/>
                    <a:pt x="3514" y="916"/>
                  </a:cubicBezTo>
                  <a:cubicBezTo>
                    <a:pt x="3514" y="823"/>
                    <a:pt x="3482" y="761"/>
                    <a:pt x="3451" y="730"/>
                  </a:cubicBezTo>
                  <a:lnTo>
                    <a:pt x="3172" y="420"/>
                  </a:lnTo>
                  <a:cubicBezTo>
                    <a:pt x="2849" y="125"/>
                    <a:pt x="2494" y="0"/>
                    <a:pt x="2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8"/>
            <p:cNvSpPr/>
            <p:nvPr/>
          </p:nvSpPr>
          <p:spPr>
            <a:xfrm>
              <a:off x="4269268" y="3305050"/>
              <a:ext cx="17626" cy="15008"/>
            </a:xfrm>
            <a:custGeom>
              <a:avLst/>
              <a:gdLst/>
              <a:ahLst/>
              <a:cxnLst/>
              <a:rect l="l" t="t" r="r" b="b"/>
              <a:pathLst>
                <a:path w="653" h="556" extrusionOk="0">
                  <a:moveTo>
                    <a:pt x="373" y="0"/>
                  </a:moveTo>
                  <a:cubicBezTo>
                    <a:pt x="125" y="0"/>
                    <a:pt x="1" y="310"/>
                    <a:pt x="187" y="465"/>
                  </a:cubicBezTo>
                  <a:cubicBezTo>
                    <a:pt x="239" y="527"/>
                    <a:pt x="308" y="555"/>
                    <a:pt x="377" y="555"/>
                  </a:cubicBezTo>
                  <a:cubicBezTo>
                    <a:pt x="514" y="555"/>
                    <a:pt x="652" y="445"/>
                    <a:pt x="652" y="279"/>
                  </a:cubicBezTo>
                  <a:cubicBezTo>
                    <a:pt x="652" y="124"/>
                    <a:pt x="528" y="0"/>
                    <a:pt x="3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8"/>
            <p:cNvSpPr/>
            <p:nvPr/>
          </p:nvSpPr>
          <p:spPr>
            <a:xfrm>
              <a:off x="4102671" y="3207904"/>
              <a:ext cx="140685" cy="197639"/>
            </a:xfrm>
            <a:custGeom>
              <a:avLst/>
              <a:gdLst/>
              <a:ahLst/>
              <a:cxnLst/>
              <a:rect l="l" t="t" r="r" b="b"/>
              <a:pathLst>
                <a:path w="5212" h="7322" extrusionOk="0">
                  <a:moveTo>
                    <a:pt x="620" y="528"/>
                  </a:moveTo>
                  <a:lnTo>
                    <a:pt x="620" y="559"/>
                  </a:lnTo>
                  <a:lnTo>
                    <a:pt x="4560" y="559"/>
                  </a:lnTo>
                  <a:cubicBezTo>
                    <a:pt x="4622" y="807"/>
                    <a:pt x="4653" y="1056"/>
                    <a:pt x="4653" y="1335"/>
                  </a:cubicBezTo>
                  <a:cubicBezTo>
                    <a:pt x="4653" y="1769"/>
                    <a:pt x="4560" y="2234"/>
                    <a:pt x="4374" y="2638"/>
                  </a:cubicBezTo>
                  <a:cubicBezTo>
                    <a:pt x="4222" y="2714"/>
                    <a:pt x="3872" y="2848"/>
                    <a:pt x="3489" y="2848"/>
                  </a:cubicBezTo>
                  <a:cubicBezTo>
                    <a:pt x="3246" y="2848"/>
                    <a:pt x="2989" y="2794"/>
                    <a:pt x="2761" y="2638"/>
                  </a:cubicBezTo>
                  <a:cubicBezTo>
                    <a:pt x="2408" y="2408"/>
                    <a:pt x="2015" y="2299"/>
                    <a:pt x="1622" y="2299"/>
                  </a:cubicBezTo>
                  <a:cubicBezTo>
                    <a:pt x="1324" y="2299"/>
                    <a:pt x="1026" y="2362"/>
                    <a:pt x="745" y="2482"/>
                  </a:cubicBezTo>
                  <a:cubicBezTo>
                    <a:pt x="620" y="2110"/>
                    <a:pt x="558" y="1707"/>
                    <a:pt x="558" y="1304"/>
                  </a:cubicBezTo>
                  <a:cubicBezTo>
                    <a:pt x="558" y="1056"/>
                    <a:pt x="589" y="807"/>
                    <a:pt x="620" y="528"/>
                  </a:cubicBezTo>
                  <a:close/>
                  <a:moveTo>
                    <a:pt x="1642" y="2834"/>
                  </a:moveTo>
                  <a:cubicBezTo>
                    <a:pt x="1920" y="2834"/>
                    <a:pt x="2195" y="2904"/>
                    <a:pt x="2451" y="3041"/>
                  </a:cubicBezTo>
                  <a:cubicBezTo>
                    <a:pt x="2761" y="3258"/>
                    <a:pt x="3133" y="3382"/>
                    <a:pt x="3505" y="3382"/>
                  </a:cubicBezTo>
                  <a:cubicBezTo>
                    <a:pt x="3660" y="3382"/>
                    <a:pt x="3815" y="3351"/>
                    <a:pt x="3971" y="3320"/>
                  </a:cubicBezTo>
                  <a:lnTo>
                    <a:pt x="3971" y="3320"/>
                  </a:lnTo>
                  <a:cubicBezTo>
                    <a:pt x="3629" y="3754"/>
                    <a:pt x="3133" y="4033"/>
                    <a:pt x="2606" y="4033"/>
                  </a:cubicBezTo>
                  <a:cubicBezTo>
                    <a:pt x="1892" y="4002"/>
                    <a:pt x="1272" y="3599"/>
                    <a:pt x="962" y="2979"/>
                  </a:cubicBezTo>
                  <a:cubicBezTo>
                    <a:pt x="1185" y="2881"/>
                    <a:pt x="1415" y="2834"/>
                    <a:pt x="1642" y="2834"/>
                  </a:cubicBezTo>
                  <a:close/>
                  <a:moveTo>
                    <a:pt x="2885" y="4561"/>
                  </a:moveTo>
                  <a:lnTo>
                    <a:pt x="2885" y="5957"/>
                  </a:lnTo>
                  <a:cubicBezTo>
                    <a:pt x="2885" y="6081"/>
                    <a:pt x="2978" y="6205"/>
                    <a:pt x="3133" y="6205"/>
                  </a:cubicBezTo>
                  <a:lnTo>
                    <a:pt x="3133" y="6236"/>
                  </a:lnTo>
                  <a:cubicBezTo>
                    <a:pt x="3350" y="6236"/>
                    <a:pt x="3567" y="6298"/>
                    <a:pt x="3722" y="6453"/>
                  </a:cubicBezTo>
                  <a:cubicBezTo>
                    <a:pt x="3815" y="6546"/>
                    <a:pt x="3877" y="6639"/>
                    <a:pt x="3908" y="6763"/>
                  </a:cubicBezTo>
                  <a:lnTo>
                    <a:pt x="1272" y="6763"/>
                  </a:lnTo>
                  <a:cubicBezTo>
                    <a:pt x="1396" y="6453"/>
                    <a:pt x="1706" y="6236"/>
                    <a:pt x="2047" y="6236"/>
                  </a:cubicBezTo>
                  <a:cubicBezTo>
                    <a:pt x="2202" y="6236"/>
                    <a:pt x="2327" y="6112"/>
                    <a:pt x="2327" y="5957"/>
                  </a:cubicBezTo>
                  <a:lnTo>
                    <a:pt x="2327" y="4561"/>
                  </a:lnTo>
                  <a:cubicBezTo>
                    <a:pt x="2420" y="4576"/>
                    <a:pt x="2513" y="4584"/>
                    <a:pt x="2606" y="4584"/>
                  </a:cubicBezTo>
                  <a:cubicBezTo>
                    <a:pt x="2699" y="4584"/>
                    <a:pt x="2792" y="4576"/>
                    <a:pt x="2885" y="4561"/>
                  </a:cubicBezTo>
                  <a:close/>
                  <a:moveTo>
                    <a:pt x="434" y="1"/>
                  </a:moveTo>
                  <a:cubicBezTo>
                    <a:pt x="310" y="1"/>
                    <a:pt x="186" y="94"/>
                    <a:pt x="155" y="218"/>
                  </a:cubicBezTo>
                  <a:cubicBezTo>
                    <a:pt x="62" y="559"/>
                    <a:pt x="0" y="931"/>
                    <a:pt x="0" y="1304"/>
                  </a:cubicBezTo>
                  <a:cubicBezTo>
                    <a:pt x="0" y="2141"/>
                    <a:pt x="248" y="2948"/>
                    <a:pt x="745" y="3599"/>
                  </a:cubicBezTo>
                  <a:cubicBezTo>
                    <a:pt x="1024" y="3971"/>
                    <a:pt x="1365" y="4251"/>
                    <a:pt x="1768" y="4437"/>
                  </a:cubicBezTo>
                  <a:lnTo>
                    <a:pt x="1768" y="5739"/>
                  </a:lnTo>
                  <a:cubicBezTo>
                    <a:pt x="1148" y="5864"/>
                    <a:pt x="682" y="6422"/>
                    <a:pt x="682" y="7073"/>
                  </a:cubicBezTo>
                  <a:cubicBezTo>
                    <a:pt x="682" y="7197"/>
                    <a:pt x="807" y="7321"/>
                    <a:pt x="962" y="7321"/>
                  </a:cubicBezTo>
                  <a:lnTo>
                    <a:pt x="4219" y="7321"/>
                  </a:lnTo>
                  <a:cubicBezTo>
                    <a:pt x="4374" y="7321"/>
                    <a:pt x="4498" y="7197"/>
                    <a:pt x="4498" y="7073"/>
                  </a:cubicBezTo>
                  <a:cubicBezTo>
                    <a:pt x="4498" y="6701"/>
                    <a:pt x="4343" y="6360"/>
                    <a:pt x="4095" y="6081"/>
                  </a:cubicBezTo>
                  <a:cubicBezTo>
                    <a:pt x="3908" y="5895"/>
                    <a:pt x="3691" y="5770"/>
                    <a:pt x="3412" y="5708"/>
                  </a:cubicBezTo>
                  <a:lnTo>
                    <a:pt x="3412" y="4437"/>
                  </a:lnTo>
                  <a:cubicBezTo>
                    <a:pt x="3815" y="4251"/>
                    <a:pt x="4188" y="3971"/>
                    <a:pt x="4467" y="3599"/>
                  </a:cubicBezTo>
                  <a:cubicBezTo>
                    <a:pt x="4932" y="2948"/>
                    <a:pt x="5211" y="2141"/>
                    <a:pt x="5180" y="1304"/>
                  </a:cubicBezTo>
                  <a:cubicBezTo>
                    <a:pt x="5180" y="931"/>
                    <a:pt x="5149" y="559"/>
                    <a:pt x="5025" y="218"/>
                  </a:cubicBezTo>
                  <a:cubicBezTo>
                    <a:pt x="4994" y="94"/>
                    <a:pt x="4901" y="1"/>
                    <a:pt x="47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" name="Google Shape;594;p48"/>
          <p:cNvGrpSpPr/>
          <p:nvPr/>
        </p:nvGrpSpPr>
        <p:grpSpPr>
          <a:xfrm>
            <a:off x="3236667" y="3574420"/>
            <a:ext cx="252623" cy="377436"/>
            <a:chOff x="3224605" y="3068083"/>
            <a:chExt cx="252623" cy="377436"/>
          </a:xfrm>
        </p:grpSpPr>
        <p:sp>
          <p:nvSpPr>
            <p:cNvPr id="595" name="Google Shape;595;p48"/>
            <p:cNvSpPr/>
            <p:nvPr/>
          </p:nvSpPr>
          <p:spPr>
            <a:xfrm>
              <a:off x="3410232" y="3114132"/>
              <a:ext cx="15089" cy="14279"/>
            </a:xfrm>
            <a:custGeom>
              <a:avLst/>
              <a:gdLst/>
              <a:ahLst/>
              <a:cxnLst/>
              <a:rect l="l" t="t" r="r" b="b"/>
              <a:pathLst>
                <a:path w="559" h="529" extrusionOk="0">
                  <a:moveTo>
                    <a:pt x="279" y="1"/>
                  </a:moveTo>
                  <a:cubicBezTo>
                    <a:pt x="186" y="1"/>
                    <a:pt x="93" y="32"/>
                    <a:pt x="31" y="125"/>
                  </a:cubicBezTo>
                  <a:cubicBezTo>
                    <a:pt x="0" y="187"/>
                    <a:pt x="0" y="280"/>
                    <a:pt x="31" y="342"/>
                  </a:cubicBezTo>
                  <a:cubicBezTo>
                    <a:pt x="31" y="404"/>
                    <a:pt x="93" y="466"/>
                    <a:pt x="155" y="497"/>
                  </a:cubicBezTo>
                  <a:cubicBezTo>
                    <a:pt x="186" y="528"/>
                    <a:pt x="248" y="528"/>
                    <a:pt x="279" y="528"/>
                  </a:cubicBezTo>
                  <a:cubicBezTo>
                    <a:pt x="372" y="528"/>
                    <a:pt x="465" y="466"/>
                    <a:pt x="527" y="404"/>
                  </a:cubicBezTo>
                  <a:cubicBezTo>
                    <a:pt x="558" y="311"/>
                    <a:pt x="558" y="249"/>
                    <a:pt x="527" y="187"/>
                  </a:cubicBezTo>
                  <a:cubicBezTo>
                    <a:pt x="496" y="125"/>
                    <a:pt x="465" y="63"/>
                    <a:pt x="372" y="32"/>
                  </a:cubicBezTo>
                  <a:lnTo>
                    <a:pt x="403" y="32"/>
                  </a:lnTo>
                  <a:cubicBezTo>
                    <a:pt x="372" y="1"/>
                    <a:pt x="310" y="1"/>
                    <a:pt x="2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8"/>
            <p:cNvSpPr/>
            <p:nvPr/>
          </p:nvSpPr>
          <p:spPr>
            <a:xfrm>
              <a:off x="3224605" y="3068083"/>
              <a:ext cx="252623" cy="377436"/>
            </a:xfrm>
            <a:custGeom>
              <a:avLst/>
              <a:gdLst/>
              <a:ahLst/>
              <a:cxnLst/>
              <a:rect l="l" t="t" r="r" b="b"/>
              <a:pathLst>
                <a:path w="9359" h="13983" extrusionOk="0">
                  <a:moveTo>
                    <a:pt x="8335" y="6453"/>
                  </a:moveTo>
                  <a:cubicBezTo>
                    <a:pt x="8614" y="6546"/>
                    <a:pt x="8552" y="6980"/>
                    <a:pt x="8242" y="6980"/>
                  </a:cubicBezTo>
                  <a:lnTo>
                    <a:pt x="1138" y="6980"/>
                  </a:lnTo>
                  <a:cubicBezTo>
                    <a:pt x="859" y="6980"/>
                    <a:pt x="766" y="6546"/>
                    <a:pt x="1076" y="6453"/>
                  </a:cubicBezTo>
                  <a:close/>
                  <a:moveTo>
                    <a:pt x="7311" y="7538"/>
                  </a:moveTo>
                  <a:lnTo>
                    <a:pt x="7125" y="8066"/>
                  </a:lnTo>
                  <a:lnTo>
                    <a:pt x="2286" y="8066"/>
                  </a:lnTo>
                  <a:lnTo>
                    <a:pt x="2069" y="7538"/>
                  </a:lnTo>
                  <a:close/>
                  <a:moveTo>
                    <a:pt x="7497" y="8624"/>
                  </a:moveTo>
                  <a:cubicBezTo>
                    <a:pt x="7591" y="8655"/>
                    <a:pt x="7684" y="8779"/>
                    <a:pt x="7684" y="8903"/>
                  </a:cubicBezTo>
                  <a:cubicBezTo>
                    <a:pt x="7684" y="9058"/>
                    <a:pt x="7559" y="9151"/>
                    <a:pt x="7435" y="9151"/>
                  </a:cubicBezTo>
                  <a:lnTo>
                    <a:pt x="1976" y="9151"/>
                  </a:lnTo>
                  <a:cubicBezTo>
                    <a:pt x="1821" y="9151"/>
                    <a:pt x="1697" y="9058"/>
                    <a:pt x="1697" y="8903"/>
                  </a:cubicBezTo>
                  <a:cubicBezTo>
                    <a:pt x="1697" y="8779"/>
                    <a:pt x="1790" y="8655"/>
                    <a:pt x="1914" y="8624"/>
                  </a:cubicBezTo>
                  <a:close/>
                  <a:moveTo>
                    <a:pt x="6474" y="9710"/>
                  </a:moveTo>
                  <a:lnTo>
                    <a:pt x="6288" y="10268"/>
                  </a:lnTo>
                  <a:lnTo>
                    <a:pt x="3124" y="10268"/>
                  </a:lnTo>
                  <a:lnTo>
                    <a:pt x="2907" y="9710"/>
                  </a:lnTo>
                  <a:close/>
                  <a:moveTo>
                    <a:pt x="6610" y="10803"/>
                  </a:moveTo>
                  <a:cubicBezTo>
                    <a:pt x="6621" y="10803"/>
                    <a:pt x="6629" y="10811"/>
                    <a:pt x="6629" y="10826"/>
                  </a:cubicBezTo>
                  <a:cubicBezTo>
                    <a:pt x="6753" y="10857"/>
                    <a:pt x="6846" y="10950"/>
                    <a:pt x="6846" y="11075"/>
                  </a:cubicBezTo>
                  <a:cubicBezTo>
                    <a:pt x="6846" y="11230"/>
                    <a:pt x="6722" y="11354"/>
                    <a:pt x="6567" y="11354"/>
                  </a:cubicBezTo>
                  <a:lnTo>
                    <a:pt x="2845" y="11354"/>
                  </a:lnTo>
                  <a:cubicBezTo>
                    <a:pt x="2689" y="11354"/>
                    <a:pt x="2565" y="11230"/>
                    <a:pt x="2565" y="11075"/>
                  </a:cubicBezTo>
                  <a:cubicBezTo>
                    <a:pt x="2565" y="10950"/>
                    <a:pt x="2627" y="10857"/>
                    <a:pt x="2751" y="10826"/>
                  </a:cubicBezTo>
                  <a:lnTo>
                    <a:pt x="6567" y="10826"/>
                  </a:lnTo>
                  <a:cubicBezTo>
                    <a:pt x="6582" y="10811"/>
                    <a:pt x="6598" y="10803"/>
                    <a:pt x="6610" y="10803"/>
                  </a:cubicBezTo>
                  <a:close/>
                  <a:moveTo>
                    <a:pt x="5636" y="11881"/>
                  </a:moveTo>
                  <a:lnTo>
                    <a:pt x="5171" y="13091"/>
                  </a:lnTo>
                  <a:cubicBezTo>
                    <a:pt x="5093" y="13308"/>
                    <a:pt x="4900" y="13417"/>
                    <a:pt x="4702" y="13417"/>
                  </a:cubicBezTo>
                  <a:cubicBezTo>
                    <a:pt x="4504" y="13417"/>
                    <a:pt x="4302" y="13308"/>
                    <a:pt x="4209" y="13091"/>
                  </a:cubicBezTo>
                  <a:lnTo>
                    <a:pt x="3744" y="11881"/>
                  </a:lnTo>
                  <a:close/>
                  <a:moveTo>
                    <a:pt x="3248" y="1"/>
                  </a:moveTo>
                  <a:cubicBezTo>
                    <a:pt x="3062" y="1"/>
                    <a:pt x="2876" y="32"/>
                    <a:pt x="2689" y="125"/>
                  </a:cubicBezTo>
                  <a:cubicBezTo>
                    <a:pt x="2534" y="187"/>
                    <a:pt x="2379" y="311"/>
                    <a:pt x="2255" y="435"/>
                  </a:cubicBezTo>
                  <a:cubicBezTo>
                    <a:pt x="1976" y="714"/>
                    <a:pt x="1821" y="1055"/>
                    <a:pt x="1821" y="1459"/>
                  </a:cubicBezTo>
                  <a:cubicBezTo>
                    <a:pt x="1821" y="1645"/>
                    <a:pt x="1852" y="1831"/>
                    <a:pt x="1945" y="2017"/>
                  </a:cubicBezTo>
                  <a:cubicBezTo>
                    <a:pt x="2069" y="2358"/>
                    <a:pt x="2348" y="2637"/>
                    <a:pt x="2720" y="2792"/>
                  </a:cubicBezTo>
                  <a:cubicBezTo>
                    <a:pt x="2876" y="2854"/>
                    <a:pt x="3062" y="2885"/>
                    <a:pt x="3248" y="2885"/>
                  </a:cubicBezTo>
                  <a:cubicBezTo>
                    <a:pt x="3372" y="2885"/>
                    <a:pt x="3465" y="2979"/>
                    <a:pt x="3465" y="3103"/>
                  </a:cubicBezTo>
                  <a:lnTo>
                    <a:pt x="3465" y="3630"/>
                  </a:lnTo>
                  <a:cubicBezTo>
                    <a:pt x="3465" y="3754"/>
                    <a:pt x="3372" y="3847"/>
                    <a:pt x="3248" y="3847"/>
                  </a:cubicBezTo>
                  <a:lnTo>
                    <a:pt x="2441" y="3847"/>
                  </a:lnTo>
                  <a:cubicBezTo>
                    <a:pt x="2224" y="3847"/>
                    <a:pt x="2007" y="3878"/>
                    <a:pt x="1821" y="3971"/>
                  </a:cubicBezTo>
                  <a:cubicBezTo>
                    <a:pt x="1604" y="4064"/>
                    <a:pt x="1449" y="4188"/>
                    <a:pt x="1294" y="4343"/>
                  </a:cubicBezTo>
                  <a:cubicBezTo>
                    <a:pt x="1138" y="4467"/>
                    <a:pt x="1014" y="4654"/>
                    <a:pt x="921" y="4840"/>
                  </a:cubicBezTo>
                  <a:cubicBezTo>
                    <a:pt x="828" y="5057"/>
                    <a:pt x="797" y="5274"/>
                    <a:pt x="797" y="5491"/>
                  </a:cubicBezTo>
                  <a:cubicBezTo>
                    <a:pt x="797" y="5646"/>
                    <a:pt x="828" y="5801"/>
                    <a:pt x="859" y="5956"/>
                  </a:cubicBezTo>
                  <a:cubicBezTo>
                    <a:pt x="1" y="6263"/>
                    <a:pt x="203" y="7539"/>
                    <a:pt x="1106" y="7539"/>
                  </a:cubicBezTo>
                  <a:cubicBezTo>
                    <a:pt x="1117" y="7539"/>
                    <a:pt x="1128" y="7539"/>
                    <a:pt x="1138" y="7538"/>
                  </a:cubicBezTo>
                  <a:lnTo>
                    <a:pt x="1480" y="7538"/>
                  </a:lnTo>
                  <a:lnTo>
                    <a:pt x="1697" y="8128"/>
                  </a:lnTo>
                  <a:cubicBezTo>
                    <a:pt x="828" y="8438"/>
                    <a:pt x="1045" y="9741"/>
                    <a:pt x="1945" y="9741"/>
                  </a:cubicBezTo>
                  <a:lnTo>
                    <a:pt x="2317" y="9741"/>
                  </a:lnTo>
                  <a:lnTo>
                    <a:pt x="2534" y="10330"/>
                  </a:lnTo>
                  <a:cubicBezTo>
                    <a:pt x="1697" y="10640"/>
                    <a:pt x="1914" y="11912"/>
                    <a:pt x="2814" y="11912"/>
                  </a:cubicBezTo>
                  <a:lnTo>
                    <a:pt x="3155" y="11912"/>
                  </a:lnTo>
                  <a:lnTo>
                    <a:pt x="3682" y="13308"/>
                  </a:lnTo>
                  <a:cubicBezTo>
                    <a:pt x="3868" y="13758"/>
                    <a:pt x="4279" y="13983"/>
                    <a:pt x="4686" y="13983"/>
                  </a:cubicBezTo>
                  <a:cubicBezTo>
                    <a:pt x="5093" y="13983"/>
                    <a:pt x="5497" y="13758"/>
                    <a:pt x="5667" y="13308"/>
                  </a:cubicBezTo>
                  <a:lnTo>
                    <a:pt x="6226" y="11912"/>
                  </a:lnTo>
                  <a:lnTo>
                    <a:pt x="6536" y="11912"/>
                  </a:lnTo>
                  <a:cubicBezTo>
                    <a:pt x="7466" y="11912"/>
                    <a:pt x="7684" y="10640"/>
                    <a:pt x="6815" y="10330"/>
                  </a:cubicBezTo>
                  <a:lnTo>
                    <a:pt x="7063" y="9741"/>
                  </a:lnTo>
                  <a:lnTo>
                    <a:pt x="7404" y="9741"/>
                  </a:lnTo>
                  <a:cubicBezTo>
                    <a:pt x="8335" y="9741"/>
                    <a:pt x="8552" y="8438"/>
                    <a:pt x="7653" y="8128"/>
                  </a:cubicBezTo>
                  <a:lnTo>
                    <a:pt x="7901" y="7538"/>
                  </a:lnTo>
                  <a:lnTo>
                    <a:pt x="8211" y="7538"/>
                  </a:lnTo>
                  <a:cubicBezTo>
                    <a:pt x="9141" y="7538"/>
                    <a:pt x="9359" y="6267"/>
                    <a:pt x="8490" y="5956"/>
                  </a:cubicBezTo>
                  <a:lnTo>
                    <a:pt x="8521" y="5956"/>
                  </a:lnTo>
                  <a:cubicBezTo>
                    <a:pt x="8552" y="5801"/>
                    <a:pt x="8583" y="5646"/>
                    <a:pt x="8583" y="5491"/>
                  </a:cubicBezTo>
                  <a:cubicBezTo>
                    <a:pt x="8583" y="5026"/>
                    <a:pt x="8397" y="4623"/>
                    <a:pt x="8087" y="4312"/>
                  </a:cubicBezTo>
                  <a:cubicBezTo>
                    <a:pt x="7932" y="4157"/>
                    <a:pt x="7777" y="4033"/>
                    <a:pt x="7559" y="3971"/>
                  </a:cubicBezTo>
                  <a:cubicBezTo>
                    <a:pt x="7373" y="3878"/>
                    <a:pt x="7156" y="3816"/>
                    <a:pt x="6939" y="3816"/>
                  </a:cubicBezTo>
                  <a:lnTo>
                    <a:pt x="6133" y="3816"/>
                  </a:lnTo>
                  <a:cubicBezTo>
                    <a:pt x="6009" y="3816"/>
                    <a:pt x="5915" y="3723"/>
                    <a:pt x="5915" y="3630"/>
                  </a:cubicBezTo>
                  <a:lnTo>
                    <a:pt x="5915" y="3072"/>
                  </a:lnTo>
                  <a:cubicBezTo>
                    <a:pt x="5915" y="2979"/>
                    <a:pt x="6009" y="2885"/>
                    <a:pt x="6133" y="2885"/>
                  </a:cubicBezTo>
                  <a:lnTo>
                    <a:pt x="6164" y="2885"/>
                  </a:lnTo>
                  <a:cubicBezTo>
                    <a:pt x="6319" y="2854"/>
                    <a:pt x="6443" y="2730"/>
                    <a:pt x="6443" y="2575"/>
                  </a:cubicBezTo>
                  <a:cubicBezTo>
                    <a:pt x="6443" y="2513"/>
                    <a:pt x="6412" y="2451"/>
                    <a:pt x="6350" y="2389"/>
                  </a:cubicBezTo>
                  <a:cubicBezTo>
                    <a:pt x="6288" y="2358"/>
                    <a:pt x="6226" y="2327"/>
                    <a:pt x="6164" y="2327"/>
                  </a:cubicBezTo>
                  <a:lnTo>
                    <a:pt x="6133" y="2327"/>
                  </a:lnTo>
                  <a:cubicBezTo>
                    <a:pt x="5698" y="2327"/>
                    <a:pt x="5357" y="2668"/>
                    <a:pt x="5357" y="3072"/>
                  </a:cubicBezTo>
                  <a:lnTo>
                    <a:pt x="5357" y="3630"/>
                  </a:lnTo>
                  <a:cubicBezTo>
                    <a:pt x="5357" y="4033"/>
                    <a:pt x="5698" y="4374"/>
                    <a:pt x="6133" y="4374"/>
                  </a:cubicBezTo>
                  <a:lnTo>
                    <a:pt x="6908" y="4374"/>
                  </a:lnTo>
                  <a:cubicBezTo>
                    <a:pt x="6927" y="4373"/>
                    <a:pt x="6945" y="4373"/>
                    <a:pt x="6963" y="4373"/>
                  </a:cubicBezTo>
                  <a:cubicBezTo>
                    <a:pt x="7559" y="4373"/>
                    <a:pt x="8056" y="4859"/>
                    <a:pt x="8056" y="5491"/>
                  </a:cubicBezTo>
                  <a:cubicBezTo>
                    <a:pt x="8056" y="5615"/>
                    <a:pt x="8025" y="5739"/>
                    <a:pt x="7994" y="5863"/>
                  </a:cubicBezTo>
                  <a:lnTo>
                    <a:pt x="7994" y="5894"/>
                  </a:lnTo>
                  <a:lnTo>
                    <a:pt x="1480" y="5894"/>
                  </a:lnTo>
                  <a:lnTo>
                    <a:pt x="1480" y="5863"/>
                  </a:lnTo>
                  <a:cubicBezTo>
                    <a:pt x="1418" y="5739"/>
                    <a:pt x="1387" y="5615"/>
                    <a:pt x="1387" y="5491"/>
                  </a:cubicBezTo>
                  <a:cubicBezTo>
                    <a:pt x="1387" y="5181"/>
                    <a:pt x="1511" y="4902"/>
                    <a:pt x="1728" y="4716"/>
                  </a:cubicBezTo>
                  <a:cubicBezTo>
                    <a:pt x="1914" y="4498"/>
                    <a:pt x="2193" y="4374"/>
                    <a:pt x="2503" y="4374"/>
                  </a:cubicBezTo>
                  <a:lnTo>
                    <a:pt x="4520" y="4374"/>
                  </a:lnTo>
                  <a:cubicBezTo>
                    <a:pt x="4861" y="4343"/>
                    <a:pt x="4861" y="3878"/>
                    <a:pt x="4520" y="3847"/>
                  </a:cubicBezTo>
                  <a:lnTo>
                    <a:pt x="3992" y="3847"/>
                  </a:lnTo>
                  <a:cubicBezTo>
                    <a:pt x="3992" y="3754"/>
                    <a:pt x="4023" y="3692"/>
                    <a:pt x="4023" y="3630"/>
                  </a:cubicBezTo>
                  <a:lnTo>
                    <a:pt x="4023" y="3072"/>
                  </a:lnTo>
                  <a:cubicBezTo>
                    <a:pt x="4023" y="3010"/>
                    <a:pt x="3992" y="2948"/>
                    <a:pt x="3992" y="2885"/>
                  </a:cubicBezTo>
                  <a:lnTo>
                    <a:pt x="4209" y="2885"/>
                  </a:lnTo>
                  <a:cubicBezTo>
                    <a:pt x="4217" y="2886"/>
                    <a:pt x="4224" y="2887"/>
                    <a:pt x="4232" y="2887"/>
                  </a:cubicBezTo>
                  <a:cubicBezTo>
                    <a:pt x="4512" y="2887"/>
                    <a:pt x="4512" y="2326"/>
                    <a:pt x="4232" y="2326"/>
                  </a:cubicBezTo>
                  <a:cubicBezTo>
                    <a:pt x="4224" y="2326"/>
                    <a:pt x="4217" y="2326"/>
                    <a:pt x="4209" y="2327"/>
                  </a:cubicBezTo>
                  <a:lnTo>
                    <a:pt x="3279" y="2327"/>
                  </a:lnTo>
                  <a:cubicBezTo>
                    <a:pt x="2783" y="2327"/>
                    <a:pt x="2379" y="1924"/>
                    <a:pt x="2379" y="1459"/>
                  </a:cubicBezTo>
                  <a:cubicBezTo>
                    <a:pt x="2379" y="1210"/>
                    <a:pt x="2472" y="993"/>
                    <a:pt x="2627" y="838"/>
                  </a:cubicBezTo>
                  <a:cubicBezTo>
                    <a:pt x="2783" y="652"/>
                    <a:pt x="3031" y="559"/>
                    <a:pt x="3248" y="559"/>
                  </a:cubicBezTo>
                  <a:lnTo>
                    <a:pt x="6133" y="559"/>
                  </a:lnTo>
                  <a:cubicBezTo>
                    <a:pt x="6412" y="559"/>
                    <a:pt x="6691" y="714"/>
                    <a:pt x="6846" y="962"/>
                  </a:cubicBezTo>
                  <a:cubicBezTo>
                    <a:pt x="6908" y="1024"/>
                    <a:pt x="7001" y="1086"/>
                    <a:pt x="7094" y="1086"/>
                  </a:cubicBezTo>
                  <a:cubicBezTo>
                    <a:pt x="7125" y="1086"/>
                    <a:pt x="7187" y="1055"/>
                    <a:pt x="7218" y="1024"/>
                  </a:cubicBezTo>
                  <a:cubicBezTo>
                    <a:pt x="7280" y="993"/>
                    <a:pt x="7342" y="931"/>
                    <a:pt x="7342" y="838"/>
                  </a:cubicBezTo>
                  <a:cubicBezTo>
                    <a:pt x="7373" y="776"/>
                    <a:pt x="7342" y="714"/>
                    <a:pt x="7311" y="652"/>
                  </a:cubicBezTo>
                  <a:cubicBezTo>
                    <a:pt x="7187" y="466"/>
                    <a:pt x="7001" y="311"/>
                    <a:pt x="6815" y="187"/>
                  </a:cubicBezTo>
                  <a:cubicBezTo>
                    <a:pt x="6598" y="63"/>
                    <a:pt x="6350" y="1"/>
                    <a:pt x="6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" name="Google Shape;597;p48"/>
          <p:cNvGrpSpPr/>
          <p:nvPr/>
        </p:nvGrpSpPr>
        <p:grpSpPr>
          <a:xfrm>
            <a:off x="5636305" y="3574733"/>
            <a:ext cx="302289" cy="376815"/>
            <a:chOff x="4828580" y="3068083"/>
            <a:chExt cx="302289" cy="376815"/>
          </a:xfrm>
        </p:grpSpPr>
        <p:sp>
          <p:nvSpPr>
            <p:cNvPr id="598" name="Google Shape;598;p48"/>
            <p:cNvSpPr/>
            <p:nvPr/>
          </p:nvSpPr>
          <p:spPr>
            <a:xfrm>
              <a:off x="5013641" y="3294145"/>
              <a:ext cx="16762" cy="14657"/>
            </a:xfrm>
            <a:custGeom>
              <a:avLst/>
              <a:gdLst/>
              <a:ahLst/>
              <a:cxnLst/>
              <a:rect l="l" t="t" r="r" b="b"/>
              <a:pathLst>
                <a:path w="621" h="543" extrusionOk="0">
                  <a:moveTo>
                    <a:pt x="341" y="1"/>
                  </a:moveTo>
                  <a:cubicBezTo>
                    <a:pt x="93" y="1"/>
                    <a:pt x="0" y="280"/>
                    <a:pt x="155" y="466"/>
                  </a:cubicBezTo>
                  <a:cubicBezTo>
                    <a:pt x="207" y="518"/>
                    <a:pt x="276" y="542"/>
                    <a:pt x="345" y="542"/>
                  </a:cubicBezTo>
                  <a:cubicBezTo>
                    <a:pt x="483" y="542"/>
                    <a:pt x="620" y="446"/>
                    <a:pt x="620" y="280"/>
                  </a:cubicBezTo>
                  <a:cubicBezTo>
                    <a:pt x="620" y="125"/>
                    <a:pt x="496" y="1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8"/>
            <p:cNvSpPr/>
            <p:nvPr/>
          </p:nvSpPr>
          <p:spPr>
            <a:xfrm>
              <a:off x="4828580" y="3068083"/>
              <a:ext cx="302289" cy="376815"/>
            </a:xfrm>
            <a:custGeom>
              <a:avLst/>
              <a:gdLst/>
              <a:ahLst/>
              <a:cxnLst/>
              <a:rect l="l" t="t" r="r" b="b"/>
              <a:pathLst>
                <a:path w="11199" h="13960" extrusionOk="0">
                  <a:moveTo>
                    <a:pt x="5925" y="559"/>
                  </a:moveTo>
                  <a:cubicBezTo>
                    <a:pt x="6422" y="559"/>
                    <a:pt x="6732" y="714"/>
                    <a:pt x="6763" y="869"/>
                  </a:cubicBezTo>
                  <a:cubicBezTo>
                    <a:pt x="6794" y="1024"/>
                    <a:pt x="6391" y="1459"/>
                    <a:pt x="5708" y="1614"/>
                  </a:cubicBezTo>
                  <a:cubicBezTo>
                    <a:pt x="5553" y="1645"/>
                    <a:pt x="5398" y="1645"/>
                    <a:pt x="5274" y="1645"/>
                  </a:cubicBezTo>
                  <a:cubicBezTo>
                    <a:pt x="4778" y="1645"/>
                    <a:pt x="4499" y="1490"/>
                    <a:pt x="4437" y="1335"/>
                  </a:cubicBezTo>
                  <a:cubicBezTo>
                    <a:pt x="4406" y="1148"/>
                    <a:pt x="4809" y="745"/>
                    <a:pt x="5491" y="590"/>
                  </a:cubicBezTo>
                  <a:cubicBezTo>
                    <a:pt x="5646" y="559"/>
                    <a:pt x="5801" y="559"/>
                    <a:pt x="5925" y="559"/>
                  </a:cubicBezTo>
                  <a:close/>
                  <a:moveTo>
                    <a:pt x="10423" y="12595"/>
                  </a:moveTo>
                  <a:cubicBezTo>
                    <a:pt x="10330" y="12688"/>
                    <a:pt x="10237" y="12750"/>
                    <a:pt x="10113" y="12812"/>
                  </a:cubicBezTo>
                  <a:cubicBezTo>
                    <a:pt x="9586" y="13060"/>
                    <a:pt x="8996" y="13215"/>
                    <a:pt x="8407" y="13277"/>
                  </a:cubicBezTo>
                  <a:cubicBezTo>
                    <a:pt x="7641" y="13354"/>
                    <a:pt x="6876" y="13409"/>
                    <a:pt x="6110" y="13409"/>
                  </a:cubicBezTo>
                  <a:cubicBezTo>
                    <a:pt x="5945" y="13409"/>
                    <a:pt x="5780" y="13407"/>
                    <a:pt x="5615" y="13401"/>
                  </a:cubicBezTo>
                  <a:lnTo>
                    <a:pt x="5584" y="13401"/>
                  </a:lnTo>
                  <a:cubicBezTo>
                    <a:pt x="5364" y="13412"/>
                    <a:pt x="5145" y="13417"/>
                    <a:pt x="4926" y="13417"/>
                  </a:cubicBezTo>
                  <a:cubicBezTo>
                    <a:pt x="3851" y="13417"/>
                    <a:pt x="2795" y="13292"/>
                    <a:pt x="1738" y="13060"/>
                  </a:cubicBezTo>
                  <a:cubicBezTo>
                    <a:pt x="1397" y="12998"/>
                    <a:pt x="1086" y="12843"/>
                    <a:pt x="807" y="12626"/>
                  </a:cubicBezTo>
                  <a:lnTo>
                    <a:pt x="776" y="12595"/>
                  </a:lnTo>
                  <a:close/>
                  <a:moveTo>
                    <a:pt x="5925" y="1"/>
                  </a:moveTo>
                  <a:cubicBezTo>
                    <a:pt x="5770" y="1"/>
                    <a:pt x="5584" y="1"/>
                    <a:pt x="5398" y="32"/>
                  </a:cubicBezTo>
                  <a:cubicBezTo>
                    <a:pt x="4468" y="218"/>
                    <a:pt x="3816" y="776"/>
                    <a:pt x="3909" y="1366"/>
                  </a:cubicBezTo>
                  <a:cubicBezTo>
                    <a:pt x="3909" y="1366"/>
                    <a:pt x="4126" y="3227"/>
                    <a:pt x="4219" y="4064"/>
                  </a:cubicBezTo>
                  <a:cubicBezTo>
                    <a:pt x="4312" y="5057"/>
                    <a:pt x="4344" y="5832"/>
                    <a:pt x="4344" y="6360"/>
                  </a:cubicBezTo>
                  <a:cubicBezTo>
                    <a:pt x="4281" y="8128"/>
                    <a:pt x="3227" y="9741"/>
                    <a:pt x="1614" y="10454"/>
                  </a:cubicBezTo>
                  <a:cubicBezTo>
                    <a:pt x="1180" y="10609"/>
                    <a:pt x="807" y="10857"/>
                    <a:pt x="466" y="11137"/>
                  </a:cubicBezTo>
                  <a:cubicBezTo>
                    <a:pt x="342" y="11261"/>
                    <a:pt x="218" y="11416"/>
                    <a:pt x="156" y="11571"/>
                  </a:cubicBezTo>
                  <a:cubicBezTo>
                    <a:pt x="63" y="11726"/>
                    <a:pt x="1" y="11912"/>
                    <a:pt x="1" y="12098"/>
                  </a:cubicBezTo>
                  <a:cubicBezTo>
                    <a:pt x="1" y="12253"/>
                    <a:pt x="63" y="12439"/>
                    <a:pt x="125" y="12626"/>
                  </a:cubicBezTo>
                  <a:cubicBezTo>
                    <a:pt x="280" y="12905"/>
                    <a:pt x="528" y="13153"/>
                    <a:pt x="807" y="13277"/>
                  </a:cubicBezTo>
                  <a:cubicBezTo>
                    <a:pt x="1086" y="13432"/>
                    <a:pt x="1366" y="13525"/>
                    <a:pt x="1645" y="13587"/>
                  </a:cubicBezTo>
                  <a:cubicBezTo>
                    <a:pt x="1986" y="13680"/>
                    <a:pt x="2358" y="13742"/>
                    <a:pt x="2731" y="13804"/>
                  </a:cubicBezTo>
                  <a:cubicBezTo>
                    <a:pt x="3661" y="13897"/>
                    <a:pt x="4623" y="13959"/>
                    <a:pt x="5615" y="13959"/>
                  </a:cubicBezTo>
                  <a:cubicBezTo>
                    <a:pt x="6484" y="13959"/>
                    <a:pt x="7228" y="13928"/>
                    <a:pt x="7880" y="13866"/>
                  </a:cubicBezTo>
                  <a:cubicBezTo>
                    <a:pt x="8469" y="13835"/>
                    <a:pt x="9027" y="13742"/>
                    <a:pt x="9617" y="13587"/>
                  </a:cubicBezTo>
                  <a:cubicBezTo>
                    <a:pt x="9834" y="13525"/>
                    <a:pt x="10051" y="13463"/>
                    <a:pt x="10237" y="13370"/>
                  </a:cubicBezTo>
                  <a:cubicBezTo>
                    <a:pt x="10423" y="13277"/>
                    <a:pt x="10578" y="13153"/>
                    <a:pt x="10733" y="13029"/>
                  </a:cubicBezTo>
                  <a:cubicBezTo>
                    <a:pt x="10889" y="12905"/>
                    <a:pt x="10982" y="12781"/>
                    <a:pt x="11075" y="12626"/>
                  </a:cubicBezTo>
                  <a:cubicBezTo>
                    <a:pt x="11137" y="12439"/>
                    <a:pt x="11199" y="12253"/>
                    <a:pt x="11199" y="12098"/>
                  </a:cubicBezTo>
                  <a:cubicBezTo>
                    <a:pt x="11199" y="11912"/>
                    <a:pt x="11137" y="11726"/>
                    <a:pt x="11075" y="11571"/>
                  </a:cubicBezTo>
                  <a:lnTo>
                    <a:pt x="11075" y="11602"/>
                  </a:lnTo>
                  <a:cubicBezTo>
                    <a:pt x="10920" y="11354"/>
                    <a:pt x="10733" y="11137"/>
                    <a:pt x="10485" y="10982"/>
                  </a:cubicBezTo>
                  <a:cubicBezTo>
                    <a:pt x="10206" y="10764"/>
                    <a:pt x="9927" y="10609"/>
                    <a:pt x="9586" y="10485"/>
                  </a:cubicBezTo>
                  <a:cubicBezTo>
                    <a:pt x="9027" y="10237"/>
                    <a:pt x="8531" y="9896"/>
                    <a:pt x="8128" y="9431"/>
                  </a:cubicBezTo>
                  <a:cubicBezTo>
                    <a:pt x="8081" y="9384"/>
                    <a:pt x="8012" y="9361"/>
                    <a:pt x="7942" y="9361"/>
                  </a:cubicBezTo>
                  <a:cubicBezTo>
                    <a:pt x="7872" y="9361"/>
                    <a:pt x="7802" y="9384"/>
                    <a:pt x="7756" y="9431"/>
                  </a:cubicBezTo>
                  <a:cubicBezTo>
                    <a:pt x="7694" y="9493"/>
                    <a:pt x="7663" y="9555"/>
                    <a:pt x="7663" y="9648"/>
                  </a:cubicBezTo>
                  <a:cubicBezTo>
                    <a:pt x="7663" y="9710"/>
                    <a:pt x="7694" y="9772"/>
                    <a:pt x="7725" y="9834"/>
                  </a:cubicBezTo>
                  <a:cubicBezTo>
                    <a:pt x="7973" y="10082"/>
                    <a:pt x="8221" y="10299"/>
                    <a:pt x="8500" y="10485"/>
                  </a:cubicBezTo>
                  <a:cubicBezTo>
                    <a:pt x="8779" y="10702"/>
                    <a:pt x="9089" y="10857"/>
                    <a:pt x="9400" y="10982"/>
                  </a:cubicBezTo>
                  <a:cubicBezTo>
                    <a:pt x="9741" y="11137"/>
                    <a:pt x="10082" y="11323"/>
                    <a:pt x="10361" y="11571"/>
                  </a:cubicBezTo>
                  <a:cubicBezTo>
                    <a:pt x="10454" y="11664"/>
                    <a:pt x="10516" y="11757"/>
                    <a:pt x="10578" y="11850"/>
                  </a:cubicBezTo>
                  <a:cubicBezTo>
                    <a:pt x="10609" y="11912"/>
                    <a:pt x="10640" y="11974"/>
                    <a:pt x="10640" y="12067"/>
                  </a:cubicBezTo>
                  <a:lnTo>
                    <a:pt x="559" y="12067"/>
                  </a:lnTo>
                  <a:cubicBezTo>
                    <a:pt x="559" y="11974"/>
                    <a:pt x="590" y="11912"/>
                    <a:pt x="621" y="11850"/>
                  </a:cubicBezTo>
                  <a:cubicBezTo>
                    <a:pt x="714" y="11695"/>
                    <a:pt x="869" y="11540"/>
                    <a:pt x="1024" y="11416"/>
                  </a:cubicBezTo>
                  <a:cubicBezTo>
                    <a:pt x="1273" y="11261"/>
                    <a:pt x="1521" y="11106"/>
                    <a:pt x="1800" y="10982"/>
                  </a:cubicBezTo>
                  <a:cubicBezTo>
                    <a:pt x="2265" y="10795"/>
                    <a:pt x="2668" y="10547"/>
                    <a:pt x="3041" y="10206"/>
                  </a:cubicBezTo>
                  <a:cubicBezTo>
                    <a:pt x="3413" y="9896"/>
                    <a:pt x="3754" y="9524"/>
                    <a:pt x="4002" y="9120"/>
                  </a:cubicBezTo>
                  <a:cubicBezTo>
                    <a:pt x="4281" y="8717"/>
                    <a:pt x="4499" y="8283"/>
                    <a:pt x="4654" y="7818"/>
                  </a:cubicBezTo>
                  <a:cubicBezTo>
                    <a:pt x="4809" y="7352"/>
                    <a:pt x="4871" y="6856"/>
                    <a:pt x="4902" y="6391"/>
                  </a:cubicBezTo>
                  <a:cubicBezTo>
                    <a:pt x="4902" y="5677"/>
                    <a:pt x="4809" y="4623"/>
                    <a:pt x="4654" y="3227"/>
                  </a:cubicBezTo>
                  <a:cubicBezTo>
                    <a:pt x="4623" y="2792"/>
                    <a:pt x="4561" y="2389"/>
                    <a:pt x="4530" y="2048"/>
                  </a:cubicBezTo>
                  <a:lnTo>
                    <a:pt x="4530" y="2048"/>
                  </a:lnTo>
                  <a:cubicBezTo>
                    <a:pt x="4778" y="2141"/>
                    <a:pt x="5026" y="2172"/>
                    <a:pt x="5274" y="2172"/>
                  </a:cubicBezTo>
                  <a:cubicBezTo>
                    <a:pt x="5429" y="2172"/>
                    <a:pt x="5615" y="2141"/>
                    <a:pt x="5801" y="2110"/>
                  </a:cubicBezTo>
                  <a:cubicBezTo>
                    <a:pt x="6112" y="2079"/>
                    <a:pt x="6391" y="1955"/>
                    <a:pt x="6670" y="1800"/>
                  </a:cubicBezTo>
                  <a:lnTo>
                    <a:pt x="6670" y="1800"/>
                  </a:lnTo>
                  <a:cubicBezTo>
                    <a:pt x="6608" y="2141"/>
                    <a:pt x="6577" y="2575"/>
                    <a:pt x="6546" y="3010"/>
                  </a:cubicBezTo>
                  <a:cubicBezTo>
                    <a:pt x="6391" y="4530"/>
                    <a:pt x="6298" y="5677"/>
                    <a:pt x="6298" y="6360"/>
                  </a:cubicBezTo>
                  <a:cubicBezTo>
                    <a:pt x="6298" y="6763"/>
                    <a:pt x="6360" y="7166"/>
                    <a:pt x="6484" y="7569"/>
                  </a:cubicBezTo>
                  <a:cubicBezTo>
                    <a:pt x="6515" y="7693"/>
                    <a:pt x="6608" y="7756"/>
                    <a:pt x="6732" y="7756"/>
                  </a:cubicBezTo>
                  <a:lnTo>
                    <a:pt x="6794" y="7756"/>
                  </a:lnTo>
                  <a:cubicBezTo>
                    <a:pt x="6949" y="7724"/>
                    <a:pt x="7042" y="7569"/>
                    <a:pt x="7011" y="7445"/>
                  </a:cubicBezTo>
                  <a:cubicBezTo>
                    <a:pt x="6887" y="7073"/>
                    <a:pt x="6856" y="6732"/>
                    <a:pt x="6856" y="6360"/>
                  </a:cubicBezTo>
                  <a:cubicBezTo>
                    <a:pt x="6856" y="5522"/>
                    <a:pt x="6980" y="4095"/>
                    <a:pt x="7073" y="3072"/>
                  </a:cubicBezTo>
                  <a:cubicBezTo>
                    <a:pt x="7135" y="2482"/>
                    <a:pt x="7290" y="1086"/>
                    <a:pt x="7290" y="993"/>
                  </a:cubicBezTo>
                  <a:cubicBezTo>
                    <a:pt x="7321" y="931"/>
                    <a:pt x="7321" y="838"/>
                    <a:pt x="7290" y="776"/>
                  </a:cubicBezTo>
                  <a:cubicBezTo>
                    <a:pt x="7197" y="311"/>
                    <a:pt x="6670" y="1"/>
                    <a:pt x="59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00" name="Google Shape;600;p48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336797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Technology Workflow</a:t>
            </a:r>
            <a:endParaRPr dirty="0"/>
          </a:p>
        </p:txBody>
      </p:sp>
      <p:cxnSp>
        <p:nvCxnSpPr>
          <p:cNvPr id="249" name="Google Shape;249;p36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213;p26">
            <a:extLst>
              <a:ext uri="{FF2B5EF4-FFF2-40B4-BE49-F238E27FC236}">
                <a16:creationId xmlns:a16="http://schemas.microsoft.com/office/drawing/2014/main" id="{7A9A3015-A666-4C05-4101-30B3596D1D80}"/>
              </a:ext>
            </a:extLst>
          </p:cNvPr>
          <p:cNvCxnSpPr/>
          <p:nvPr/>
        </p:nvCxnSpPr>
        <p:spPr>
          <a:xfrm rot="10800000" flipH="1">
            <a:off x="1987475" y="2178549"/>
            <a:ext cx="732300" cy="24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61" name="Google Shape;215;p26">
            <a:extLst>
              <a:ext uri="{FF2B5EF4-FFF2-40B4-BE49-F238E27FC236}">
                <a16:creationId xmlns:a16="http://schemas.microsoft.com/office/drawing/2014/main" id="{FCDBF7C6-DBA9-5E36-F279-F9B899F670B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5180" y="1807115"/>
            <a:ext cx="711288" cy="678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217;p26">
            <a:extLst>
              <a:ext uri="{FF2B5EF4-FFF2-40B4-BE49-F238E27FC236}">
                <a16:creationId xmlns:a16="http://schemas.microsoft.com/office/drawing/2014/main" id="{2294E86D-A0F7-9258-87A8-4E14711F4CE3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34720" y="1832609"/>
            <a:ext cx="785691" cy="739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218;p26">
            <a:extLst>
              <a:ext uri="{FF2B5EF4-FFF2-40B4-BE49-F238E27FC236}">
                <a16:creationId xmlns:a16="http://schemas.microsoft.com/office/drawing/2014/main" id="{A96FDDE4-CC32-C9E1-6887-1DCF694C506F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20787" y="1776812"/>
            <a:ext cx="827619" cy="754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219;p26">
            <a:extLst>
              <a:ext uri="{FF2B5EF4-FFF2-40B4-BE49-F238E27FC236}">
                <a16:creationId xmlns:a16="http://schemas.microsoft.com/office/drawing/2014/main" id="{097847E0-831B-E178-E3A6-33FD71C4ADE7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54201" y="1766808"/>
            <a:ext cx="783543" cy="749087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220;p26">
            <a:extLst>
              <a:ext uri="{FF2B5EF4-FFF2-40B4-BE49-F238E27FC236}">
                <a16:creationId xmlns:a16="http://schemas.microsoft.com/office/drawing/2014/main" id="{727D7D90-1BCB-21FF-28E3-607E72E6CC35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44026" y="3494902"/>
            <a:ext cx="787851" cy="731183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221;p26">
            <a:extLst>
              <a:ext uri="{FF2B5EF4-FFF2-40B4-BE49-F238E27FC236}">
                <a16:creationId xmlns:a16="http://schemas.microsoft.com/office/drawing/2014/main" id="{C94D356B-C54A-3A88-D0C0-9AABAB2E65B7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963923" y="3572799"/>
            <a:ext cx="869020" cy="61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222;p26">
            <a:extLst>
              <a:ext uri="{FF2B5EF4-FFF2-40B4-BE49-F238E27FC236}">
                <a16:creationId xmlns:a16="http://schemas.microsoft.com/office/drawing/2014/main" id="{6F2885A4-C99B-DD3C-5CB7-43302EC595AF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904498" y="3546888"/>
            <a:ext cx="972602" cy="5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223;p26">
            <a:extLst>
              <a:ext uri="{FF2B5EF4-FFF2-40B4-BE49-F238E27FC236}">
                <a16:creationId xmlns:a16="http://schemas.microsoft.com/office/drawing/2014/main" id="{8C97588A-6A50-CCB2-561A-64315BA434B2}"/>
              </a:ext>
            </a:extLst>
          </p:cNvPr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130066" y="3480375"/>
            <a:ext cx="787822" cy="6898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" name="Google Shape;224;p26">
            <a:extLst>
              <a:ext uri="{FF2B5EF4-FFF2-40B4-BE49-F238E27FC236}">
                <a16:creationId xmlns:a16="http://schemas.microsoft.com/office/drawing/2014/main" id="{BDAEAD11-531C-D7F5-FF59-41CDFDB5908C}"/>
              </a:ext>
            </a:extLst>
          </p:cNvPr>
          <p:cNvCxnSpPr/>
          <p:nvPr/>
        </p:nvCxnSpPr>
        <p:spPr>
          <a:xfrm rot="10800000" flipH="1">
            <a:off x="3976125" y="2179000"/>
            <a:ext cx="673200" cy="15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1" name="Google Shape;225;p26">
            <a:extLst>
              <a:ext uri="{FF2B5EF4-FFF2-40B4-BE49-F238E27FC236}">
                <a16:creationId xmlns:a16="http://schemas.microsoft.com/office/drawing/2014/main" id="{5794830D-44B1-BFFE-F5AD-45AB39A8DBA1}"/>
              </a:ext>
            </a:extLst>
          </p:cNvPr>
          <p:cNvCxnSpPr/>
          <p:nvPr/>
        </p:nvCxnSpPr>
        <p:spPr>
          <a:xfrm rot="10800000" flipH="1">
            <a:off x="5998500" y="2128945"/>
            <a:ext cx="777600" cy="177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2" name="Google Shape;226;p26">
            <a:extLst>
              <a:ext uri="{FF2B5EF4-FFF2-40B4-BE49-F238E27FC236}">
                <a16:creationId xmlns:a16="http://schemas.microsoft.com/office/drawing/2014/main" id="{3CE41E0E-A7B0-87E6-8841-D4FB5BB07D66}"/>
              </a:ext>
            </a:extLst>
          </p:cNvPr>
          <p:cNvCxnSpPr/>
          <p:nvPr/>
        </p:nvCxnSpPr>
        <p:spPr>
          <a:xfrm>
            <a:off x="2103325" y="3899325"/>
            <a:ext cx="558900" cy="90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3" name="Google Shape;227;p26">
            <a:extLst>
              <a:ext uri="{FF2B5EF4-FFF2-40B4-BE49-F238E27FC236}">
                <a16:creationId xmlns:a16="http://schemas.microsoft.com/office/drawing/2014/main" id="{99737041-9BA4-9724-8168-AE0F795EA355}"/>
              </a:ext>
            </a:extLst>
          </p:cNvPr>
          <p:cNvCxnSpPr/>
          <p:nvPr/>
        </p:nvCxnSpPr>
        <p:spPr>
          <a:xfrm rot="10800000" flipH="1">
            <a:off x="6012000" y="3875125"/>
            <a:ext cx="750600" cy="54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4" name="Google Shape;228;p26">
            <a:extLst>
              <a:ext uri="{FF2B5EF4-FFF2-40B4-BE49-F238E27FC236}">
                <a16:creationId xmlns:a16="http://schemas.microsoft.com/office/drawing/2014/main" id="{8703775D-4F98-5FFC-3000-A18D3FA334F7}"/>
              </a:ext>
            </a:extLst>
          </p:cNvPr>
          <p:cNvCxnSpPr/>
          <p:nvPr/>
        </p:nvCxnSpPr>
        <p:spPr>
          <a:xfrm rot="10800000" flipH="1">
            <a:off x="4032113" y="3907075"/>
            <a:ext cx="673200" cy="15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75" name="Google Shape;807;p56">
            <a:extLst>
              <a:ext uri="{FF2B5EF4-FFF2-40B4-BE49-F238E27FC236}">
                <a16:creationId xmlns:a16="http://schemas.microsoft.com/office/drawing/2014/main" id="{6AD02C2E-6C60-3B4B-83E1-FA5B81A5C86B}"/>
              </a:ext>
            </a:extLst>
          </p:cNvPr>
          <p:cNvPicPr preferRelativeResize="0"/>
          <p:nvPr/>
        </p:nvPicPr>
        <p:blipFill rotWithShape="1">
          <a:blip r:embed="rId12">
            <a:alphaModFix/>
          </a:blip>
          <a:srcRect l="22242" r="27909"/>
          <a:stretch/>
        </p:blipFill>
        <p:spPr>
          <a:xfrm>
            <a:off x="7605294" y="128178"/>
            <a:ext cx="1406309" cy="134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5"/>
          <p:cNvSpPr txBox="1">
            <a:spLocks noGrp="1"/>
          </p:cNvSpPr>
          <p:nvPr>
            <p:ph type="title"/>
          </p:nvPr>
        </p:nvSpPr>
        <p:spPr>
          <a:xfrm>
            <a:off x="3706700" y="1925210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Analysis Phase</a:t>
            </a:r>
            <a:endParaRPr dirty="0"/>
          </a:p>
        </p:txBody>
      </p:sp>
      <p:sp>
        <p:nvSpPr>
          <p:cNvPr id="230" name="Google Shape;230;p35"/>
          <p:cNvSpPr txBox="1">
            <a:spLocks noGrp="1"/>
          </p:cNvSpPr>
          <p:nvPr>
            <p:ph type="title" idx="2"/>
          </p:nvPr>
        </p:nvSpPr>
        <p:spPr>
          <a:xfrm>
            <a:off x="1783750" y="1837573"/>
            <a:ext cx="1831500" cy="143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079485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How does the country affect rating and price?</a:t>
            </a:r>
            <a:endParaRPr dirty="0"/>
          </a:p>
        </p:txBody>
      </p:sp>
      <p:cxnSp>
        <p:nvCxnSpPr>
          <p:cNvPr id="298" name="Google Shape;298;p37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Some Countries are not represented in White and Red categories</a:t>
            </a:r>
            <a:endParaRPr dirty="0"/>
          </a:p>
        </p:txBody>
      </p:sp>
      <p:cxnSp>
        <p:nvCxnSpPr>
          <p:cNvPr id="298" name="Google Shape;298;p37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7493681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9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White vs. Red what are odds</a:t>
            </a:r>
            <a:endParaRPr dirty="0"/>
          </a:p>
        </p:txBody>
      </p:sp>
      <p:cxnSp>
        <p:nvCxnSpPr>
          <p:cNvPr id="346" name="Google Shape;346;p39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9"/>
          <p:cNvSpPr txBox="1">
            <a:spLocks noGrp="1"/>
          </p:cNvSpPr>
          <p:nvPr>
            <p:ph type="title" idx="6"/>
          </p:nvPr>
        </p:nvSpPr>
        <p:spPr>
          <a:xfrm>
            <a:off x="159168" y="432833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If You Want a Good Red Go Pinot, White Go Chardonnay</a:t>
            </a:r>
            <a:endParaRPr dirty="0"/>
          </a:p>
        </p:txBody>
      </p:sp>
      <p:cxnSp>
        <p:nvCxnSpPr>
          <p:cNvPr id="346" name="Google Shape;346;p39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5607479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9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Does Price really reflect quality?</a:t>
            </a:r>
            <a:endParaRPr dirty="0"/>
          </a:p>
        </p:txBody>
      </p:sp>
      <p:cxnSp>
        <p:nvCxnSpPr>
          <p:cNvPr id="346" name="Google Shape;346;p39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653495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3"/>
          <p:cNvSpPr txBox="1">
            <a:spLocks noGrp="1"/>
          </p:cNvSpPr>
          <p:nvPr>
            <p:ph type="title"/>
          </p:nvPr>
        </p:nvSpPr>
        <p:spPr>
          <a:xfrm>
            <a:off x="746250" y="17427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Selec Topic</a:t>
            </a:r>
            <a:endParaRPr dirty="0"/>
          </a:p>
        </p:txBody>
      </p:sp>
      <p:sp>
        <p:nvSpPr>
          <p:cNvPr id="194" name="Google Shape;194;p33"/>
          <p:cNvSpPr txBox="1">
            <a:spLocks noGrp="1"/>
          </p:cNvSpPr>
          <p:nvPr>
            <p:ph type="title" idx="2"/>
          </p:nvPr>
        </p:nvSpPr>
        <p:spPr>
          <a:xfrm>
            <a:off x="1276800" y="12258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95" name="Google Shape;195;p33"/>
          <p:cNvSpPr txBox="1">
            <a:spLocks noGrp="1"/>
          </p:cNvSpPr>
          <p:nvPr>
            <p:ph type="subTitle" idx="1"/>
          </p:nvPr>
        </p:nvSpPr>
        <p:spPr>
          <a:xfrm>
            <a:off x="717550" y="2263311"/>
            <a:ext cx="2388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Wine?</a:t>
            </a:r>
            <a:endParaRPr dirty="0"/>
          </a:p>
        </p:txBody>
      </p:sp>
      <p:sp>
        <p:nvSpPr>
          <p:cNvPr id="196" name="Google Shape;196;p33"/>
          <p:cNvSpPr txBox="1">
            <a:spLocks noGrp="1"/>
          </p:cNvSpPr>
          <p:nvPr>
            <p:ph type="title" idx="3"/>
          </p:nvPr>
        </p:nvSpPr>
        <p:spPr>
          <a:xfrm>
            <a:off x="3406250" y="17427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Dataset</a:t>
            </a:r>
            <a:endParaRPr dirty="0"/>
          </a:p>
        </p:txBody>
      </p:sp>
      <p:sp>
        <p:nvSpPr>
          <p:cNvPr id="197" name="Google Shape;197;p33"/>
          <p:cNvSpPr txBox="1">
            <a:spLocks noGrp="1"/>
          </p:cNvSpPr>
          <p:nvPr>
            <p:ph type="title" idx="4"/>
          </p:nvPr>
        </p:nvSpPr>
        <p:spPr>
          <a:xfrm>
            <a:off x="3936800" y="12258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98" name="Google Shape;198;p33"/>
          <p:cNvSpPr txBox="1">
            <a:spLocks noGrp="1"/>
          </p:cNvSpPr>
          <p:nvPr>
            <p:ph type="subTitle" idx="5"/>
          </p:nvPr>
        </p:nvSpPr>
        <p:spPr>
          <a:xfrm>
            <a:off x="3377550" y="2263311"/>
            <a:ext cx="2388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Wine Magazine</a:t>
            </a:r>
            <a:endParaRPr dirty="0"/>
          </a:p>
        </p:txBody>
      </p:sp>
      <p:sp>
        <p:nvSpPr>
          <p:cNvPr id="199" name="Google Shape;199;p33"/>
          <p:cNvSpPr txBox="1">
            <a:spLocks noGrp="1"/>
          </p:cNvSpPr>
          <p:nvPr>
            <p:ph type="title" idx="6"/>
          </p:nvPr>
        </p:nvSpPr>
        <p:spPr>
          <a:xfrm>
            <a:off x="746250" y="359600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Analysis Phase</a:t>
            </a:r>
            <a:endParaRPr dirty="0"/>
          </a:p>
        </p:txBody>
      </p:sp>
      <p:sp>
        <p:nvSpPr>
          <p:cNvPr id="200" name="Google Shape;200;p33"/>
          <p:cNvSpPr txBox="1">
            <a:spLocks noGrp="1"/>
          </p:cNvSpPr>
          <p:nvPr>
            <p:ph type="title" idx="7"/>
          </p:nvPr>
        </p:nvSpPr>
        <p:spPr>
          <a:xfrm>
            <a:off x="1276800" y="307902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01" name="Google Shape;201;p33"/>
          <p:cNvSpPr txBox="1">
            <a:spLocks noGrp="1"/>
          </p:cNvSpPr>
          <p:nvPr>
            <p:ph type="subTitle" idx="8"/>
          </p:nvPr>
        </p:nvSpPr>
        <p:spPr>
          <a:xfrm>
            <a:off x="720000" y="4116536"/>
            <a:ext cx="2388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Are there any trends and insights?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02" name="Google Shape;202;p33"/>
          <p:cNvSpPr txBox="1">
            <a:spLocks noGrp="1"/>
          </p:cNvSpPr>
          <p:nvPr>
            <p:ph type="title" idx="9"/>
          </p:nvPr>
        </p:nvSpPr>
        <p:spPr>
          <a:xfrm>
            <a:off x="3406250" y="359600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Machine Learning</a:t>
            </a:r>
            <a:endParaRPr dirty="0"/>
          </a:p>
        </p:txBody>
      </p:sp>
      <p:sp>
        <p:nvSpPr>
          <p:cNvPr id="203" name="Google Shape;203;p33"/>
          <p:cNvSpPr txBox="1">
            <a:spLocks noGrp="1"/>
          </p:cNvSpPr>
          <p:nvPr>
            <p:ph type="title" idx="13"/>
          </p:nvPr>
        </p:nvSpPr>
        <p:spPr>
          <a:xfrm>
            <a:off x="3936800" y="307902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04" name="Google Shape;204;p33"/>
          <p:cNvSpPr txBox="1">
            <a:spLocks noGrp="1"/>
          </p:cNvSpPr>
          <p:nvPr>
            <p:ph type="subTitle" idx="14"/>
          </p:nvPr>
        </p:nvSpPr>
        <p:spPr>
          <a:xfrm>
            <a:off x="3380000" y="4116536"/>
            <a:ext cx="2388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Is machine learning better than a sommelier?  </a:t>
            </a:r>
          </a:p>
        </p:txBody>
      </p:sp>
      <p:sp>
        <p:nvSpPr>
          <p:cNvPr id="205" name="Google Shape;205;p3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table of contents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6" name="Google Shape;206;p33"/>
          <p:cNvSpPr txBox="1">
            <a:spLocks noGrp="1"/>
          </p:cNvSpPr>
          <p:nvPr>
            <p:ph type="title" idx="16"/>
          </p:nvPr>
        </p:nvSpPr>
        <p:spPr>
          <a:xfrm>
            <a:off x="6066250" y="17427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Exploration</a:t>
            </a:r>
            <a:endParaRPr dirty="0"/>
          </a:p>
        </p:txBody>
      </p:sp>
      <p:sp>
        <p:nvSpPr>
          <p:cNvPr id="207" name="Google Shape;207;p33"/>
          <p:cNvSpPr txBox="1">
            <a:spLocks noGrp="1"/>
          </p:cNvSpPr>
          <p:nvPr>
            <p:ph type="title" idx="17"/>
          </p:nvPr>
        </p:nvSpPr>
        <p:spPr>
          <a:xfrm>
            <a:off x="6596800" y="12258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08" name="Google Shape;208;p33"/>
          <p:cNvSpPr txBox="1">
            <a:spLocks noGrp="1"/>
          </p:cNvSpPr>
          <p:nvPr>
            <p:ph type="subTitle" idx="18"/>
          </p:nvPr>
        </p:nvSpPr>
        <p:spPr>
          <a:xfrm>
            <a:off x="6037550" y="2263311"/>
            <a:ext cx="274069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What does the data look like? What features are there? </a:t>
            </a:r>
          </a:p>
        </p:txBody>
      </p:sp>
      <p:sp>
        <p:nvSpPr>
          <p:cNvPr id="209" name="Google Shape;209;p33"/>
          <p:cNvSpPr txBox="1">
            <a:spLocks noGrp="1"/>
          </p:cNvSpPr>
          <p:nvPr>
            <p:ph type="title" idx="19"/>
          </p:nvPr>
        </p:nvSpPr>
        <p:spPr>
          <a:xfrm>
            <a:off x="6066250" y="359600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Looking Ahead</a:t>
            </a:r>
            <a:endParaRPr dirty="0"/>
          </a:p>
        </p:txBody>
      </p:sp>
      <p:sp>
        <p:nvSpPr>
          <p:cNvPr id="210" name="Google Shape;210;p33"/>
          <p:cNvSpPr txBox="1">
            <a:spLocks noGrp="1"/>
          </p:cNvSpPr>
          <p:nvPr>
            <p:ph type="title" idx="20"/>
          </p:nvPr>
        </p:nvSpPr>
        <p:spPr>
          <a:xfrm>
            <a:off x="6596800" y="307902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11" name="Google Shape;211;p33"/>
          <p:cNvSpPr txBox="1">
            <a:spLocks noGrp="1"/>
          </p:cNvSpPr>
          <p:nvPr>
            <p:ph type="subTitle" idx="21"/>
          </p:nvPr>
        </p:nvSpPr>
        <p:spPr>
          <a:xfrm>
            <a:off x="6040000" y="4116536"/>
            <a:ext cx="273824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Are there any improvements that can be made?</a:t>
            </a:r>
          </a:p>
        </p:txBody>
      </p:sp>
      <p:cxnSp>
        <p:nvCxnSpPr>
          <p:cNvPr id="212" name="Google Shape;212;p33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9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Dashboard</a:t>
            </a:r>
            <a:endParaRPr dirty="0"/>
          </a:p>
        </p:txBody>
      </p:sp>
      <p:cxnSp>
        <p:nvCxnSpPr>
          <p:cNvPr id="346" name="Google Shape;346;p39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1826;p45">
            <a:extLst>
              <a:ext uri="{FF2B5EF4-FFF2-40B4-BE49-F238E27FC236}">
                <a16:creationId xmlns:a16="http://schemas.microsoft.com/office/drawing/2014/main" id="{17F495BA-241D-E4BF-73BE-ABD7A08731CB}"/>
              </a:ext>
            </a:extLst>
          </p:cNvPr>
          <p:cNvSpPr txBox="1"/>
          <p:nvPr/>
        </p:nvSpPr>
        <p:spPr>
          <a:xfrm>
            <a:off x="338177" y="4556625"/>
            <a:ext cx="7138800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Link to dashboard:</a:t>
            </a:r>
            <a:endParaRPr sz="1300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5320153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5"/>
          <p:cNvSpPr txBox="1">
            <a:spLocks noGrp="1"/>
          </p:cNvSpPr>
          <p:nvPr>
            <p:ph type="title"/>
          </p:nvPr>
        </p:nvSpPr>
        <p:spPr>
          <a:xfrm>
            <a:off x="3706700" y="1925210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Machine Learning</a:t>
            </a:r>
            <a:endParaRPr dirty="0"/>
          </a:p>
        </p:txBody>
      </p:sp>
      <p:sp>
        <p:nvSpPr>
          <p:cNvPr id="230" name="Google Shape;230;p35"/>
          <p:cNvSpPr txBox="1">
            <a:spLocks noGrp="1"/>
          </p:cNvSpPr>
          <p:nvPr>
            <p:ph type="title" idx="2"/>
          </p:nvPr>
        </p:nvSpPr>
        <p:spPr>
          <a:xfrm>
            <a:off x="1783750" y="1837573"/>
            <a:ext cx="1831500" cy="143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110707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E83A9E-73A3-E2B6-0E8E-23E32C80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38" y="236773"/>
            <a:ext cx="4563900" cy="531900"/>
          </a:xfrm>
        </p:spPr>
        <p:txBody>
          <a:bodyPr/>
          <a:lstStyle/>
          <a:p>
            <a:r>
              <a:rPr lang="en" dirty="0"/>
              <a:t>Machine Learning Model</a:t>
            </a:r>
            <a:endParaRPr lang="en-US" dirty="0"/>
          </a:p>
        </p:txBody>
      </p:sp>
      <p:sp>
        <p:nvSpPr>
          <p:cNvPr id="13" name="Google Shape;1839;p47">
            <a:extLst>
              <a:ext uri="{FF2B5EF4-FFF2-40B4-BE49-F238E27FC236}">
                <a16:creationId xmlns:a16="http://schemas.microsoft.com/office/drawing/2014/main" id="{E747103D-D60F-50F9-81F3-DFFF919E84CC}"/>
              </a:ext>
            </a:extLst>
          </p:cNvPr>
          <p:cNvSpPr txBox="1">
            <a:spLocks/>
          </p:cNvSpPr>
          <p:nvPr/>
        </p:nvSpPr>
        <p:spPr>
          <a:xfrm>
            <a:off x="5456490" y="1301896"/>
            <a:ext cx="3410100" cy="3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Work Sans"/>
              <a:buNone/>
              <a:defRPr sz="25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Work Sans"/>
              <a:buNone/>
              <a:defRPr sz="25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Work Sans"/>
              <a:buNone/>
              <a:defRPr sz="25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Work Sans"/>
              <a:buNone/>
              <a:defRPr sz="25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Work Sans"/>
              <a:buNone/>
              <a:defRPr sz="25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Work Sans"/>
              <a:buNone/>
              <a:defRPr sz="25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Work Sans"/>
              <a:buNone/>
              <a:defRPr sz="25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Work Sans"/>
              <a:buNone/>
              <a:defRPr sz="25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Work Sans"/>
              <a:buNone/>
              <a:defRPr sz="25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indent="-304800" algn="l">
              <a:spcBef>
                <a:spcPts val="1000"/>
              </a:spcBef>
              <a:buSzPts val="1200"/>
              <a:buFont typeface="Work Sans"/>
              <a:buChar char="●"/>
            </a:pPr>
            <a:r>
              <a:rPr lang="en-US" sz="1200" dirty="0"/>
              <a:t>A random forest model was chosen to handle our large categorical dataset while not overfitting to the training data.</a:t>
            </a:r>
          </a:p>
          <a:p>
            <a:pPr indent="-304800" algn="l">
              <a:spcBef>
                <a:spcPts val="1600"/>
              </a:spcBef>
              <a:spcAft>
                <a:spcPts val="1600"/>
              </a:spcAft>
              <a:buSzPts val="1200"/>
              <a:buFont typeface="Work Sans"/>
              <a:buChar char="●"/>
            </a:pPr>
            <a:r>
              <a:rPr lang="en-US" sz="1200" dirty="0"/>
              <a:t>The model was capped at 100 estimators (“trees”) as a compromise of computing time and accuracy</a:t>
            </a:r>
          </a:p>
        </p:txBody>
      </p:sp>
      <p:pic>
        <p:nvPicPr>
          <p:cNvPr id="14" name="Google Shape;1840;p47">
            <a:extLst>
              <a:ext uri="{FF2B5EF4-FFF2-40B4-BE49-F238E27FC236}">
                <a16:creationId xmlns:a16="http://schemas.microsoft.com/office/drawing/2014/main" id="{C7FA1DCA-438B-1370-696A-B909623F364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26592"/>
            <a:ext cx="5334852" cy="3756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2"/>
          <p:cNvSpPr txBox="1">
            <a:spLocks noGrp="1"/>
          </p:cNvSpPr>
          <p:nvPr>
            <p:ph type="title"/>
          </p:nvPr>
        </p:nvSpPr>
        <p:spPr>
          <a:xfrm>
            <a:off x="-14325" y="330789"/>
            <a:ext cx="6549635" cy="8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Preparing The Data With Scikit-Learn</a:t>
            </a:r>
            <a:endParaRPr dirty="0"/>
          </a:p>
        </p:txBody>
      </p:sp>
      <p:cxnSp>
        <p:nvCxnSpPr>
          <p:cNvPr id="420" name="Google Shape;420;p42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Google Shape;1847;p48">
            <a:extLst>
              <a:ext uri="{FF2B5EF4-FFF2-40B4-BE49-F238E27FC236}">
                <a16:creationId xmlns:a16="http://schemas.microsoft.com/office/drawing/2014/main" id="{AC39032A-A385-8F11-2EC5-8785BCF73E34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4423" y="1186443"/>
            <a:ext cx="4888801" cy="155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848;p48">
            <a:extLst>
              <a:ext uri="{FF2B5EF4-FFF2-40B4-BE49-F238E27FC236}">
                <a16:creationId xmlns:a16="http://schemas.microsoft.com/office/drawing/2014/main" id="{2DC763AB-BF6D-3985-2460-1B06F608186C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7223" y="2941856"/>
            <a:ext cx="3385099" cy="190412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F17D4-F009-EC8F-B1F4-1EB1F0BCFD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7623" y="1664606"/>
            <a:ext cx="3856800" cy="2554500"/>
          </a:xfrm>
        </p:spPr>
        <p:txBody>
          <a:bodyPr/>
          <a:lstStyle/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bg1"/>
                </a:solidFill>
              </a:rPr>
              <a:t>One Hot Encoder was used to transform all categorical data into binary data that could be read by the model</a:t>
            </a:r>
          </a:p>
          <a:p>
            <a:pPr marL="457200" lvl="0" indent="-317500" algn="l" rtl="0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-US" dirty="0">
                <a:solidFill>
                  <a:schemeClr val="bg1"/>
                </a:solidFill>
              </a:rPr>
              <a:t>Train Test Split was used to randomly split the data into 75% training and 25% testing data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</a:t>
            </a:r>
            <a:endParaRPr dirty="0"/>
          </a:p>
        </p:txBody>
      </p:sp>
      <p:sp>
        <p:nvSpPr>
          <p:cNvPr id="428" name="Google Shape;428;p43"/>
          <p:cNvSpPr txBox="1">
            <a:spLocks noGrp="1"/>
          </p:cNvSpPr>
          <p:nvPr>
            <p:ph type="subTitle" idx="4294967295"/>
          </p:nvPr>
        </p:nvSpPr>
        <p:spPr>
          <a:xfrm>
            <a:off x="5600588" y="1017725"/>
            <a:ext cx="3277162" cy="380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-US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The model scored a coefficient of determination (r²)</a:t>
            </a:r>
            <a:r>
              <a:rPr lang="en-US" sz="110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value of .478 and a mean squared error (</a:t>
            </a:r>
            <a:r>
              <a:rPr lang="en-US" dirty="0" err="1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mse</a:t>
            </a:r>
            <a:r>
              <a:rPr lang="en-US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) value of 4.78 when predicting wine ratings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-US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When predicting categories of wine ratings (below average, average, good, very good, and excellent)</a:t>
            </a:r>
            <a:r>
              <a:rPr lang="en-US" sz="1200" dirty="0">
                <a:solidFill>
                  <a:schemeClr val="bg1"/>
                </a:solidFill>
              </a:rPr>
              <a:t>,</a:t>
            </a:r>
            <a:r>
              <a:rPr lang="en-US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 the model scored an r² value of .149 and an </a:t>
            </a:r>
            <a:r>
              <a:rPr lang="en-US" dirty="0" err="1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mse</a:t>
            </a:r>
            <a:r>
              <a:rPr lang="en-US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 value of .109</a:t>
            </a:r>
          </a:p>
        </p:txBody>
      </p:sp>
      <p:cxnSp>
        <p:nvCxnSpPr>
          <p:cNvPr id="433" name="Google Shape;433;p43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2" name="Google Shape;1854;p49">
            <a:extLst>
              <a:ext uri="{FF2B5EF4-FFF2-40B4-BE49-F238E27FC236}">
                <a16:creationId xmlns:a16="http://schemas.microsoft.com/office/drawing/2014/main" id="{18CF9621-A9E6-18CE-9427-724F15E1F13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250" y="1081387"/>
            <a:ext cx="3794789" cy="298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5"/>
          <p:cNvSpPr txBox="1">
            <a:spLocks noGrp="1"/>
          </p:cNvSpPr>
          <p:nvPr>
            <p:ph type="title"/>
          </p:nvPr>
        </p:nvSpPr>
        <p:spPr>
          <a:xfrm>
            <a:off x="3706700" y="1925210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Looking Ahead</a:t>
            </a:r>
            <a:endParaRPr dirty="0"/>
          </a:p>
        </p:txBody>
      </p:sp>
      <p:sp>
        <p:nvSpPr>
          <p:cNvPr id="230" name="Google Shape;230;p35"/>
          <p:cNvSpPr txBox="1">
            <a:spLocks noGrp="1"/>
          </p:cNvSpPr>
          <p:nvPr>
            <p:ph type="title" idx="2"/>
          </p:nvPr>
        </p:nvSpPr>
        <p:spPr>
          <a:xfrm>
            <a:off x="1783750" y="1837573"/>
            <a:ext cx="1831500" cy="143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86209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9" name="Google Shape;439;p44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0" name="Google Shape;440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Possible Improvements</a:t>
            </a:r>
            <a:endParaRPr dirty="0"/>
          </a:p>
        </p:txBody>
      </p:sp>
      <p:pic>
        <p:nvPicPr>
          <p:cNvPr id="37" name="Google Shape;1865;p51">
            <a:extLst>
              <a:ext uri="{FF2B5EF4-FFF2-40B4-BE49-F238E27FC236}">
                <a16:creationId xmlns:a16="http://schemas.microsoft.com/office/drawing/2014/main" id="{F01431DD-EB34-645D-B787-CF62426ED9E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7501" t="8344" b="853"/>
          <a:stretch/>
        </p:blipFill>
        <p:spPr>
          <a:xfrm flipH="1">
            <a:off x="558906" y="1353950"/>
            <a:ext cx="3891174" cy="335231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1868;p51">
            <a:extLst>
              <a:ext uri="{FF2B5EF4-FFF2-40B4-BE49-F238E27FC236}">
                <a16:creationId xmlns:a16="http://schemas.microsoft.com/office/drawing/2014/main" id="{4E8A41D5-A826-064E-2345-79AF2A1DF6E8}"/>
              </a:ext>
            </a:extLst>
          </p:cNvPr>
          <p:cNvSpPr txBox="1">
            <a:spLocks/>
          </p:cNvSpPr>
          <p:nvPr/>
        </p:nvSpPr>
        <p:spPr>
          <a:xfrm>
            <a:off x="5696628" y="841245"/>
            <a:ext cx="1426500" cy="4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b="1" u="sng" dirty="0">
                <a:solidFill>
                  <a:schemeClr val="bg1"/>
                </a:solidFill>
              </a:rPr>
              <a:t>Utilize Description</a:t>
            </a:r>
          </a:p>
        </p:txBody>
      </p:sp>
      <p:sp>
        <p:nvSpPr>
          <p:cNvPr id="39" name="Google Shape;1869;p51">
            <a:extLst>
              <a:ext uri="{FF2B5EF4-FFF2-40B4-BE49-F238E27FC236}">
                <a16:creationId xmlns:a16="http://schemas.microsoft.com/office/drawing/2014/main" id="{49068FD7-E64D-2831-F356-AE4A0519BF46}"/>
              </a:ext>
            </a:extLst>
          </p:cNvPr>
          <p:cNvSpPr txBox="1">
            <a:spLocks/>
          </p:cNvSpPr>
          <p:nvPr/>
        </p:nvSpPr>
        <p:spPr>
          <a:xfrm>
            <a:off x="5696628" y="1457688"/>
            <a:ext cx="16734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>
                <a:solidFill>
                  <a:schemeClr val="bg1"/>
                </a:solidFill>
              </a:rPr>
              <a:t>Either in the dashboard or our machine learning model </a:t>
            </a:r>
          </a:p>
        </p:txBody>
      </p:sp>
      <p:sp>
        <p:nvSpPr>
          <p:cNvPr id="40" name="Google Shape;1870;p51">
            <a:extLst>
              <a:ext uri="{FF2B5EF4-FFF2-40B4-BE49-F238E27FC236}">
                <a16:creationId xmlns:a16="http://schemas.microsoft.com/office/drawing/2014/main" id="{B8A052A1-EDCC-290C-E51F-BB59D6D216AE}"/>
              </a:ext>
            </a:extLst>
          </p:cNvPr>
          <p:cNvSpPr txBox="1">
            <a:spLocks/>
          </p:cNvSpPr>
          <p:nvPr/>
        </p:nvSpPr>
        <p:spPr>
          <a:xfrm>
            <a:off x="5696628" y="2837584"/>
            <a:ext cx="1426500" cy="4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b="1" u="sng">
                <a:solidFill>
                  <a:schemeClr val="bg1"/>
                </a:solidFill>
              </a:rPr>
              <a:t>Add Other Features</a:t>
            </a:r>
          </a:p>
        </p:txBody>
      </p:sp>
      <p:sp>
        <p:nvSpPr>
          <p:cNvPr id="41" name="Google Shape;1871;p51">
            <a:extLst>
              <a:ext uri="{FF2B5EF4-FFF2-40B4-BE49-F238E27FC236}">
                <a16:creationId xmlns:a16="http://schemas.microsoft.com/office/drawing/2014/main" id="{A54936C8-6794-B4AF-70E6-545E1C2DE262}"/>
              </a:ext>
            </a:extLst>
          </p:cNvPr>
          <p:cNvSpPr txBox="1">
            <a:spLocks/>
          </p:cNvSpPr>
          <p:nvPr/>
        </p:nvSpPr>
        <p:spPr>
          <a:xfrm>
            <a:off x="5696628" y="3420600"/>
            <a:ext cx="16734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sz="1300">
                <a:solidFill>
                  <a:schemeClr val="bg1"/>
                </a:solidFill>
              </a:rPr>
              <a:t>Add harvest method or climate and weather data to improve our machine learning prediction </a:t>
            </a:r>
          </a:p>
        </p:txBody>
      </p:sp>
      <p:sp>
        <p:nvSpPr>
          <p:cNvPr id="42" name="Google Shape;1872;p51">
            <a:extLst>
              <a:ext uri="{FF2B5EF4-FFF2-40B4-BE49-F238E27FC236}">
                <a16:creationId xmlns:a16="http://schemas.microsoft.com/office/drawing/2014/main" id="{906BE1B0-6A17-9769-FA67-4DAF69B4A50B}"/>
              </a:ext>
            </a:extLst>
          </p:cNvPr>
          <p:cNvSpPr txBox="1">
            <a:spLocks/>
          </p:cNvSpPr>
          <p:nvPr/>
        </p:nvSpPr>
        <p:spPr>
          <a:xfrm flipH="1">
            <a:off x="7470528" y="841245"/>
            <a:ext cx="1426500" cy="4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b="1" u="sng">
                <a:solidFill>
                  <a:schemeClr val="bg1"/>
                </a:solidFill>
              </a:rPr>
              <a:t>More Wine Types</a:t>
            </a:r>
          </a:p>
        </p:txBody>
      </p:sp>
      <p:sp>
        <p:nvSpPr>
          <p:cNvPr id="43" name="Google Shape;1873;p51">
            <a:extLst>
              <a:ext uri="{FF2B5EF4-FFF2-40B4-BE49-F238E27FC236}">
                <a16:creationId xmlns:a16="http://schemas.microsoft.com/office/drawing/2014/main" id="{000EE130-3A54-C381-6712-3AD2F1B1BECA}"/>
              </a:ext>
            </a:extLst>
          </p:cNvPr>
          <p:cNvSpPr txBox="1">
            <a:spLocks/>
          </p:cNvSpPr>
          <p:nvPr/>
        </p:nvSpPr>
        <p:spPr>
          <a:xfrm flipH="1">
            <a:off x="7470600" y="1457688"/>
            <a:ext cx="16734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>
                <a:solidFill>
                  <a:schemeClr val="bg1"/>
                </a:solidFill>
              </a:rPr>
              <a:t>Extract more wine types from dataset like sparkling, dessert, etc.</a:t>
            </a:r>
          </a:p>
        </p:txBody>
      </p:sp>
      <p:sp>
        <p:nvSpPr>
          <p:cNvPr id="44" name="Google Shape;1874;p51">
            <a:extLst>
              <a:ext uri="{FF2B5EF4-FFF2-40B4-BE49-F238E27FC236}">
                <a16:creationId xmlns:a16="http://schemas.microsoft.com/office/drawing/2014/main" id="{25A544A4-C2C7-5C86-465A-334A360F5E1C}"/>
              </a:ext>
            </a:extLst>
          </p:cNvPr>
          <p:cNvSpPr txBox="1">
            <a:spLocks/>
          </p:cNvSpPr>
          <p:nvPr/>
        </p:nvSpPr>
        <p:spPr>
          <a:xfrm flipH="1">
            <a:off x="7470528" y="2836384"/>
            <a:ext cx="14265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b="1" u="sng">
                <a:solidFill>
                  <a:schemeClr val="bg1"/>
                </a:solidFill>
              </a:rPr>
              <a:t>Deal with Outliers</a:t>
            </a:r>
          </a:p>
        </p:txBody>
      </p:sp>
      <p:sp>
        <p:nvSpPr>
          <p:cNvPr id="45" name="Google Shape;1875;p51">
            <a:extLst>
              <a:ext uri="{FF2B5EF4-FFF2-40B4-BE49-F238E27FC236}">
                <a16:creationId xmlns:a16="http://schemas.microsoft.com/office/drawing/2014/main" id="{D62C245D-2014-EB8E-723D-3CAF765BFA59}"/>
              </a:ext>
            </a:extLst>
          </p:cNvPr>
          <p:cNvSpPr txBox="1">
            <a:spLocks/>
          </p:cNvSpPr>
          <p:nvPr/>
        </p:nvSpPr>
        <p:spPr>
          <a:xfrm flipH="1">
            <a:off x="7470600" y="3420600"/>
            <a:ext cx="16734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>
                <a:solidFill>
                  <a:schemeClr val="bg1"/>
                </a:solidFill>
              </a:rPr>
              <a:t>We had several outliers that negatively impacted our machine learning results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54"/>
          <p:cNvSpPr txBox="1">
            <a:spLocks noGrp="1"/>
          </p:cNvSpPr>
          <p:nvPr>
            <p:ph type="title"/>
          </p:nvPr>
        </p:nvSpPr>
        <p:spPr>
          <a:xfrm>
            <a:off x="415200" y="3083128"/>
            <a:ext cx="7704000" cy="44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>
                <a:solidFill>
                  <a:schemeClr val="bg1"/>
                </a:solidFill>
              </a:rPr>
              <a:t>THANKS</a:t>
            </a:r>
            <a:br>
              <a:rPr lang="en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Do you have any questions?</a:t>
            </a:r>
            <a:br>
              <a:rPr lang="en-US" dirty="0">
                <a:solidFill>
                  <a:schemeClr val="bg1"/>
                </a:solidFill>
              </a:rPr>
            </a:b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4"/>
          <p:cNvSpPr txBox="1">
            <a:spLocks noGrp="1"/>
          </p:cNvSpPr>
          <p:nvPr>
            <p:ph type="title"/>
          </p:nvPr>
        </p:nvSpPr>
        <p:spPr>
          <a:xfrm>
            <a:off x="715100" y="1379713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Description</a:t>
            </a:r>
            <a:endParaRPr dirty="0"/>
          </a:p>
        </p:txBody>
      </p:sp>
      <p:sp>
        <p:nvSpPr>
          <p:cNvPr id="9" name="Google Shape;245;p29">
            <a:extLst>
              <a:ext uri="{FF2B5EF4-FFF2-40B4-BE49-F238E27FC236}">
                <a16:creationId xmlns:a16="http://schemas.microsoft.com/office/drawing/2014/main" id="{F50B248D-F16A-6B5F-287B-C48C9EB8FEC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2233" y="2221513"/>
            <a:ext cx="5040452" cy="16827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/>
              <a:t>I chose to explore data from Wine Magazine to determine if it is possible to recommend a bottle of wine for a novice wine drinker based on such things as price, rating, variety, region, and year.</a:t>
            </a:r>
            <a:endParaRPr sz="1800" dirty="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5"/>
          <p:cNvSpPr txBox="1">
            <a:spLocks noGrp="1"/>
          </p:cNvSpPr>
          <p:nvPr>
            <p:ph type="title"/>
          </p:nvPr>
        </p:nvSpPr>
        <p:spPr>
          <a:xfrm>
            <a:off x="3706700" y="1925210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Selected Topic</a:t>
            </a:r>
            <a:endParaRPr dirty="0"/>
          </a:p>
        </p:txBody>
      </p:sp>
      <p:sp>
        <p:nvSpPr>
          <p:cNvPr id="230" name="Google Shape;230;p35"/>
          <p:cNvSpPr txBox="1">
            <a:spLocks noGrp="1"/>
          </p:cNvSpPr>
          <p:nvPr>
            <p:ph type="title" idx="2"/>
          </p:nvPr>
        </p:nvSpPr>
        <p:spPr>
          <a:xfrm>
            <a:off x="1783750" y="1837573"/>
            <a:ext cx="1831500" cy="143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/>
          <p:cNvSpPr txBox="1">
            <a:spLocks noGrp="1"/>
          </p:cNvSpPr>
          <p:nvPr>
            <p:ph type="subTitle" idx="1"/>
          </p:nvPr>
        </p:nvSpPr>
        <p:spPr>
          <a:xfrm>
            <a:off x="158496" y="1798550"/>
            <a:ext cx="8729472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dirty="0">
                <a:solidFill>
                  <a:schemeClr val="bg1"/>
                </a:solidFill>
                <a:effectLst/>
                <a:latin typeface="-apple-system"/>
              </a:rPr>
              <a:t>For this repository, I chose to explore a Wine Reviews dataset compiled from Wine Enthusiast magazine. I selected this topic because I am part of a group of wine enthusiasts but certainly no sommeliers. Since wine can be complicated and overwhelming, I wanted to create a fun and interactive way for beginners to discover new wines. With this idea in mind, I built a dashboard to recommend wines for a novice based on such things as price, rating, variety, country, and province. I also built a machine learning model to see if we could train it to rate wine like an experienced sommelier.</a:t>
            </a:r>
            <a:endParaRPr sz="1800" dirty="0">
              <a:solidFill>
                <a:schemeClr val="bg1"/>
              </a:solidFill>
            </a:endParaRPr>
          </a:p>
        </p:txBody>
      </p:sp>
      <p:sp>
        <p:nvSpPr>
          <p:cNvPr id="11" name="Google Shape;217;p34">
            <a:extLst>
              <a:ext uri="{FF2B5EF4-FFF2-40B4-BE49-F238E27FC236}">
                <a16:creationId xmlns:a16="http://schemas.microsoft.com/office/drawing/2014/main" id="{F5EEEA1C-2EA0-BA1B-AEAB-8C0E50DAA0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8496" y="331201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Why Wine?</a:t>
            </a:r>
            <a:endParaRPr sz="4000" dirty="0"/>
          </a:p>
        </p:txBody>
      </p:sp>
    </p:spTree>
    <p:extLst>
      <p:ext uri="{BB962C8B-B14F-4D97-AF65-F5344CB8AC3E}">
        <p14:creationId xmlns:p14="http://schemas.microsoft.com/office/powerpoint/2010/main" val="613964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8"/>
          <p:cNvSpPr txBox="1">
            <a:spLocks noGrp="1"/>
          </p:cNvSpPr>
          <p:nvPr>
            <p:ph type="title"/>
          </p:nvPr>
        </p:nvSpPr>
        <p:spPr>
          <a:xfrm>
            <a:off x="-658368" y="-6599"/>
            <a:ext cx="7713900" cy="17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What Do We Want to Learn?</a:t>
            </a:r>
            <a:endParaRPr sz="5000" dirty="0"/>
          </a:p>
        </p:txBody>
      </p:sp>
      <p:sp>
        <p:nvSpPr>
          <p:cNvPr id="3" name="Google Shape;406;p41">
            <a:extLst>
              <a:ext uri="{FF2B5EF4-FFF2-40B4-BE49-F238E27FC236}">
                <a16:creationId xmlns:a16="http://schemas.microsoft.com/office/drawing/2014/main" id="{99C56BBE-4150-A33E-1598-5A81B11429D0}"/>
              </a:ext>
            </a:extLst>
          </p:cNvPr>
          <p:cNvSpPr txBox="1">
            <a:spLocks/>
          </p:cNvSpPr>
          <p:nvPr/>
        </p:nvSpPr>
        <p:spPr>
          <a:xfrm>
            <a:off x="715050" y="1414272"/>
            <a:ext cx="7713900" cy="23408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335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</a:pPr>
            <a:r>
              <a:rPr lang="en-US" sz="1600" dirty="0">
                <a:solidFill>
                  <a:schemeClr val="bg1"/>
                </a:solidFill>
              </a:rPr>
              <a:t>Can a machine learning model be trained to rate wines like an experienced sommelier?</a:t>
            </a:r>
          </a:p>
          <a:p>
            <a:pPr marL="95250" lvl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</a:pPr>
            <a:r>
              <a:rPr lang="en-US" sz="1600" dirty="0">
                <a:solidFill>
                  <a:schemeClr val="bg1"/>
                </a:solidFill>
              </a:rPr>
              <a:t>What factor is the best predictor of rating?</a:t>
            </a:r>
          </a:p>
          <a:p>
            <a:pPr marL="9525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</a:pPr>
            <a:r>
              <a:rPr lang="en-US" sz="1600" dirty="0">
                <a:solidFill>
                  <a:schemeClr val="bg1"/>
                </a:solidFill>
              </a:rPr>
              <a:t>Is there a year that stands out as the best?</a:t>
            </a:r>
          </a:p>
          <a:p>
            <a:pPr marL="9525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</a:pPr>
            <a:r>
              <a:rPr lang="en-US" sz="1600" dirty="0">
                <a:solidFill>
                  <a:schemeClr val="bg1"/>
                </a:solidFill>
              </a:rPr>
              <a:t>What are the most popular varieties?</a:t>
            </a:r>
          </a:p>
          <a:p>
            <a:pPr marL="9525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</a:pPr>
            <a:r>
              <a:rPr lang="en-US" sz="1600" dirty="0">
                <a:solidFill>
                  <a:schemeClr val="bg1"/>
                </a:solidFill>
              </a:rPr>
              <a:t>What varieties earn the highest ratings?</a:t>
            </a:r>
          </a:p>
          <a:p>
            <a:pPr marL="114300" lvl="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800"/>
            </a:pPr>
            <a:r>
              <a:rPr lang="en-US" sz="1600" dirty="0">
                <a:solidFill>
                  <a:schemeClr val="bg1"/>
                </a:solidFill>
              </a:rPr>
              <a:t>Are there any regional trends?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5"/>
          <p:cNvSpPr txBox="1">
            <a:spLocks noGrp="1"/>
          </p:cNvSpPr>
          <p:nvPr>
            <p:ph type="title"/>
          </p:nvPr>
        </p:nvSpPr>
        <p:spPr>
          <a:xfrm>
            <a:off x="3706700" y="1925210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Dataset</a:t>
            </a:r>
            <a:endParaRPr dirty="0"/>
          </a:p>
        </p:txBody>
      </p:sp>
      <p:sp>
        <p:nvSpPr>
          <p:cNvPr id="230" name="Google Shape;230;p35"/>
          <p:cNvSpPr txBox="1">
            <a:spLocks noGrp="1"/>
          </p:cNvSpPr>
          <p:nvPr>
            <p:ph type="title" idx="2"/>
          </p:nvPr>
        </p:nvSpPr>
        <p:spPr>
          <a:xfrm>
            <a:off x="1783750" y="1837573"/>
            <a:ext cx="1831500" cy="143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62593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11D7E-8C0A-2091-EA4E-27E630BD2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92608"/>
            <a:ext cx="6835508" cy="1755074"/>
          </a:xfrm>
        </p:spPr>
        <p:txBody>
          <a:bodyPr/>
          <a:lstStyle/>
          <a:p>
            <a:r>
              <a:rPr lang="en" dirty="0"/>
              <a:t>Kaggle - Wine Reviews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021B6D-7409-2EDA-FF5A-86CA04B14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624" y="1050794"/>
            <a:ext cx="6044644" cy="3862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101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0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PoiNTs</a:t>
            </a:r>
            <a:endParaRPr dirty="0"/>
          </a:p>
        </p:txBody>
      </p:sp>
      <p:cxnSp>
        <p:nvCxnSpPr>
          <p:cNvPr id="379" name="Google Shape;379;p40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Google Shape;295;p35">
            <a:extLst>
              <a:ext uri="{FF2B5EF4-FFF2-40B4-BE49-F238E27FC236}">
                <a16:creationId xmlns:a16="http://schemas.microsoft.com/office/drawing/2014/main" id="{AE2FEBBA-710F-F186-E4BD-125C7F975670}"/>
              </a:ext>
            </a:extLst>
          </p:cNvPr>
          <p:cNvSpPr txBox="1">
            <a:spLocks/>
          </p:cNvSpPr>
          <p:nvPr/>
        </p:nvSpPr>
        <p:spPr>
          <a:xfrm>
            <a:off x="1603234" y="3321552"/>
            <a:ext cx="213431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2000" b="1" dirty="0">
                <a:solidFill>
                  <a:schemeClr val="bg1"/>
                </a:solidFill>
              </a:rPr>
              <a:t>Country</a:t>
            </a:r>
          </a:p>
        </p:txBody>
      </p:sp>
      <p:sp>
        <p:nvSpPr>
          <p:cNvPr id="51" name="Google Shape;297;p35">
            <a:extLst>
              <a:ext uri="{FF2B5EF4-FFF2-40B4-BE49-F238E27FC236}">
                <a16:creationId xmlns:a16="http://schemas.microsoft.com/office/drawing/2014/main" id="{FA2AEF53-1C7D-9012-743D-102E6709D01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03247" y="1884413"/>
            <a:ext cx="213431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 dirty="0">
                <a:solidFill>
                  <a:schemeClr val="bg1"/>
                </a:solidFill>
              </a:rPr>
              <a:t>Variety</a:t>
            </a:r>
            <a:endParaRPr sz="2000" b="1" dirty="0">
              <a:solidFill>
                <a:schemeClr val="bg1"/>
              </a:solidFill>
            </a:endParaRPr>
          </a:p>
        </p:txBody>
      </p:sp>
      <p:sp>
        <p:nvSpPr>
          <p:cNvPr id="52" name="Google Shape;298;p35">
            <a:extLst>
              <a:ext uri="{FF2B5EF4-FFF2-40B4-BE49-F238E27FC236}">
                <a16:creationId xmlns:a16="http://schemas.microsoft.com/office/drawing/2014/main" id="{35D6036D-C161-CC1C-21BD-7AAE3F005789}"/>
              </a:ext>
            </a:extLst>
          </p:cNvPr>
          <p:cNvSpPr txBox="1">
            <a:spLocks/>
          </p:cNvSpPr>
          <p:nvPr/>
        </p:nvSpPr>
        <p:spPr>
          <a:xfrm>
            <a:off x="4194024" y="1884413"/>
            <a:ext cx="213055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2000" b="1">
                <a:solidFill>
                  <a:schemeClr val="bg1"/>
                </a:solidFill>
              </a:rPr>
              <a:t>Title</a:t>
            </a:r>
          </a:p>
        </p:txBody>
      </p:sp>
      <p:sp>
        <p:nvSpPr>
          <p:cNvPr id="53" name="Google Shape;299;p35">
            <a:extLst>
              <a:ext uri="{FF2B5EF4-FFF2-40B4-BE49-F238E27FC236}">
                <a16:creationId xmlns:a16="http://schemas.microsoft.com/office/drawing/2014/main" id="{E0187C0F-C8D6-E188-2AAB-3BD97576ED6A}"/>
              </a:ext>
            </a:extLst>
          </p:cNvPr>
          <p:cNvSpPr txBox="1">
            <a:spLocks/>
          </p:cNvSpPr>
          <p:nvPr/>
        </p:nvSpPr>
        <p:spPr>
          <a:xfrm>
            <a:off x="4194024" y="3310877"/>
            <a:ext cx="213055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sz="2000" b="1" dirty="0">
                <a:solidFill>
                  <a:schemeClr val="bg1"/>
                </a:solidFill>
              </a:rPr>
              <a:t>Price</a:t>
            </a:r>
          </a:p>
        </p:txBody>
      </p:sp>
      <p:sp>
        <p:nvSpPr>
          <p:cNvPr id="54" name="Google Shape;300;p35">
            <a:extLst>
              <a:ext uri="{FF2B5EF4-FFF2-40B4-BE49-F238E27FC236}">
                <a16:creationId xmlns:a16="http://schemas.microsoft.com/office/drawing/2014/main" id="{5B2D4191-ABC5-2EE0-E417-37F8C58729BD}"/>
              </a:ext>
            </a:extLst>
          </p:cNvPr>
          <p:cNvSpPr txBox="1">
            <a:spLocks/>
          </p:cNvSpPr>
          <p:nvPr/>
        </p:nvSpPr>
        <p:spPr>
          <a:xfrm>
            <a:off x="6781800" y="3321552"/>
            <a:ext cx="213055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sz="2000" b="1">
                <a:solidFill>
                  <a:schemeClr val="bg1"/>
                </a:solidFill>
              </a:rPr>
              <a:t>Rating</a:t>
            </a:r>
          </a:p>
        </p:txBody>
      </p:sp>
      <p:grpSp>
        <p:nvGrpSpPr>
          <p:cNvPr id="55" name="Google Shape;301;p35">
            <a:extLst>
              <a:ext uri="{FF2B5EF4-FFF2-40B4-BE49-F238E27FC236}">
                <a16:creationId xmlns:a16="http://schemas.microsoft.com/office/drawing/2014/main" id="{1A579AA0-9470-A7EC-0209-FE728FFD0BA6}"/>
              </a:ext>
            </a:extLst>
          </p:cNvPr>
          <p:cNvGrpSpPr/>
          <p:nvPr/>
        </p:nvGrpSpPr>
        <p:grpSpPr>
          <a:xfrm>
            <a:off x="751305" y="1646918"/>
            <a:ext cx="516281" cy="643461"/>
            <a:chOff x="1189375" y="238125"/>
            <a:chExt cx="5287800" cy="5218550"/>
          </a:xfrm>
        </p:grpSpPr>
        <p:sp>
          <p:nvSpPr>
            <p:cNvPr id="56" name="Google Shape;302;p35">
              <a:extLst>
                <a:ext uri="{FF2B5EF4-FFF2-40B4-BE49-F238E27FC236}">
                  <a16:creationId xmlns:a16="http://schemas.microsoft.com/office/drawing/2014/main" id="{45385CAA-CA75-EE9A-3AC7-69340135EB27}"/>
                </a:ext>
              </a:extLst>
            </p:cNvPr>
            <p:cNvSpPr/>
            <p:nvPr/>
          </p:nvSpPr>
          <p:spPr>
            <a:xfrm>
              <a:off x="1189375" y="238125"/>
              <a:ext cx="5287800" cy="5218550"/>
            </a:xfrm>
            <a:custGeom>
              <a:avLst/>
              <a:gdLst/>
              <a:ahLst/>
              <a:cxnLst/>
              <a:rect l="l" t="t" r="r" b="b"/>
              <a:pathLst>
                <a:path w="211512" h="208742" extrusionOk="0">
                  <a:moveTo>
                    <a:pt x="101886" y="21889"/>
                  </a:moveTo>
                  <a:cubicBezTo>
                    <a:pt x="104394" y="21889"/>
                    <a:pt x="106918" y="22186"/>
                    <a:pt x="109408" y="22793"/>
                  </a:cubicBezTo>
                  <a:cubicBezTo>
                    <a:pt x="109335" y="22916"/>
                    <a:pt x="109261" y="23014"/>
                    <a:pt x="109163" y="23136"/>
                  </a:cubicBezTo>
                  <a:cubicBezTo>
                    <a:pt x="105487" y="28994"/>
                    <a:pt x="102987" y="35440"/>
                    <a:pt x="101688" y="42180"/>
                  </a:cubicBezTo>
                  <a:cubicBezTo>
                    <a:pt x="100781" y="40096"/>
                    <a:pt x="99629" y="38234"/>
                    <a:pt x="98208" y="36543"/>
                  </a:cubicBezTo>
                  <a:cubicBezTo>
                    <a:pt x="93943" y="31420"/>
                    <a:pt x="88159" y="29043"/>
                    <a:pt x="83135" y="27965"/>
                  </a:cubicBezTo>
                  <a:cubicBezTo>
                    <a:pt x="88610" y="24006"/>
                    <a:pt x="95187" y="21889"/>
                    <a:pt x="101886" y="21889"/>
                  </a:cubicBezTo>
                  <a:close/>
                  <a:moveTo>
                    <a:pt x="104065" y="56566"/>
                  </a:moveTo>
                  <a:cubicBezTo>
                    <a:pt x="104286" y="56591"/>
                    <a:pt x="104531" y="56615"/>
                    <a:pt x="104776" y="56615"/>
                  </a:cubicBezTo>
                  <a:cubicBezTo>
                    <a:pt x="111982" y="56615"/>
                    <a:pt x="117937" y="61983"/>
                    <a:pt x="118918" y="68894"/>
                  </a:cubicBezTo>
                  <a:cubicBezTo>
                    <a:pt x="113084" y="70022"/>
                    <a:pt x="108060" y="73379"/>
                    <a:pt x="104776" y="78060"/>
                  </a:cubicBezTo>
                  <a:cubicBezTo>
                    <a:pt x="103575" y="76320"/>
                    <a:pt x="102129" y="74776"/>
                    <a:pt x="100487" y="73477"/>
                  </a:cubicBezTo>
                  <a:cubicBezTo>
                    <a:pt x="100904" y="73012"/>
                    <a:pt x="101222" y="72472"/>
                    <a:pt x="101394" y="71835"/>
                  </a:cubicBezTo>
                  <a:cubicBezTo>
                    <a:pt x="102987" y="66272"/>
                    <a:pt x="103894" y="61174"/>
                    <a:pt x="104065" y="56566"/>
                  </a:cubicBezTo>
                  <a:close/>
                  <a:moveTo>
                    <a:pt x="141466" y="56615"/>
                  </a:moveTo>
                  <a:cubicBezTo>
                    <a:pt x="148671" y="56615"/>
                    <a:pt x="154627" y="61983"/>
                    <a:pt x="155607" y="68894"/>
                  </a:cubicBezTo>
                  <a:cubicBezTo>
                    <a:pt x="149774" y="70022"/>
                    <a:pt x="144750" y="73379"/>
                    <a:pt x="141466" y="78060"/>
                  </a:cubicBezTo>
                  <a:cubicBezTo>
                    <a:pt x="138181" y="73379"/>
                    <a:pt x="133157" y="70022"/>
                    <a:pt x="127349" y="68894"/>
                  </a:cubicBezTo>
                  <a:cubicBezTo>
                    <a:pt x="128329" y="61983"/>
                    <a:pt x="134285" y="56615"/>
                    <a:pt x="141466" y="56615"/>
                  </a:cubicBezTo>
                  <a:close/>
                  <a:moveTo>
                    <a:pt x="49292" y="8138"/>
                  </a:moveTo>
                  <a:cubicBezTo>
                    <a:pt x="54761" y="8138"/>
                    <a:pt x="59111" y="9463"/>
                    <a:pt x="62302" y="12107"/>
                  </a:cubicBezTo>
                  <a:cubicBezTo>
                    <a:pt x="68405" y="17181"/>
                    <a:pt x="68871" y="26126"/>
                    <a:pt x="68822" y="29509"/>
                  </a:cubicBezTo>
                  <a:lnTo>
                    <a:pt x="64606" y="33724"/>
                  </a:lnTo>
                  <a:lnTo>
                    <a:pt x="44362" y="32450"/>
                  </a:lnTo>
                  <a:cubicBezTo>
                    <a:pt x="44272" y="32444"/>
                    <a:pt x="44182" y="32441"/>
                    <a:pt x="44093" y="32441"/>
                  </a:cubicBezTo>
                  <a:cubicBezTo>
                    <a:pt x="41955" y="32441"/>
                    <a:pt x="40165" y="34108"/>
                    <a:pt x="40024" y="36273"/>
                  </a:cubicBezTo>
                  <a:cubicBezTo>
                    <a:pt x="39877" y="38503"/>
                    <a:pt x="41592" y="40439"/>
                    <a:pt x="43847" y="40587"/>
                  </a:cubicBezTo>
                  <a:lnTo>
                    <a:pt x="56935" y="41420"/>
                  </a:lnTo>
                  <a:lnTo>
                    <a:pt x="44337" y="53993"/>
                  </a:lnTo>
                  <a:cubicBezTo>
                    <a:pt x="42744" y="55586"/>
                    <a:pt x="42744" y="58159"/>
                    <a:pt x="44337" y="59752"/>
                  </a:cubicBezTo>
                  <a:cubicBezTo>
                    <a:pt x="45146" y="60561"/>
                    <a:pt x="46200" y="60953"/>
                    <a:pt x="47229" y="60953"/>
                  </a:cubicBezTo>
                  <a:cubicBezTo>
                    <a:pt x="48283" y="60953"/>
                    <a:pt x="49313" y="60561"/>
                    <a:pt x="50121" y="59752"/>
                  </a:cubicBezTo>
                  <a:lnTo>
                    <a:pt x="63944" y="45929"/>
                  </a:lnTo>
                  <a:lnTo>
                    <a:pt x="64753" y="58772"/>
                  </a:lnTo>
                  <a:cubicBezTo>
                    <a:pt x="64876" y="60929"/>
                    <a:pt x="66689" y="62595"/>
                    <a:pt x="68822" y="62595"/>
                  </a:cubicBezTo>
                  <a:lnTo>
                    <a:pt x="69067" y="62595"/>
                  </a:lnTo>
                  <a:cubicBezTo>
                    <a:pt x="71322" y="62448"/>
                    <a:pt x="73037" y="60512"/>
                    <a:pt x="72890" y="58257"/>
                  </a:cubicBezTo>
                  <a:lnTo>
                    <a:pt x="71616" y="38258"/>
                  </a:lnTo>
                  <a:lnTo>
                    <a:pt x="74606" y="35268"/>
                  </a:lnTo>
                  <a:cubicBezTo>
                    <a:pt x="74736" y="35266"/>
                    <a:pt x="74874" y="35265"/>
                    <a:pt x="75021" y="35265"/>
                  </a:cubicBezTo>
                  <a:cubicBezTo>
                    <a:pt x="78669" y="35265"/>
                    <a:pt x="87104" y="35943"/>
                    <a:pt x="91982" y="41787"/>
                  </a:cubicBezTo>
                  <a:cubicBezTo>
                    <a:pt x="96271" y="46934"/>
                    <a:pt x="97105" y="55120"/>
                    <a:pt x="94482" y="66125"/>
                  </a:cubicBezTo>
                  <a:cubicBezTo>
                    <a:pt x="89948" y="65242"/>
                    <a:pt x="88331" y="64115"/>
                    <a:pt x="88086" y="63943"/>
                  </a:cubicBezTo>
                  <a:cubicBezTo>
                    <a:pt x="87299" y="63127"/>
                    <a:pt x="86224" y="62693"/>
                    <a:pt x="85136" y="62693"/>
                  </a:cubicBezTo>
                  <a:cubicBezTo>
                    <a:pt x="84460" y="62693"/>
                    <a:pt x="83779" y="62861"/>
                    <a:pt x="83159" y="63208"/>
                  </a:cubicBezTo>
                  <a:cubicBezTo>
                    <a:pt x="81444" y="64164"/>
                    <a:pt x="80635" y="66223"/>
                    <a:pt x="81297" y="68085"/>
                  </a:cubicBezTo>
                  <a:cubicBezTo>
                    <a:pt x="81517" y="68723"/>
                    <a:pt x="86051" y="83134"/>
                    <a:pt x="69728" y="94114"/>
                  </a:cubicBezTo>
                  <a:cubicBezTo>
                    <a:pt x="62841" y="83624"/>
                    <a:pt x="64851" y="75193"/>
                    <a:pt x="65121" y="74188"/>
                  </a:cubicBezTo>
                  <a:cubicBezTo>
                    <a:pt x="65709" y="72031"/>
                    <a:pt x="64459" y="69825"/>
                    <a:pt x="62302" y="69213"/>
                  </a:cubicBezTo>
                  <a:cubicBezTo>
                    <a:pt x="61935" y="69090"/>
                    <a:pt x="61567" y="69041"/>
                    <a:pt x="61199" y="69041"/>
                  </a:cubicBezTo>
                  <a:cubicBezTo>
                    <a:pt x="59435" y="69041"/>
                    <a:pt x="57817" y="70193"/>
                    <a:pt x="57278" y="71958"/>
                  </a:cubicBezTo>
                  <a:cubicBezTo>
                    <a:pt x="56751" y="73722"/>
                    <a:pt x="52246" y="86512"/>
                    <a:pt x="33307" y="86512"/>
                  </a:cubicBezTo>
                  <a:cubicBezTo>
                    <a:pt x="29359" y="86512"/>
                    <a:pt x="24783" y="85956"/>
                    <a:pt x="19485" y="84629"/>
                  </a:cubicBezTo>
                  <a:cubicBezTo>
                    <a:pt x="11790" y="53919"/>
                    <a:pt x="30000" y="47473"/>
                    <a:pt x="32156" y="46812"/>
                  </a:cubicBezTo>
                  <a:cubicBezTo>
                    <a:pt x="34289" y="46175"/>
                    <a:pt x="35514" y="43944"/>
                    <a:pt x="34901" y="41787"/>
                  </a:cubicBezTo>
                  <a:cubicBezTo>
                    <a:pt x="34391" y="40012"/>
                    <a:pt x="32759" y="38848"/>
                    <a:pt x="30982" y="38848"/>
                  </a:cubicBezTo>
                  <a:cubicBezTo>
                    <a:pt x="30625" y="38848"/>
                    <a:pt x="30262" y="38895"/>
                    <a:pt x="29902" y="38993"/>
                  </a:cubicBezTo>
                  <a:cubicBezTo>
                    <a:pt x="29510" y="39099"/>
                    <a:pt x="27987" y="39465"/>
                    <a:pt x="25652" y="39465"/>
                  </a:cubicBezTo>
                  <a:cubicBezTo>
                    <a:pt x="22003" y="39465"/>
                    <a:pt x="16372" y="38570"/>
                    <a:pt x="9976" y="34386"/>
                  </a:cubicBezTo>
                  <a:cubicBezTo>
                    <a:pt x="16932" y="24029"/>
                    <a:pt x="25265" y="22064"/>
                    <a:pt x="30595" y="22064"/>
                  </a:cubicBezTo>
                  <a:cubicBezTo>
                    <a:pt x="33678" y="22064"/>
                    <a:pt x="35755" y="22721"/>
                    <a:pt x="35980" y="22793"/>
                  </a:cubicBezTo>
                  <a:cubicBezTo>
                    <a:pt x="36431" y="22951"/>
                    <a:pt x="36892" y="23027"/>
                    <a:pt x="37345" y="23027"/>
                  </a:cubicBezTo>
                  <a:cubicBezTo>
                    <a:pt x="38788" y="23027"/>
                    <a:pt x="40154" y="22261"/>
                    <a:pt x="40882" y="20955"/>
                  </a:cubicBezTo>
                  <a:cubicBezTo>
                    <a:pt x="41788" y="19313"/>
                    <a:pt x="41494" y="17303"/>
                    <a:pt x="40171" y="16029"/>
                  </a:cubicBezTo>
                  <a:cubicBezTo>
                    <a:pt x="39975" y="15784"/>
                    <a:pt x="38872" y="14142"/>
                    <a:pt x="37990" y="9632"/>
                  </a:cubicBezTo>
                  <a:cubicBezTo>
                    <a:pt x="42171" y="8636"/>
                    <a:pt x="45941" y="8138"/>
                    <a:pt x="49292" y="8138"/>
                  </a:cubicBezTo>
                  <a:close/>
                  <a:moveTo>
                    <a:pt x="57401" y="86173"/>
                  </a:moveTo>
                  <a:cubicBezTo>
                    <a:pt x="58234" y="89629"/>
                    <a:pt x="59753" y="93550"/>
                    <a:pt x="62302" y="97667"/>
                  </a:cubicBezTo>
                  <a:cubicBezTo>
                    <a:pt x="59827" y="102275"/>
                    <a:pt x="55048" y="105192"/>
                    <a:pt x="49754" y="105192"/>
                  </a:cubicBezTo>
                  <a:cubicBezTo>
                    <a:pt x="43161" y="105192"/>
                    <a:pt x="37597" y="100707"/>
                    <a:pt x="35955" y="94628"/>
                  </a:cubicBezTo>
                  <a:cubicBezTo>
                    <a:pt x="43136" y="94236"/>
                    <a:pt x="49337" y="92227"/>
                    <a:pt x="54459" y="88550"/>
                  </a:cubicBezTo>
                  <a:cubicBezTo>
                    <a:pt x="55562" y="87790"/>
                    <a:pt x="56518" y="86982"/>
                    <a:pt x="57401" y="86173"/>
                  </a:cubicBezTo>
                  <a:close/>
                  <a:moveTo>
                    <a:pt x="89948" y="77105"/>
                  </a:moveTo>
                  <a:cubicBezTo>
                    <a:pt x="96124" y="78673"/>
                    <a:pt x="100708" y="84261"/>
                    <a:pt x="100708" y="90928"/>
                  </a:cubicBezTo>
                  <a:cubicBezTo>
                    <a:pt x="100708" y="98795"/>
                    <a:pt x="94311" y="105192"/>
                    <a:pt x="86443" y="105192"/>
                  </a:cubicBezTo>
                  <a:cubicBezTo>
                    <a:pt x="82154" y="105192"/>
                    <a:pt x="78159" y="103280"/>
                    <a:pt x="75463" y="100045"/>
                  </a:cubicBezTo>
                  <a:cubicBezTo>
                    <a:pt x="85169" y="93084"/>
                    <a:pt x="88576" y="84972"/>
                    <a:pt x="89679" y="79016"/>
                  </a:cubicBezTo>
                  <a:cubicBezTo>
                    <a:pt x="89801" y="78355"/>
                    <a:pt x="89875" y="77717"/>
                    <a:pt x="89948" y="77105"/>
                  </a:cubicBezTo>
                  <a:close/>
                  <a:moveTo>
                    <a:pt x="123133" y="76663"/>
                  </a:moveTo>
                  <a:cubicBezTo>
                    <a:pt x="131000" y="76663"/>
                    <a:pt x="137397" y="83060"/>
                    <a:pt x="137397" y="90928"/>
                  </a:cubicBezTo>
                  <a:cubicBezTo>
                    <a:pt x="137397" y="98795"/>
                    <a:pt x="131000" y="105192"/>
                    <a:pt x="123133" y="105192"/>
                  </a:cubicBezTo>
                  <a:cubicBezTo>
                    <a:pt x="115266" y="105192"/>
                    <a:pt x="108869" y="98795"/>
                    <a:pt x="108869" y="90928"/>
                  </a:cubicBezTo>
                  <a:cubicBezTo>
                    <a:pt x="108869" y="83060"/>
                    <a:pt x="115266" y="76663"/>
                    <a:pt x="123133" y="76663"/>
                  </a:cubicBezTo>
                  <a:close/>
                  <a:moveTo>
                    <a:pt x="159823" y="76663"/>
                  </a:moveTo>
                  <a:cubicBezTo>
                    <a:pt x="167690" y="76663"/>
                    <a:pt x="174087" y="83060"/>
                    <a:pt x="174087" y="90928"/>
                  </a:cubicBezTo>
                  <a:cubicBezTo>
                    <a:pt x="174087" y="98795"/>
                    <a:pt x="167690" y="105192"/>
                    <a:pt x="159823" y="105192"/>
                  </a:cubicBezTo>
                  <a:cubicBezTo>
                    <a:pt x="151955" y="105192"/>
                    <a:pt x="145559" y="98795"/>
                    <a:pt x="145559" y="90928"/>
                  </a:cubicBezTo>
                  <a:cubicBezTo>
                    <a:pt x="145559" y="83060"/>
                    <a:pt x="151955" y="76663"/>
                    <a:pt x="159823" y="76663"/>
                  </a:cubicBezTo>
                  <a:close/>
                  <a:moveTo>
                    <a:pt x="68086" y="108451"/>
                  </a:moveTo>
                  <a:cubicBezTo>
                    <a:pt x="75954" y="108451"/>
                    <a:pt x="82350" y="114848"/>
                    <a:pt x="82350" y="122715"/>
                  </a:cubicBezTo>
                  <a:cubicBezTo>
                    <a:pt x="82350" y="130583"/>
                    <a:pt x="75954" y="136980"/>
                    <a:pt x="68086" y="136980"/>
                  </a:cubicBezTo>
                  <a:cubicBezTo>
                    <a:pt x="60219" y="136980"/>
                    <a:pt x="53822" y="130583"/>
                    <a:pt x="53822" y="122715"/>
                  </a:cubicBezTo>
                  <a:cubicBezTo>
                    <a:pt x="53822" y="114848"/>
                    <a:pt x="60219" y="108451"/>
                    <a:pt x="68086" y="108451"/>
                  </a:cubicBezTo>
                  <a:close/>
                  <a:moveTo>
                    <a:pt x="104776" y="108451"/>
                  </a:moveTo>
                  <a:cubicBezTo>
                    <a:pt x="112643" y="108451"/>
                    <a:pt x="119040" y="114848"/>
                    <a:pt x="119040" y="122715"/>
                  </a:cubicBezTo>
                  <a:cubicBezTo>
                    <a:pt x="119040" y="130583"/>
                    <a:pt x="112643" y="136980"/>
                    <a:pt x="104776" y="136980"/>
                  </a:cubicBezTo>
                  <a:cubicBezTo>
                    <a:pt x="96909" y="136980"/>
                    <a:pt x="90512" y="130583"/>
                    <a:pt x="90512" y="122715"/>
                  </a:cubicBezTo>
                  <a:cubicBezTo>
                    <a:pt x="90512" y="114848"/>
                    <a:pt x="96909" y="108451"/>
                    <a:pt x="104776" y="108451"/>
                  </a:cubicBezTo>
                  <a:close/>
                  <a:moveTo>
                    <a:pt x="141466" y="108451"/>
                  </a:moveTo>
                  <a:cubicBezTo>
                    <a:pt x="149333" y="108451"/>
                    <a:pt x="155754" y="114848"/>
                    <a:pt x="155754" y="122715"/>
                  </a:cubicBezTo>
                  <a:cubicBezTo>
                    <a:pt x="155754" y="130583"/>
                    <a:pt x="149333" y="136980"/>
                    <a:pt x="141466" y="136980"/>
                  </a:cubicBezTo>
                  <a:cubicBezTo>
                    <a:pt x="133598" y="136980"/>
                    <a:pt x="127202" y="130583"/>
                    <a:pt x="127202" y="122715"/>
                  </a:cubicBezTo>
                  <a:cubicBezTo>
                    <a:pt x="127202" y="114848"/>
                    <a:pt x="133598" y="108451"/>
                    <a:pt x="141466" y="108451"/>
                  </a:cubicBezTo>
                  <a:close/>
                  <a:moveTo>
                    <a:pt x="177723" y="70606"/>
                  </a:moveTo>
                  <a:cubicBezTo>
                    <a:pt x="177835" y="70606"/>
                    <a:pt x="177946" y="70607"/>
                    <a:pt x="178057" y="70610"/>
                  </a:cubicBezTo>
                  <a:cubicBezTo>
                    <a:pt x="185091" y="70781"/>
                    <a:pt x="191782" y="75977"/>
                    <a:pt x="198007" y="86099"/>
                  </a:cubicBezTo>
                  <a:cubicBezTo>
                    <a:pt x="194184" y="88673"/>
                    <a:pt x="192248" y="89040"/>
                    <a:pt x="191954" y="89065"/>
                  </a:cubicBezTo>
                  <a:cubicBezTo>
                    <a:pt x="191935" y="89065"/>
                    <a:pt x="191917" y="89065"/>
                    <a:pt x="191898" y="89065"/>
                  </a:cubicBezTo>
                  <a:cubicBezTo>
                    <a:pt x="190082" y="89065"/>
                    <a:pt x="188444" y="90259"/>
                    <a:pt x="187934" y="92030"/>
                  </a:cubicBezTo>
                  <a:cubicBezTo>
                    <a:pt x="187395" y="93942"/>
                    <a:pt x="188302" y="95952"/>
                    <a:pt x="190091" y="96810"/>
                  </a:cubicBezTo>
                  <a:cubicBezTo>
                    <a:pt x="190679" y="97128"/>
                    <a:pt x="204086" y="104089"/>
                    <a:pt x="200311" y="123402"/>
                  </a:cubicBezTo>
                  <a:cubicBezTo>
                    <a:pt x="188032" y="120853"/>
                    <a:pt x="183474" y="113476"/>
                    <a:pt x="182959" y="112569"/>
                  </a:cubicBezTo>
                  <a:cubicBezTo>
                    <a:pt x="182210" y="111253"/>
                    <a:pt x="180838" y="110515"/>
                    <a:pt x="179420" y="110515"/>
                  </a:cubicBezTo>
                  <a:cubicBezTo>
                    <a:pt x="178752" y="110515"/>
                    <a:pt x="178073" y="110679"/>
                    <a:pt x="177444" y="111025"/>
                  </a:cubicBezTo>
                  <a:cubicBezTo>
                    <a:pt x="175484" y="112103"/>
                    <a:pt x="174773" y="114554"/>
                    <a:pt x="175827" y="116515"/>
                  </a:cubicBezTo>
                  <a:cubicBezTo>
                    <a:pt x="176905" y="118500"/>
                    <a:pt x="185214" y="135926"/>
                    <a:pt x="158058" y="152224"/>
                  </a:cubicBezTo>
                  <a:cubicBezTo>
                    <a:pt x="153916" y="149724"/>
                    <a:pt x="150387" y="147077"/>
                    <a:pt x="147495" y="144308"/>
                  </a:cubicBezTo>
                  <a:cubicBezTo>
                    <a:pt x="156955" y="141685"/>
                    <a:pt x="163891" y="133009"/>
                    <a:pt x="163891" y="122715"/>
                  </a:cubicBezTo>
                  <a:cubicBezTo>
                    <a:pt x="163891" y="119333"/>
                    <a:pt x="163131" y="116123"/>
                    <a:pt x="161783" y="113255"/>
                  </a:cubicBezTo>
                  <a:cubicBezTo>
                    <a:pt x="173229" y="112250"/>
                    <a:pt x="182248" y="102618"/>
                    <a:pt x="182248" y="90928"/>
                  </a:cubicBezTo>
                  <a:cubicBezTo>
                    <a:pt x="182248" y="82864"/>
                    <a:pt x="177959" y="75781"/>
                    <a:pt x="171562" y="71835"/>
                  </a:cubicBezTo>
                  <a:cubicBezTo>
                    <a:pt x="173652" y="71023"/>
                    <a:pt x="175719" y="70606"/>
                    <a:pt x="177723" y="70606"/>
                  </a:cubicBezTo>
                  <a:close/>
                  <a:moveTo>
                    <a:pt x="86492" y="140264"/>
                  </a:moveTo>
                  <a:cubicBezTo>
                    <a:pt x="94360" y="140264"/>
                    <a:pt x="100757" y="146660"/>
                    <a:pt x="100757" y="154528"/>
                  </a:cubicBezTo>
                  <a:cubicBezTo>
                    <a:pt x="100757" y="162395"/>
                    <a:pt x="94360" y="168792"/>
                    <a:pt x="86492" y="168792"/>
                  </a:cubicBezTo>
                  <a:cubicBezTo>
                    <a:pt x="78625" y="168792"/>
                    <a:pt x="72228" y="162395"/>
                    <a:pt x="72228" y="154528"/>
                  </a:cubicBezTo>
                  <a:cubicBezTo>
                    <a:pt x="72228" y="146660"/>
                    <a:pt x="78625" y="140264"/>
                    <a:pt x="86492" y="140264"/>
                  </a:cubicBezTo>
                  <a:close/>
                  <a:moveTo>
                    <a:pt x="123182" y="140264"/>
                  </a:moveTo>
                  <a:cubicBezTo>
                    <a:pt x="131049" y="140264"/>
                    <a:pt x="137446" y="146660"/>
                    <a:pt x="137446" y="154528"/>
                  </a:cubicBezTo>
                  <a:cubicBezTo>
                    <a:pt x="137446" y="162395"/>
                    <a:pt x="131049" y="168792"/>
                    <a:pt x="123182" y="168792"/>
                  </a:cubicBezTo>
                  <a:cubicBezTo>
                    <a:pt x="115315" y="168792"/>
                    <a:pt x="108918" y="162395"/>
                    <a:pt x="108918" y="154528"/>
                  </a:cubicBezTo>
                  <a:cubicBezTo>
                    <a:pt x="108918" y="146660"/>
                    <a:pt x="115315" y="140264"/>
                    <a:pt x="123182" y="140264"/>
                  </a:cubicBezTo>
                  <a:close/>
                  <a:moveTo>
                    <a:pt x="104825" y="172052"/>
                  </a:moveTo>
                  <a:cubicBezTo>
                    <a:pt x="112692" y="172052"/>
                    <a:pt x="119114" y="178448"/>
                    <a:pt x="119114" y="186316"/>
                  </a:cubicBezTo>
                  <a:cubicBezTo>
                    <a:pt x="119114" y="194183"/>
                    <a:pt x="112692" y="200580"/>
                    <a:pt x="104825" y="200580"/>
                  </a:cubicBezTo>
                  <a:cubicBezTo>
                    <a:pt x="96958" y="200580"/>
                    <a:pt x="90561" y="194183"/>
                    <a:pt x="90561" y="186316"/>
                  </a:cubicBezTo>
                  <a:cubicBezTo>
                    <a:pt x="90561" y="178448"/>
                    <a:pt x="96958" y="172052"/>
                    <a:pt x="104825" y="172052"/>
                  </a:cubicBezTo>
                  <a:close/>
                  <a:moveTo>
                    <a:pt x="49257" y="0"/>
                  </a:moveTo>
                  <a:cubicBezTo>
                    <a:pt x="44202" y="0"/>
                    <a:pt x="38527" y="898"/>
                    <a:pt x="32255" y="2696"/>
                  </a:cubicBezTo>
                  <a:cubicBezTo>
                    <a:pt x="30343" y="3260"/>
                    <a:pt x="29093" y="5122"/>
                    <a:pt x="29338" y="7108"/>
                  </a:cubicBezTo>
                  <a:cubicBezTo>
                    <a:pt x="29681" y="9828"/>
                    <a:pt x="30098" y="12083"/>
                    <a:pt x="30588" y="13921"/>
                  </a:cubicBezTo>
                  <a:cubicBezTo>
                    <a:pt x="28921" y="13921"/>
                    <a:pt x="27083" y="14068"/>
                    <a:pt x="25098" y="14436"/>
                  </a:cubicBezTo>
                  <a:cubicBezTo>
                    <a:pt x="18236" y="15686"/>
                    <a:pt x="8481" y="20024"/>
                    <a:pt x="981" y="33503"/>
                  </a:cubicBezTo>
                  <a:cubicBezTo>
                    <a:pt x="1" y="35244"/>
                    <a:pt x="442" y="37425"/>
                    <a:pt x="2011" y="38675"/>
                  </a:cubicBezTo>
                  <a:cubicBezTo>
                    <a:pt x="7746" y="43233"/>
                    <a:pt x="13236" y="45562"/>
                    <a:pt x="17941" y="46689"/>
                  </a:cubicBezTo>
                  <a:cubicBezTo>
                    <a:pt x="17108" y="47572"/>
                    <a:pt x="16324" y="48552"/>
                    <a:pt x="15540" y="49630"/>
                  </a:cubicBezTo>
                  <a:cubicBezTo>
                    <a:pt x="8702" y="59262"/>
                    <a:pt x="7574" y="72521"/>
                    <a:pt x="12231" y="89065"/>
                  </a:cubicBezTo>
                  <a:cubicBezTo>
                    <a:pt x="12598" y="90437"/>
                    <a:pt x="13677" y="91491"/>
                    <a:pt x="15049" y="91883"/>
                  </a:cubicBezTo>
                  <a:cubicBezTo>
                    <a:pt x="19461" y="93133"/>
                    <a:pt x="23652" y="93942"/>
                    <a:pt x="27598" y="94359"/>
                  </a:cubicBezTo>
                  <a:cubicBezTo>
                    <a:pt x="29142" y="104456"/>
                    <a:pt x="37475" y="112348"/>
                    <a:pt x="47769" y="113255"/>
                  </a:cubicBezTo>
                  <a:cubicBezTo>
                    <a:pt x="46421" y="116123"/>
                    <a:pt x="45661" y="119333"/>
                    <a:pt x="45661" y="122715"/>
                  </a:cubicBezTo>
                  <a:cubicBezTo>
                    <a:pt x="45661" y="134431"/>
                    <a:pt x="54705" y="144087"/>
                    <a:pt x="66175" y="145067"/>
                  </a:cubicBezTo>
                  <a:cubicBezTo>
                    <a:pt x="64827" y="147935"/>
                    <a:pt x="64067" y="151146"/>
                    <a:pt x="64067" y="154528"/>
                  </a:cubicBezTo>
                  <a:cubicBezTo>
                    <a:pt x="64067" y="166218"/>
                    <a:pt x="73062" y="175850"/>
                    <a:pt x="84507" y="176855"/>
                  </a:cubicBezTo>
                  <a:cubicBezTo>
                    <a:pt x="83159" y="179723"/>
                    <a:pt x="82399" y="182933"/>
                    <a:pt x="82399" y="186316"/>
                  </a:cubicBezTo>
                  <a:cubicBezTo>
                    <a:pt x="82399" y="198668"/>
                    <a:pt x="92473" y="208741"/>
                    <a:pt x="104825" y="208741"/>
                  </a:cubicBezTo>
                  <a:cubicBezTo>
                    <a:pt x="117202" y="208741"/>
                    <a:pt x="127251" y="198668"/>
                    <a:pt x="127251" y="186316"/>
                  </a:cubicBezTo>
                  <a:cubicBezTo>
                    <a:pt x="127251" y="182933"/>
                    <a:pt x="126515" y="179723"/>
                    <a:pt x="125167" y="176855"/>
                  </a:cubicBezTo>
                  <a:cubicBezTo>
                    <a:pt x="136588" y="175850"/>
                    <a:pt x="145608" y="166218"/>
                    <a:pt x="145608" y="154528"/>
                  </a:cubicBezTo>
                  <a:cubicBezTo>
                    <a:pt x="145608" y="154160"/>
                    <a:pt x="145583" y="153817"/>
                    <a:pt x="145583" y="153449"/>
                  </a:cubicBezTo>
                  <a:lnTo>
                    <a:pt x="145583" y="153449"/>
                  </a:lnTo>
                  <a:cubicBezTo>
                    <a:pt x="148647" y="155925"/>
                    <a:pt x="152127" y="158278"/>
                    <a:pt x="156073" y="160483"/>
                  </a:cubicBezTo>
                  <a:cubicBezTo>
                    <a:pt x="156686" y="160827"/>
                    <a:pt x="157372" y="160998"/>
                    <a:pt x="158058" y="160998"/>
                  </a:cubicBezTo>
                  <a:cubicBezTo>
                    <a:pt x="158744" y="160998"/>
                    <a:pt x="159431" y="160827"/>
                    <a:pt x="160068" y="160483"/>
                  </a:cubicBezTo>
                  <a:cubicBezTo>
                    <a:pt x="175043" y="152077"/>
                    <a:pt x="183621" y="141906"/>
                    <a:pt x="185581" y="130264"/>
                  </a:cubicBezTo>
                  <a:cubicBezTo>
                    <a:pt x="185802" y="128941"/>
                    <a:pt x="185925" y="127691"/>
                    <a:pt x="185974" y="126490"/>
                  </a:cubicBezTo>
                  <a:cubicBezTo>
                    <a:pt x="190091" y="129014"/>
                    <a:pt x="195630" y="131244"/>
                    <a:pt x="202909" y="132078"/>
                  </a:cubicBezTo>
                  <a:cubicBezTo>
                    <a:pt x="203076" y="132098"/>
                    <a:pt x="203241" y="132108"/>
                    <a:pt x="203405" y="132108"/>
                  </a:cubicBezTo>
                  <a:cubicBezTo>
                    <a:pt x="205197" y="132108"/>
                    <a:pt x="206802" y="130911"/>
                    <a:pt x="207296" y="129137"/>
                  </a:cubicBezTo>
                  <a:cubicBezTo>
                    <a:pt x="211512" y="114309"/>
                    <a:pt x="207688" y="104334"/>
                    <a:pt x="203742" y="98599"/>
                  </a:cubicBezTo>
                  <a:cubicBezTo>
                    <a:pt x="202590" y="96957"/>
                    <a:pt x="201365" y="95535"/>
                    <a:pt x="200189" y="94359"/>
                  </a:cubicBezTo>
                  <a:cubicBezTo>
                    <a:pt x="201855" y="93403"/>
                    <a:pt x="203742" y="92128"/>
                    <a:pt x="205899" y="90437"/>
                  </a:cubicBezTo>
                  <a:cubicBezTo>
                    <a:pt x="207468" y="89212"/>
                    <a:pt x="207909" y="87006"/>
                    <a:pt x="206953" y="85242"/>
                  </a:cubicBezTo>
                  <a:cubicBezTo>
                    <a:pt x="198718" y="70389"/>
                    <a:pt x="189062" y="62718"/>
                    <a:pt x="178253" y="62448"/>
                  </a:cubicBezTo>
                  <a:cubicBezTo>
                    <a:pt x="178096" y="62445"/>
                    <a:pt x="177939" y="62444"/>
                    <a:pt x="177782" y="62444"/>
                  </a:cubicBezTo>
                  <a:cubicBezTo>
                    <a:pt x="172988" y="62444"/>
                    <a:pt x="168199" y="63892"/>
                    <a:pt x="163524" y="66811"/>
                  </a:cubicBezTo>
                  <a:cubicBezTo>
                    <a:pt x="161587" y="56395"/>
                    <a:pt x="152446" y="48478"/>
                    <a:pt x="141466" y="48478"/>
                  </a:cubicBezTo>
                  <a:cubicBezTo>
                    <a:pt x="133892" y="48478"/>
                    <a:pt x="127202" y="52253"/>
                    <a:pt x="123133" y="58037"/>
                  </a:cubicBezTo>
                  <a:cubicBezTo>
                    <a:pt x="119849" y="53356"/>
                    <a:pt x="114825" y="49998"/>
                    <a:pt x="109016" y="48870"/>
                  </a:cubicBezTo>
                  <a:cubicBezTo>
                    <a:pt x="110094" y="35195"/>
                    <a:pt x="117177" y="22622"/>
                    <a:pt x="128133" y="14558"/>
                  </a:cubicBezTo>
                  <a:lnTo>
                    <a:pt x="128133" y="14558"/>
                  </a:lnTo>
                  <a:cubicBezTo>
                    <a:pt x="126809" y="19730"/>
                    <a:pt x="126932" y="25269"/>
                    <a:pt x="128648" y="30587"/>
                  </a:cubicBezTo>
                  <a:cubicBezTo>
                    <a:pt x="131907" y="40783"/>
                    <a:pt x="141368" y="47277"/>
                    <a:pt x="151539" y="47277"/>
                  </a:cubicBezTo>
                  <a:cubicBezTo>
                    <a:pt x="153965" y="47277"/>
                    <a:pt x="156440" y="46910"/>
                    <a:pt x="158867" y="46126"/>
                  </a:cubicBezTo>
                  <a:cubicBezTo>
                    <a:pt x="169381" y="42768"/>
                    <a:pt x="175214" y="31445"/>
                    <a:pt x="171832" y="20930"/>
                  </a:cubicBezTo>
                  <a:cubicBezTo>
                    <a:pt x="170459" y="16641"/>
                    <a:pt x="167494" y="13137"/>
                    <a:pt x="163499" y="11078"/>
                  </a:cubicBezTo>
                  <a:cubicBezTo>
                    <a:pt x="161074" y="9836"/>
                    <a:pt x="158452" y="9209"/>
                    <a:pt x="155812" y="9209"/>
                  </a:cubicBezTo>
                  <a:cubicBezTo>
                    <a:pt x="154076" y="9209"/>
                    <a:pt x="152333" y="9480"/>
                    <a:pt x="150632" y="10024"/>
                  </a:cubicBezTo>
                  <a:cubicBezTo>
                    <a:pt x="147005" y="11201"/>
                    <a:pt x="144039" y="13700"/>
                    <a:pt x="142299" y="17107"/>
                  </a:cubicBezTo>
                  <a:cubicBezTo>
                    <a:pt x="140534" y="20489"/>
                    <a:pt x="140216" y="24362"/>
                    <a:pt x="141392" y="28014"/>
                  </a:cubicBezTo>
                  <a:cubicBezTo>
                    <a:pt x="143059" y="33209"/>
                    <a:pt x="147887" y="36518"/>
                    <a:pt x="153058" y="36518"/>
                  </a:cubicBezTo>
                  <a:cubicBezTo>
                    <a:pt x="154308" y="36518"/>
                    <a:pt x="155558" y="36322"/>
                    <a:pt x="156808" y="35930"/>
                  </a:cubicBezTo>
                  <a:cubicBezTo>
                    <a:pt x="158940" y="35244"/>
                    <a:pt x="160117" y="32940"/>
                    <a:pt x="159431" y="30808"/>
                  </a:cubicBezTo>
                  <a:cubicBezTo>
                    <a:pt x="158877" y="29067"/>
                    <a:pt x="157286" y="27965"/>
                    <a:pt x="155559" y="27965"/>
                  </a:cubicBezTo>
                  <a:cubicBezTo>
                    <a:pt x="155145" y="27965"/>
                    <a:pt x="154725" y="28028"/>
                    <a:pt x="154308" y="28161"/>
                  </a:cubicBezTo>
                  <a:cubicBezTo>
                    <a:pt x="153899" y="28297"/>
                    <a:pt x="153474" y="28364"/>
                    <a:pt x="153051" y="28364"/>
                  </a:cubicBezTo>
                  <a:cubicBezTo>
                    <a:pt x="152409" y="28364"/>
                    <a:pt x="151771" y="28211"/>
                    <a:pt x="151196" y="27915"/>
                  </a:cubicBezTo>
                  <a:cubicBezTo>
                    <a:pt x="150215" y="27401"/>
                    <a:pt x="149480" y="26568"/>
                    <a:pt x="149161" y="25514"/>
                  </a:cubicBezTo>
                  <a:cubicBezTo>
                    <a:pt x="148647" y="23945"/>
                    <a:pt x="148794" y="22278"/>
                    <a:pt x="149529" y="20832"/>
                  </a:cubicBezTo>
                  <a:cubicBezTo>
                    <a:pt x="150289" y="19362"/>
                    <a:pt x="151563" y="18284"/>
                    <a:pt x="153132" y="17793"/>
                  </a:cubicBezTo>
                  <a:cubicBezTo>
                    <a:pt x="154006" y="17512"/>
                    <a:pt x="154902" y="17373"/>
                    <a:pt x="155795" y="17373"/>
                  </a:cubicBezTo>
                  <a:cubicBezTo>
                    <a:pt x="157156" y="17373"/>
                    <a:pt x="158506" y="17696"/>
                    <a:pt x="159749" y="18333"/>
                  </a:cubicBezTo>
                  <a:cubicBezTo>
                    <a:pt x="161832" y="19386"/>
                    <a:pt x="163352" y="21200"/>
                    <a:pt x="164063" y="23406"/>
                  </a:cubicBezTo>
                  <a:cubicBezTo>
                    <a:pt x="166072" y="29656"/>
                    <a:pt x="162617" y="36371"/>
                    <a:pt x="156367" y="38356"/>
                  </a:cubicBezTo>
                  <a:cubicBezTo>
                    <a:pt x="154753" y="38878"/>
                    <a:pt x="153115" y="39127"/>
                    <a:pt x="151504" y="39127"/>
                  </a:cubicBezTo>
                  <a:cubicBezTo>
                    <a:pt x="144795" y="39127"/>
                    <a:pt x="138546" y="34826"/>
                    <a:pt x="136392" y="28087"/>
                  </a:cubicBezTo>
                  <a:cubicBezTo>
                    <a:pt x="133990" y="20612"/>
                    <a:pt x="135951" y="12524"/>
                    <a:pt x="141515" y="6960"/>
                  </a:cubicBezTo>
                  <a:cubicBezTo>
                    <a:pt x="142691" y="5760"/>
                    <a:pt x="143059" y="3897"/>
                    <a:pt x="142299" y="2304"/>
                  </a:cubicBezTo>
                  <a:cubicBezTo>
                    <a:pt x="141597" y="847"/>
                    <a:pt x="140141" y="6"/>
                    <a:pt x="138632" y="6"/>
                  </a:cubicBezTo>
                  <a:cubicBezTo>
                    <a:pt x="138035" y="6"/>
                    <a:pt x="137428" y="138"/>
                    <a:pt x="136858" y="417"/>
                  </a:cubicBezTo>
                  <a:lnTo>
                    <a:pt x="131981" y="2745"/>
                  </a:lnTo>
                  <a:cubicBezTo>
                    <a:pt x="125388" y="5931"/>
                    <a:pt x="119530" y="10367"/>
                    <a:pt x="114727" y="15759"/>
                  </a:cubicBezTo>
                  <a:lnTo>
                    <a:pt x="112349" y="15122"/>
                  </a:lnTo>
                  <a:cubicBezTo>
                    <a:pt x="108902" y="14184"/>
                    <a:pt x="105389" y="13728"/>
                    <a:pt x="101899" y="13728"/>
                  </a:cubicBezTo>
                  <a:cubicBezTo>
                    <a:pt x="92710" y="13728"/>
                    <a:pt x="83687" y="16896"/>
                    <a:pt x="76493" y="22793"/>
                  </a:cubicBezTo>
                  <a:cubicBezTo>
                    <a:pt x="75611" y="17426"/>
                    <a:pt x="73307" y="10710"/>
                    <a:pt x="67572" y="5907"/>
                  </a:cubicBezTo>
                  <a:cubicBezTo>
                    <a:pt x="62875" y="1971"/>
                    <a:pt x="56746" y="0"/>
                    <a:pt x="4925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57" name="Google Shape;303;p35">
              <a:extLst>
                <a:ext uri="{FF2B5EF4-FFF2-40B4-BE49-F238E27FC236}">
                  <a16:creationId xmlns:a16="http://schemas.microsoft.com/office/drawing/2014/main" id="{7F3E6053-D0B8-D311-88CA-B247A0F0E8DE}"/>
                </a:ext>
              </a:extLst>
            </p:cNvPr>
            <p:cNvSpPr/>
            <p:nvPr/>
          </p:nvSpPr>
          <p:spPr>
            <a:xfrm>
              <a:off x="1984700" y="1847125"/>
              <a:ext cx="203450" cy="203425"/>
            </a:xfrm>
            <a:custGeom>
              <a:avLst/>
              <a:gdLst/>
              <a:ahLst/>
              <a:cxnLst/>
              <a:rect l="l" t="t" r="r" b="b"/>
              <a:pathLst>
                <a:path w="8138" h="8137" extrusionOk="0">
                  <a:moveTo>
                    <a:pt x="4069" y="0"/>
                  </a:moveTo>
                  <a:cubicBezTo>
                    <a:pt x="2990" y="0"/>
                    <a:pt x="1937" y="417"/>
                    <a:pt x="1177" y="1176"/>
                  </a:cubicBezTo>
                  <a:cubicBezTo>
                    <a:pt x="442" y="1936"/>
                    <a:pt x="0" y="2990"/>
                    <a:pt x="0" y="4068"/>
                  </a:cubicBezTo>
                  <a:cubicBezTo>
                    <a:pt x="0" y="5147"/>
                    <a:pt x="442" y="6201"/>
                    <a:pt x="1177" y="6936"/>
                  </a:cubicBezTo>
                  <a:cubicBezTo>
                    <a:pt x="1937" y="7696"/>
                    <a:pt x="2990" y="8137"/>
                    <a:pt x="4069" y="8137"/>
                  </a:cubicBezTo>
                  <a:cubicBezTo>
                    <a:pt x="5147" y="8137"/>
                    <a:pt x="6201" y="7696"/>
                    <a:pt x="6961" y="6936"/>
                  </a:cubicBezTo>
                  <a:cubicBezTo>
                    <a:pt x="7721" y="6201"/>
                    <a:pt x="8137" y="5147"/>
                    <a:pt x="8137" y="4068"/>
                  </a:cubicBezTo>
                  <a:cubicBezTo>
                    <a:pt x="8137" y="2990"/>
                    <a:pt x="7721" y="1936"/>
                    <a:pt x="6961" y="1176"/>
                  </a:cubicBezTo>
                  <a:cubicBezTo>
                    <a:pt x="6201" y="417"/>
                    <a:pt x="5147" y="0"/>
                    <a:pt x="40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58" name="Google Shape;304;p35">
            <a:extLst>
              <a:ext uri="{FF2B5EF4-FFF2-40B4-BE49-F238E27FC236}">
                <a16:creationId xmlns:a16="http://schemas.microsoft.com/office/drawing/2014/main" id="{4B9026C6-4211-A32F-64A1-087E7112A148}"/>
              </a:ext>
            </a:extLst>
          </p:cNvPr>
          <p:cNvGrpSpPr/>
          <p:nvPr/>
        </p:nvGrpSpPr>
        <p:grpSpPr>
          <a:xfrm>
            <a:off x="764867" y="3139021"/>
            <a:ext cx="461773" cy="584947"/>
            <a:chOff x="1374425" y="238125"/>
            <a:chExt cx="4860725" cy="5228350"/>
          </a:xfrm>
          <a:solidFill>
            <a:schemeClr val="bg1"/>
          </a:solidFill>
        </p:grpSpPr>
        <p:sp>
          <p:nvSpPr>
            <p:cNvPr id="59" name="Google Shape;305;p35">
              <a:extLst>
                <a:ext uri="{FF2B5EF4-FFF2-40B4-BE49-F238E27FC236}">
                  <a16:creationId xmlns:a16="http://schemas.microsoft.com/office/drawing/2014/main" id="{45375412-F711-771A-FBC1-759BCFB60289}"/>
                </a:ext>
              </a:extLst>
            </p:cNvPr>
            <p:cNvSpPr/>
            <p:nvPr/>
          </p:nvSpPr>
          <p:spPr>
            <a:xfrm>
              <a:off x="3420300" y="3314575"/>
              <a:ext cx="768975" cy="769000"/>
            </a:xfrm>
            <a:custGeom>
              <a:avLst/>
              <a:gdLst/>
              <a:ahLst/>
              <a:cxnLst/>
              <a:rect l="l" t="t" r="r" b="b"/>
              <a:pathLst>
                <a:path w="30759" h="30760" extrusionOk="0">
                  <a:moveTo>
                    <a:pt x="15392" y="8186"/>
                  </a:moveTo>
                  <a:cubicBezTo>
                    <a:pt x="19362" y="8186"/>
                    <a:pt x="22598" y="11397"/>
                    <a:pt x="22598" y="15392"/>
                  </a:cubicBezTo>
                  <a:cubicBezTo>
                    <a:pt x="22598" y="19362"/>
                    <a:pt x="19362" y="22573"/>
                    <a:pt x="15392" y="22573"/>
                  </a:cubicBezTo>
                  <a:cubicBezTo>
                    <a:pt x="11422" y="22573"/>
                    <a:pt x="8186" y="19362"/>
                    <a:pt x="8186" y="15392"/>
                  </a:cubicBezTo>
                  <a:cubicBezTo>
                    <a:pt x="8186" y="11397"/>
                    <a:pt x="11422" y="8186"/>
                    <a:pt x="15392" y="8186"/>
                  </a:cubicBezTo>
                  <a:close/>
                  <a:moveTo>
                    <a:pt x="15392" y="1"/>
                  </a:moveTo>
                  <a:cubicBezTo>
                    <a:pt x="6912" y="1"/>
                    <a:pt x="0" y="6912"/>
                    <a:pt x="0" y="15392"/>
                  </a:cubicBezTo>
                  <a:cubicBezTo>
                    <a:pt x="0" y="23848"/>
                    <a:pt x="6912" y="30759"/>
                    <a:pt x="15392" y="30759"/>
                  </a:cubicBezTo>
                  <a:cubicBezTo>
                    <a:pt x="23872" y="30759"/>
                    <a:pt x="30759" y="23848"/>
                    <a:pt x="30759" y="15392"/>
                  </a:cubicBezTo>
                  <a:cubicBezTo>
                    <a:pt x="30759" y="6912"/>
                    <a:pt x="23872" y="1"/>
                    <a:pt x="153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0" name="Google Shape;306;p35">
              <a:extLst>
                <a:ext uri="{FF2B5EF4-FFF2-40B4-BE49-F238E27FC236}">
                  <a16:creationId xmlns:a16="http://schemas.microsoft.com/office/drawing/2014/main" id="{B9D0DA14-440E-CAD3-D21A-E9C32B86BFDB}"/>
                </a:ext>
              </a:extLst>
            </p:cNvPr>
            <p:cNvSpPr/>
            <p:nvPr/>
          </p:nvSpPr>
          <p:spPr>
            <a:xfrm>
              <a:off x="1374425" y="238125"/>
              <a:ext cx="4860725" cy="5228350"/>
            </a:xfrm>
            <a:custGeom>
              <a:avLst/>
              <a:gdLst/>
              <a:ahLst/>
              <a:cxnLst/>
              <a:rect l="l" t="t" r="r" b="b"/>
              <a:pathLst>
                <a:path w="194429" h="209134" extrusionOk="0">
                  <a:moveTo>
                    <a:pt x="41298" y="8161"/>
                  </a:moveTo>
                  <a:lnTo>
                    <a:pt x="41298" y="34557"/>
                  </a:lnTo>
                  <a:lnTo>
                    <a:pt x="28945" y="34557"/>
                  </a:lnTo>
                  <a:lnTo>
                    <a:pt x="28945" y="8161"/>
                  </a:lnTo>
                  <a:close/>
                  <a:moveTo>
                    <a:pt x="103403" y="8161"/>
                  </a:moveTo>
                  <a:lnTo>
                    <a:pt x="103403" y="34557"/>
                  </a:lnTo>
                  <a:lnTo>
                    <a:pt x="91051" y="34557"/>
                  </a:lnTo>
                  <a:lnTo>
                    <a:pt x="91051" y="8161"/>
                  </a:lnTo>
                  <a:close/>
                  <a:moveTo>
                    <a:pt x="165484" y="8161"/>
                  </a:moveTo>
                  <a:lnTo>
                    <a:pt x="165484" y="34557"/>
                  </a:lnTo>
                  <a:lnTo>
                    <a:pt x="153131" y="34557"/>
                  </a:lnTo>
                  <a:lnTo>
                    <a:pt x="153131" y="8161"/>
                  </a:lnTo>
                  <a:close/>
                  <a:moveTo>
                    <a:pt x="41298" y="42719"/>
                  </a:moveTo>
                  <a:lnTo>
                    <a:pt x="41298" y="53209"/>
                  </a:lnTo>
                  <a:cubicBezTo>
                    <a:pt x="41298" y="54826"/>
                    <a:pt x="42278" y="56297"/>
                    <a:pt x="43773" y="56958"/>
                  </a:cubicBezTo>
                  <a:cubicBezTo>
                    <a:pt x="54900" y="61787"/>
                    <a:pt x="62081" y="72767"/>
                    <a:pt x="62081" y="84898"/>
                  </a:cubicBezTo>
                  <a:lnTo>
                    <a:pt x="62081" y="100486"/>
                  </a:lnTo>
                  <a:lnTo>
                    <a:pt x="8162" y="100486"/>
                  </a:lnTo>
                  <a:lnTo>
                    <a:pt x="8162" y="84898"/>
                  </a:lnTo>
                  <a:cubicBezTo>
                    <a:pt x="8162" y="72767"/>
                    <a:pt x="15368" y="61787"/>
                    <a:pt x="26495" y="56958"/>
                  </a:cubicBezTo>
                  <a:cubicBezTo>
                    <a:pt x="27990" y="56297"/>
                    <a:pt x="28945" y="54826"/>
                    <a:pt x="28945" y="53209"/>
                  </a:cubicBezTo>
                  <a:lnTo>
                    <a:pt x="28945" y="42719"/>
                  </a:lnTo>
                  <a:close/>
                  <a:moveTo>
                    <a:pt x="103403" y="42719"/>
                  </a:moveTo>
                  <a:lnTo>
                    <a:pt x="103403" y="53209"/>
                  </a:lnTo>
                  <a:cubicBezTo>
                    <a:pt x="103403" y="54826"/>
                    <a:pt x="104359" y="56297"/>
                    <a:pt x="105854" y="56958"/>
                  </a:cubicBezTo>
                  <a:cubicBezTo>
                    <a:pt x="116981" y="61787"/>
                    <a:pt x="124187" y="72767"/>
                    <a:pt x="124187" y="84898"/>
                  </a:cubicBezTo>
                  <a:lnTo>
                    <a:pt x="124187" y="100486"/>
                  </a:lnTo>
                  <a:lnTo>
                    <a:pt x="116001" y="100486"/>
                  </a:lnTo>
                  <a:lnTo>
                    <a:pt x="116001" y="84898"/>
                  </a:lnTo>
                  <a:cubicBezTo>
                    <a:pt x="116001" y="81541"/>
                    <a:pt x="115241" y="78183"/>
                    <a:pt x="113795" y="75168"/>
                  </a:cubicBezTo>
                  <a:cubicBezTo>
                    <a:pt x="113073" y="73724"/>
                    <a:pt x="111617" y="72875"/>
                    <a:pt x="110100" y="72875"/>
                  </a:cubicBezTo>
                  <a:cubicBezTo>
                    <a:pt x="109506" y="72875"/>
                    <a:pt x="108902" y="73005"/>
                    <a:pt x="108329" y="73281"/>
                  </a:cubicBezTo>
                  <a:cubicBezTo>
                    <a:pt x="106295" y="74262"/>
                    <a:pt x="105437" y="76712"/>
                    <a:pt x="106418" y="78747"/>
                  </a:cubicBezTo>
                  <a:cubicBezTo>
                    <a:pt x="107374" y="80658"/>
                    <a:pt x="107839" y="82742"/>
                    <a:pt x="107839" y="84898"/>
                  </a:cubicBezTo>
                  <a:lnTo>
                    <a:pt x="107839" y="100486"/>
                  </a:lnTo>
                  <a:lnTo>
                    <a:pt x="70267" y="100486"/>
                  </a:lnTo>
                  <a:lnTo>
                    <a:pt x="70267" y="84898"/>
                  </a:lnTo>
                  <a:cubicBezTo>
                    <a:pt x="70267" y="72767"/>
                    <a:pt x="77448" y="61787"/>
                    <a:pt x="88575" y="56958"/>
                  </a:cubicBezTo>
                  <a:cubicBezTo>
                    <a:pt x="90070" y="56297"/>
                    <a:pt x="91051" y="54826"/>
                    <a:pt x="91051" y="53209"/>
                  </a:cubicBezTo>
                  <a:lnTo>
                    <a:pt x="91051" y="42719"/>
                  </a:lnTo>
                  <a:close/>
                  <a:moveTo>
                    <a:pt x="165484" y="42719"/>
                  </a:moveTo>
                  <a:lnTo>
                    <a:pt x="165484" y="53209"/>
                  </a:lnTo>
                  <a:cubicBezTo>
                    <a:pt x="165484" y="54826"/>
                    <a:pt x="166440" y="56297"/>
                    <a:pt x="167935" y="56958"/>
                  </a:cubicBezTo>
                  <a:cubicBezTo>
                    <a:pt x="179086" y="61787"/>
                    <a:pt x="186267" y="72767"/>
                    <a:pt x="186267" y="84898"/>
                  </a:cubicBezTo>
                  <a:lnTo>
                    <a:pt x="186267" y="100486"/>
                  </a:lnTo>
                  <a:lnTo>
                    <a:pt x="132348" y="100486"/>
                  </a:lnTo>
                  <a:lnTo>
                    <a:pt x="132348" y="84898"/>
                  </a:lnTo>
                  <a:cubicBezTo>
                    <a:pt x="132348" y="72767"/>
                    <a:pt x="139529" y="61787"/>
                    <a:pt x="150681" y="56958"/>
                  </a:cubicBezTo>
                  <a:cubicBezTo>
                    <a:pt x="152176" y="56297"/>
                    <a:pt x="153131" y="54826"/>
                    <a:pt x="153131" y="53209"/>
                  </a:cubicBezTo>
                  <a:lnTo>
                    <a:pt x="153131" y="42719"/>
                  </a:lnTo>
                  <a:close/>
                  <a:moveTo>
                    <a:pt x="62081" y="108647"/>
                  </a:moveTo>
                  <a:lnTo>
                    <a:pt x="62081" y="168228"/>
                  </a:lnTo>
                  <a:lnTo>
                    <a:pt x="8162" y="168228"/>
                  </a:lnTo>
                  <a:lnTo>
                    <a:pt x="8162" y="108647"/>
                  </a:lnTo>
                  <a:close/>
                  <a:moveTo>
                    <a:pt x="124187" y="108647"/>
                  </a:moveTo>
                  <a:lnTo>
                    <a:pt x="124187" y="168228"/>
                  </a:lnTo>
                  <a:lnTo>
                    <a:pt x="70267" y="168228"/>
                  </a:lnTo>
                  <a:lnTo>
                    <a:pt x="70267" y="108647"/>
                  </a:lnTo>
                  <a:close/>
                  <a:moveTo>
                    <a:pt x="62081" y="176390"/>
                  </a:moveTo>
                  <a:lnTo>
                    <a:pt x="62081" y="200972"/>
                  </a:lnTo>
                  <a:lnTo>
                    <a:pt x="8162" y="200972"/>
                  </a:lnTo>
                  <a:lnTo>
                    <a:pt x="8162" y="176390"/>
                  </a:lnTo>
                  <a:close/>
                  <a:moveTo>
                    <a:pt x="124187" y="176390"/>
                  </a:moveTo>
                  <a:lnTo>
                    <a:pt x="124187" y="200972"/>
                  </a:lnTo>
                  <a:lnTo>
                    <a:pt x="70267" y="200972"/>
                  </a:lnTo>
                  <a:lnTo>
                    <a:pt x="70267" y="176390"/>
                  </a:lnTo>
                  <a:close/>
                  <a:moveTo>
                    <a:pt x="186267" y="108647"/>
                  </a:moveTo>
                  <a:lnTo>
                    <a:pt x="186267" y="200972"/>
                  </a:lnTo>
                  <a:lnTo>
                    <a:pt x="132348" y="200972"/>
                  </a:lnTo>
                  <a:lnTo>
                    <a:pt x="132348" y="176390"/>
                  </a:lnTo>
                  <a:lnTo>
                    <a:pt x="161072" y="176390"/>
                  </a:lnTo>
                  <a:cubicBezTo>
                    <a:pt x="163327" y="176390"/>
                    <a:pt x="165165" y="174551"/>
                    <a:pt x="165165" y="172297"/>
                  </a:cubicBezTo>
                  <a:cubicBezTo>
                    <a:pt x="165165" y="170042"/>
                    <a:pt x="163327" y="168228"/>
                    <a:pt x="161072" y="168228"/>
                  </a:cubicBezTo>
                  <a:lnTo>
                    <a:pt x="132348" y="168228"/>
                  </a:lnTo>
                  <a:lnTo>
                    <a:pt x="132348" y="108647"/>
                  </a:lnTo>
                  <a:close/>
                  <a:moveTo>
                    <a:pt x="24877" y="0"/>
                  </a:moveTo>
                  <a:cubicBezTo>
                    <a:pt x="22622" y="0"/>
                    <a:pt x="20784" y="1838"/>
                    <a:pt x="20784" y="4093"/>
                  </a:cubicBezTo>
                  <a:lnTo>
                    <a:pt x="20784" y="50635"/>
                  </a:lnTo>
                  <a:cubicBezTo>
                    <a:pt x="8064" y="57252"/>
                    <a:pt x="1" y="70414"/>
                    <a:pt x="1" y="84898"/>
                  </a:cubicBezTo>
                  <a:lnTo>
                    <a:pt x="1" y="205065"/>
                  </a:lnTo>
                  <a:cubicBezTo>
                    <a:pt x="1" y="207320"/>
                    <a:pt x="1839" y="209133"/>
                    <a:pt x="4094" y="209133"/>
                  </a:cubicBezTo>
                  <a:lnTo>
                    <a:pt x="190360" y="209133"/>
                  </a:lnTo>
                  <a:cubicBezTo>
                    <a:pt x="192615" y="209133"/>
                    <a:pt x="194429" y="207320"/>
                    <a:pt x="194429" y="205065"/>
                  </a:cubicBezTo>
                  <a:lnTo>
                    <a:pt x="194429" y="84898"/>
                  </a:lnTo>
                  <a:cubicBezTo>
                    <a:pt x="194429" y="70414"/>
                    <a:pt x="186365" y="57252"/>
                    <a:pt x="173645" y="50635"/>
                  </a:cubicBezTo>
                  <a:lnTo>
                    <a:pt x="173645" y="4093"/>
                  </a:lnTo>
                  <a:cubicBezTo>
                    <a:pt x="173645" y="1838"/>
                    <a:pt x="171832" y="0"/>
                    <a:pt x="169577" y="0"/>
                  </a:cubicBezTo>
                  <a:lnTo>
                    <a:pt x="149038" y="0"/>
                  </a:lnTo>
                  <a:cubicBezTo>
                    <a:pt x="146784" y="0"/>
                    <a:pt x="144970" y="1838"/>
                    <a:pt x="144970" y="4093"/>
                  </a:cubicBezTo>
                  <a:lnTo>
                    <a:pt x="144970" y="50635"/>
                  </a:lnTo>
                  <a:cubicBezTo>
                    <a:pt x="137642" y="54458"/>
                    <a:pt x="131858" y="60439"/>
                    <a:pt x="128255" y="67620"/>
                  </a:cubicBezTo>
                  <a:cubicBezTo>
                    <a:pt x="124677" y="60439"/>
                    <a:pt x="118893" y="54458"/>
                    <a:pt x="111565" y="50635"/>
                  </a:cubicBezTo>
                  <a:lnTo>
                    <a:pt x="111565" y="4093"/>
                  </a:lnTo>
                  <a:cubicBezTo>
                    <a:pt x="111565" y="1838"/>
                    <a:pt x="109726" y="0"/>
                    <a:pt x="107472" y="0"/>
                  </a:cubicBezTo>
                  <a:lnTo>
                    <a:pt x="86958" y="0"/>
                  </a:lnTo>
                  <a:cubicBezTo>
                    <a:pt x="84703" y="0"/>
                    <a:pt x="82865" y="1838"/>
                    <a:pt x="82865" y="4093"/>
                  </a:cubicBezTo>
                  <a:lnTo>
                    <a:pt x="82865" y="50635"/>
                  </a:lnTo>
                  <a:cubicBezTo>
                    <a:pt x="75537" y="54458"/>
                    <a:pt x="69753" y="60439"/>
                    <a:pt x="66174" y="67620"/>
                  </a:cubicBezTo>
                  <a:cubicBezTo>
                    <a:pt x="62596" y="60439"/>
                    <a:pt x="56812" y="54458"/>
                    <a:pt x="49484" y="50635"/>
                  </a:cubicBezTo>
                  <a:lnTo>
                    <a:pt x="49484" y="4093"/>
                  </a:lnTo>
                  <a:cubicBezTo>
                    <a:pt x="49484" y="1838"/>
                    <a:pt x="47646" y="0"/>
                    <a:pt x="45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1" name="Google Shape;307;p35">
              <a:extLst>
                <a:ext uri="{FF2B5EF4-FFF2-40B4-BE49-F238E27FC236}">
                  <a16:creationId xmlns:a16="http://schemas.microsoft.com/office/drawing/2014/main" id="{4BC4A126-BC23-F8AD-7481-AD026C4F756E}"/>
                </a:ext>
              </a:extLst>
            </p:cNvPr>
            <p:cNvSpPr/>
            <p:nvPr/>
          </p:nvSpPr>
          <p:spPr>
            <a:xfrm>
              <a:off x="5683675" y="4443825"/>
              <a:ext cx="204675" cy="204050"/>
            </a:xfrm>
            <a:custGeom>
              <a:avLst/>
              <a:gdLst/>
              <a:ahLst/>
              <a:cxnLst/>
              <a:rect l="l" t="t" r="r" b="b"/>
              <a:pathLst>
                <a:path w="8187" h="8162" extrusionOk="0">
                  <a:moveTo>
                    <a:pt x="4094" y="0"/>
                  </a:moveTo>
                  <a:cubicBezTo>
                    <a:pt x="3015" y="0"/>
                    <a:pt x="1962" y="441"/>
                    <a:pt x="1202" y="1201"/>
                  </a:cubicBezTo>
                  <a:cubicBezTo>
                    <a:pt x="442" y="1936"/>
                    <a:pt x="1" y="2990"/>
                    <a:pt x="1" y="4069"/>
                  </a:cubicBezTo>
                  <a:cubicBezTo>
                    <a:pt x="1" y="5147"/>
                    <a:pt x="442" y="6201"/>
                    <a:pt x="1202" y="6961"/>
                  </a:cubicBezTo>
                  <a:cubicBezTo>
                    <a:pt x="1962" y="7720"/>
                    <a:pt x="3015" y="8162"/>
                    <a:pt x="4094" y="8162"/>
                  </a:cubicBezTo>
                  <a:cubicBezTo>
                    <a:pt x="5172" y="8162"/>
                    <a:pt x="6226" y="7720"/>
                    <a:pt x="6986" y="6961"/>
                  </a:cubicBezTo>
                  <a:cubicBezTo>
                    <a:pt x="7746" y="6201"/>
                    <a:pt x="8187" y="5147"/>
                    <a:pt x="8187" y="4069"/>
                  </a:cubicBezTo>
                  <a:cubicBezTo>
                    <a:pt x="8187" y="3015"/>
                    <a:pt x="7746" y="1936"/>
                    <a:pt x="6986" y="1201"/>
                  </a:cubicBezTo>
                  <a:cubicBezTo>
                    <a:pt x="6226" y="441"/>
                    <a:pt x="5172" y="0"/>
                    <a:pt x="40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2" name="Google Shape;308;p35">
              <a:extLst>
                <a:ext uri="{FF2B5EF4-FFF2-40B4-BE49-F238E27FC236}">
                  <a16:creationId xmlns:a16="http://schemas.microsoft.com/office/drawing/2014/main" id="{5AF74F78-6925-2CF6-67B8-1B6267909885}"/>
                </a:ext>
              </a:extLst>
            </p:cNvPr>
            <p:cNvSpPr/>
            <p:nvPr/>
          </p:nvSpPr>
          <p:spPr>
            <a:xfrm>
              <a:off x="4972925" y="3314575"/>
              <a:ext cx="768375" cy="769000"/>
            </a:xfrm>
            <a:custGeom>
              <a:avLst/>
              <a:gdLst/>
              <a:ahLst/>
              <a:cxnLst/>
              <a:rect l="l" t="t" r="r" b="b"/>
              <a:pathLst>
                <a:path w="30735" h="30760" extrusionOk="0">
                  <a:moveTo>
                    <a:pt x="15368" y="8186"/>
                  </a:moveTo>
                  <a:cubicBezTo>
                    <a:pt x="19338" y="8186"/>
                    <a:pt x="22573" y="11397"/>
                    <a:pt x="22573" y="15392"/>
                  </a:cubicBezTo>
                  <a:cubicBezTo>
                    <a:pt x="22573" y="19362"/>
                    <a:pt x="19338" y="22573"/>
                    <a:pt x="15368" y="22573"/>
                  </a:cubicBezTo>
                  <a:cubicBezTo>
                    <a:pt x="11397" y="22573"/>
                    <a:pt x="8162" y="19362"/>
                    <a:pt x="8162" y="15392"/>
                  </a:cubicBezTo>
                  <a:cubicBezTo>
                    <a:pt x="8162" y="11397"/>
                    <a:pt x="11397" y="8186"/>
                    <a:pt x="15368" y="8186"/>
                  </a:cubicBezTo>
                  <a:close/>
                  <a:moveTo>
                    <a:pt x="15368" y="1"/>
                  </a:moveTo>
                  <a:cubicBezTo>
                    <a:pt x="6888" y="1"/>
                    <a:pt x="1" y="6912"/>
                    <a:pt x="1" y="15392"/>
                  </a:cubicBezTo>
                  <a:cubicBezTo>
                    <a:pt x="1" y="23848"/>
                    <a:pt x="6888" y="30759"/>
                    <a:pt x="15368" y="30759"/>
                  </a:cubicBezTo>
                  <a:cubicBezTo>
                    <a:pt x="23848" y="30759"/>
                    <a:pt x="30735" y="23848"/>
                    <a:pt x="30735" y="15392"/>
                  </a:cubicBezTo>
                  <a:cubicBezTo>
                    <a:pt x="30735" y="6912"/>
                    <a:pt x="23848" y="1"/>
                    <a:pt x="153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" name="Google Shape;309;p35">
              <a:extLst>
                <a:ext uri="{FF2B5EF4-FFF2-40B4-BE49-F238E27FC236}">
                  <a16:creationId xmlns:a16="http://schemas.microsoft.com/office/drawing/2014/main" id="{826BF9E7-1DA3-CC10-5787-4EAB9550F6EC}"/>
                </a:ext>
              </a:extLst>
            </p:cNvPr>
            <p:cNvSpPr/>
            <p:nvPr/>
          </p:nvSpPr>
          <p:spPr>
            <a:xfrm>
              <a:off x="1868275" y="3314575"/>
              <a:ext cx="769000" cy="769000"/>
            </a:xfrm>
            <a:custGeom>
              <a:avLst/>
              <a:gdLst/>
              <a:ahLst/>
              <a:cxnLst/>
              <a:rect l="l" t="t" r="r" b="b"/>
              <a:pathLst>
                <a:path w="30760" h="30760" extrusionOk="0">
                  <a:moveTo>
                    <a:pt x="15368" y="8186"/>
                  </a:moveTo>
                  <a:cubicBezTo>
                    <a:pt x="19338" y="8186"/>
                    <a:pt x="22573" y="11397"/>
                    <a:pt x="22573" y="15392"/>
                  </a:cubicBezTo>
                  <a:cubicBezTo>
                    <a:pt x="22573" y="19362"/>
                    <a:pt x="19338" y="22573"/>
                    <a:pt x="15368" y="22573"/>
                  </a:cubicBezTo>
                  <a:cubicBezTo>
                    <a:pt x="11397" y="22573"/>
                    <a:pt x="8162" y="19362"/>
                    <a:pt x="8162" y="15392"/>
                  </a:cubicBezTo>
                  <a:cubicBezTo>
                    <a:pt x="8162" y="11397"/>
                    <a:pt x="11397" y="8186"/>
                    <a:pt x="15368" y="8186"/>
                  </a:cubicBezTo>
                  <a:close/>
                  <a:moveTo>
                    <a:pt x="15368" y="1"/>
                  </a:moveTo>
                  <a:cubicBezTo>
                    <a:pt x="6888" y="1"/>
                    <a:pt x="1" y="6912"/>
                    <a:pt x="1" y="15392"/>
                  </a:cubicBezTo>
                  <a:cubicBezTo>
                    <a:pt x="1" y="23848"/>
                    <a:pt x="6888" y="30759"/>
                    <a:pt x="15368" y="30759"/>
                  </a:cubicBezTo>
                  <a:cubicBezTo>
                    <a:pt x="23848" y="30759"/>
                    <a:pt x="30759" y="23848"/>
                    <a:pt x="30759" y="15392"/>
                  </a:cubicBezTo>
                  <a:cubicBezTo>
                    <a:pt x="30759" y="6912"/>
                    <a:pt x="23848" y="1"/>
                    <a:pt x="153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4" name="Google Shape;310;p35">
              <a:extLst>
                <a:ext uri="{FF2B5EF4-FFF2-40B4-BE49-F238E27FC236}">
                  <a16:creationId xmlns:a16="http://schemas.microsoft.com/office/drawing/2014/main" id="{0B114A25-8B1C-708B-055A-5DB25182E1C2}"/>
                </a:ext>
              </a:extLst>
            </p:cNvPr>
            <p:cNvSpPr/>
            <p:nvPr/>
          </p:nvSpPr>
          <p:spPr>
            <a:xfrm>
              <a:off x="3791600" y="1807275"/>
              <a:ext cx="204075" cy="204675"/>
            </a:xfrm>
            <a:custGeom>
              <a:avLst/>
              <a:gdLst/>
              <a:ahLst/>
              <a:cxnLst/>
              <a:rect l="l" t="t" r="r" b="b"/>
              <a:pathLst>
                <a:path w="8163" h="8187" extrusionOk="0">
                  <a:moveTo>
                    <a:pt x="4069" y="1"/>
                  </a:moveTo>
                  <a:cubicBezTo>
                    <a:pt x="2991" y="1"/>
                    <a:pt x="1937" y="442"/>
                    <a:pt x="1177" y="1202"/>
                  </a:cubicBezTo>
                  <a:cubicBezTo>
                    <a:pt x="417" y="1962"/>
                    <a:pt x="1" y="3016"/>
                    <a:pt x="1" y="4094"/>
                  </a:cubicBezTo>
                  <a:cubicBezTo>
                    <a:pt x="1" y="5172"/>
                    <a:pt x="417" y="6226"/>
                    <a:pt x="1177" y="6986"/>
                  </a:cubicBezTo>
                  <a:cubicBezTo>
                    <a:pt x="1937" y="7746"/>
                    <a:pt x="2991" y="8187"/>
                    <a:pt x="4069" y="8187"/>
                  </a:cubicBezTo>
                  <a:cubicBezTo>
                    <a:pt x="5148" y="8187"/>
                    <a:pt x="6201" y="7746"/>
                    <a:pt x="6961" y="6986"/>
                  </a:cubicBezTo>
                  <a:cubicBezTo>
                    <a:pt x="7721" y="6226"/>
                    <a:pt x="8162" y="5172"/>
                    <a:pt x="8162" y="4094"/>
                  </a:cubicBezTo>
                  <a:cubicBezTo>
                    <a:pt x="8162" y="3016"/>
                    <a:pt x="7721" y="1962"/>
                    <a:pt x="6961" y="1202"/>
                  </a:cubicBezTo>
                  <a:cubicBezTo>
                    <a:pt x="6201" y="442"/>
                    <a:pt x="5148" y="1"/>
                    <a:pt x="40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65" name="Google Shape;311;p35">
            <a:extLst>
              <a:ext uri="{FF2B5EF4-FFF2-40B4-BE49-F238E27FC236}">
                <a16:creationId xmlns:a16="http://schemas.microsoft.com/office/drawing/2014/main" id="{E98B5A66-55D0-9DDE-300A-748A01C054B9}"/>
              </a:ext>
            </a:extLst>
          </p:cNvPr>
          <p:cNvGrpSpPr/>
          <p:nvPr/>
        </p:nvGrpSpPr>
        <p:grpSpPr>
          <a:xfrm>
            <a:off x="3369543" y="1646561"/>
            <a:ext cx="423449" cy="572677"/>
            <a:chOff x="1394650" y="238125"/>
            <a:chExt cx="4820275" cy="5228350"/>
          </a:xfrm>
          <a:solidFill>
            <a:schemeClr val="bg1"/>
          </a:solidFill>
        </p:grpSpPr>
        <p:sp>
          <p:nvSpPr>
            <p:cNvPr id="66" name="Google Shape;312;p35">
              <a:extLst>
                <a:ext uri="{FF2B5EF4-FFF2-40B4-BE49-F238E27FC236}">
                  <a16:creationId xmlns:a16="http://schemas.microsoft.com/office/drawing/2014/main" id="{6CC56AD2-247C-82FD-C1A0-F2E568AA6A5F}"/>
                </a:ext>
              </a:extLst>
            </p:cNvPr>
            <p:cNvSpPr/>
            <p:nvPr/>
          </p:nvSpPr>
          <p:spPr>
            <a:xfrm>
              <a:off x="1394650" y="238125"/>
              <a:ext cx="4820275" cy="5228350"/>
            </a:xfrm>
            <a:custGeom>
              <a:avLst/>
              <a:gdLst/>
              <a:ahLst/>
              <a:cxnLst/>
              <a:rect l="l" t="t" r="r" b="b"/>
              <a:pathLst>
                <a:path w="192811" h="209134" extrusionOk="0">
                  <a:moveTo>
                    <a:pt x="92325" y="8259"/>
                  </a:moveTo>
                  <a:lnTo>
                    <a:pt x="92325" y="18896"/>
                  </a:lnTo>
                  <a:cubicBezTo>
                    <a:pt x="73992" y="19852"/>
                    <a:pt x="57326" y="27205"/>
                    <a:pt x="44533" y="38748"/>
                  </a:cubicBezTo>
                  <a:lnTo>
                    <a:pt x="37009" y="31224"/>
                  </a:lnTo>
                  <a:cubicBezTo>
                    <a:pt x="51763" y="17769"/>
                    <a:pt x="71076" y="9240"/>
                    <a:pt x="92325" y="8259"/>
                  </a:cubicBezTo>
                  <a:close/>
                  <a:moveTo>
                    <a:pt x="100486" y="8259"/>
                  </a:moveTo>
                  <a:cubicBezTo>
                    <a:pt x="121760" y="9240"/>
                    <a:pt x="141073" y="17769"/>
                    <a:pt x="155803" y="31224"/>
                  </a:cubicBezTo>
                  <a:lnTo>
                    <a:pt x="148303" y="38748"/>
                  </a:lnTo>
                  <a:cubicBezTo>
                    <a:pt x="135485" y="27205"/>
                    <a:pt x="118819" y="19852"/>
                    <a:pt x="100486" y="18896"/>
                  </a:cubicBezTo>
                  <a:lnTo>
                    <a:pt x="100486" y="8259"/>
                  </a:lnTo>
                  <a:close/>
                  <a:moveTo>
                    <a:pt x="31225" y="37008"/>
                  </a:moveTo>
                  <a:lnTo>
                    <a:pt x="38749" y="44508"/>
                  </a:lnTo>
                  <a:cubicBezTo>
                    <a:pt x="27205" y="57326"/>
                    <a:pt x="19853" y="73992"/>
                    <a:pt x="18897" y="92325"/>
                  </a:cubicBezTo>
                  <a:lnTo>
                    <a:pt x="8284" y="92325"/>
                  </a:lnTo>
                  <a:cubicBezTo>
                    <a:pt x="9240" y="71051"/>
                    <a:pt x="17769" y="51738"/>
                    <a:pt x="31225" y="37008"/>
                  </a:cubicBezTo>
                  <a:close/>
                  <a:moveTo>
                    <a:pt x="161587" y="37008"/>
                  </a:moveTo>
                  <a:cubicBezTo>
                    <a:pt x="175042" y="51738"/>
                    <a:pt x="183571" y="71051"/>
                    <a:pt x="184551" y="92325"/>
                  </a:cubicBezTo>
                  <a:lnTo>
                    <a:pt x="173915" y="92325"/>
                  </a:lnTo>
                  <a:cubicBezTo>
                    <a:pt x="172959" y="73992"/>
                    <a:pt x="165606" y="57326"/>
                    <a:pt x="154063" y="44508"/>
                  </a:cubicBezTo>
                  <a:lnTo>
                    <a:pt x="161587" y="37008"/>
                  </a:lnTo>
                  <a:close/>
                  <a:moveTo>
                    <a:pt x="18897" y="100486"/>
                  </a:moveTo>
                  <a:cubicBezTo>
                    <a:pt x="19902" y="119162"/>
                    <a:pt x="27622" y="136857"/>
                    <a:pt x="40562" y="150288"/>
                  </a:cubicBezTo>
                  <a:cubicBezTo>
                    <a:pt x="37425" y="152101"/>
                    <a:pt x="34950" y="154993"/>
                    <a:pt x="33675" y="158449"/>
                  </a:cubicBezTo>
                  <a:cubicBezTo>
                    <a:pt x="18357" y="142935"/>
                    <a:pt x="9289" y="122299"/>
                    <a:pt x="8284" y="100486"/>
                  </a:cubicBezTo>
                  <a:close/>
                  <a:moveTo>
                    <a:pt x="184551" y="100486"/>
                  </a:moveTo>
                  <a:cubicBezTo>
                    <a:pt x="183522" y="122323"/>
                    <a:pt x="174478" y="142935"/>
                    <a:pt x="159136" y="158449"/>
                  </a:cubicBezTo>
                  <a:cubicBezTo>
                    <a:pt x="157861" y="154993"/>
                    <a:pt x="155411" y="152101"/>
                    <a:pt x="152249" y="150288"/>
                  </a:cubicBezTo>
                  <a:cubicBezTo>
                    <a:pt x="165214" y="136857"/>
                    <a:pt x="172934" y="119137"/>
                    <a:pt x="173915" y="100486"/>
                  </a:cubicBezTo>
                  <a:close/>
                  <a:moveTo>
                    <a:pt x="96418" y="26960"/>
                  </a:moveTo>
                  <a:cubicBezTo>
                    <a:pt x="119432" y="26960"/>
                    <a:pt x="139847" y="38209"/>
                    <a:pt x="152494" y="55512"/>
                  </a:cubicBezTo>
                  <a:lnTo>
                    <a:pt x="130314" y="55512"/>
                  </a:lnTo>
                  <a:cubicBezTo>
                    <a:pt x="128059" y="55512"/>
                    <a:pt x="126221" y="57326"/>
                    <a:pt x="126221" y="59581"/>
                  </a:cubicBezTo>
                  <a:cubicBezTo>
                    <a:pt x="126221" y="61836"/>
                    <a:pt x="128059" y="63674"/>
                    <a:pt x="130314" y="63674"/>
                  </a:cubicBezTo>
                  <a:lnTo>
                    <a:pt x="157641" y="63674"/>
                  </a:lnTo>
                  <a:cubicBezTo>
                    <a:pt x="162886" y="73428"/>
                    <a:pt x="165851" y="84580"/>
                    <a:pt x="165851" y="96393"/>
                  </a:cubicBezTo>
                  <a:cubicBezTo>
                    <a:pt x="165851" y="97790"/>
                    <a:pt x="165802" y="99162"/>
                    <a:pt x="165729" y="100535"/>
                  </a:cubicBezTo>
                  <a:lnTo>
                    <a:pt x="135632" y="100535"/>
                  </a:lnTo>
                  <a:cubicBezTo>
                    <a:pt x="133377" y="100535"/>
                    <a:pt x="131539" y="102373"/>
                    <a:pt x="131539" y="104628"/>
                  </a:cubicBezTo>
                  <a:cubicBezTo>
                    <a:pt x="131539" y="106883"/>
                    <a:pt x="133377" y="108696"/>
                    <a:pt x="135632" y="108696"/>
                  </a:cubicBezTo>
                  <a:lnTo>
                    <a:pt x="164748" y="108696"/>
                  </a:lnTo>
                  <a:cubicBezTo>
                    <a:pt x="162003" y="123843"/>
                    <a:pt x="154308" y="137788"/>
                    <a:pt x="142666" y="148180"/>
                  </a:cubicBezTo>
                  <a:cubicBezTo>
                    <a:pt x="142592" y="148254"/>
                    <a:pt x="142519" y="148327"/>
                    <a:pt x="142470" y="148401"/>
                  </a:cubicBezTo>
                  <a:cubicBezTo>
                    <a:pt x="137323" y="149111"/>
                    <a:pt x="132961" y="152322"/>
                    <a:pt x="130706" y="156783"/>
                  </a:cubicBezTo>
                  <a:cubicBezTo>
                    <a:pt x="120314" y="162714"/>
                    <a:pt x="108452" y="165851"/>
                    <a:pt x="96418" y="165851"/>
                  </a:cubicBezTo>
                  <a:cubicBezTo>
                    <a:pt x="84531" y="165851"/>
                    <a:pt x="72791" y="162787"/>
                    <a:pt x="62498" y="157028"/>
                  </a:cubicBezTo>
                  <a:cubicBezTo>
                    <a:pt x="62375" y="156954"/>
                    <a:pt x="62253" y="156881"/>
                    <a:pt x="62130" y="156832"/>
                  </a:cubicBezTo>
                  <a:cubicBezTo>
                    <a:pt x="59875" y="152347"/>
                    <a:pt x="55537" y="149111"/>
                    <a:pt x="50366" y="148401"/>
                  </a:cubicBezTo>
                  <a:cubicBezTo>
                    <a:pt x="50317" y="148352"/>
                    <a:pt x="50268" y="148303"/>
                    <a:pt x="50219" y="148254"/>
                  </a:cubicBezTo>
                  <a:cubicBezTo>
                    <a:pt x="35440" y="135068"/>
                    <a:pt x="26960" y="116172"/>
                    <a:pt x="26960" y="96393"/>
                  </a:cubicBezTo>
                  <a:cubicBezTo>
                    <a:pt x="26960" y="90339"/>
                    <a:pt x="27744" y="84457"/>
                    <a:pt x="29215" y="78820"/>
                  </a:cubicBezTo>
                  <a:cubicBezTo>
                    <a:pt x="29264" y="78820"/>
                    <a:pt x="29288" y="78845"/>
                    <a:pt x="29337" y="78845"/>
                  </a:cubicBezTo>
                  <a:lnTo>
                    <a:pt x="65463" y="78845"/>
                  </a:lnTo>
                  <a:cubicBezTo>
                    <a:pt x="67718" y="78845"/>
                    <a:pt x="69532" y="77007"/>
                    <a:pt x="69532" y="74752"/>
                  </a:cubicBezTo>
                  <a:cubicBezTo>
                    <a:pt x="69532" y="72497"/>
                    <a:pt x="67718" y="70659"/>
                    <a:pt x="65463" y="70659"/>
                  </a:cubicBezTo>
                  <a:lnTo>
                    <a:pt x="31911" y="70659"/>
                  </a:lnTo>
                  <a:cubicBezTo>
                    <a:pt x="33724" y="66149"/>
                    <a:pt x="36004" y="61860"/>
                    <a:pt x="38675" y="57865"/>
                  </a:cubicBezTo>
                  <a:lnTo>
                    <a:pt x="51984" y="57865"/>
                  </a:lnTo>
                  <a:cubicBezTo>
                    <a:pt x="54238" y="57865"/>
                    <a:pt x="56052" y="56052"/>
                    <a:pt x="56052" y="53772"/>
                  </a:cubicBezTo>
                  <a:cubicBezTo>
                    <a:pt x="56052" y="51517"/>
                    <a:pt x="54238" y="49704"/>
                    <a:pt x="51984" y="49704"/>
                  </a:cubicBezTo>
                  <a:lnTo>
                    <a:pt x="45072" y="49704"/>
                  </a:lnTo>
                  <a:cubicBezTo>
                    <a:pt x="57768" y="35734"/>
                    <a:pt x="76076" y="26960"/>
                    <a:pt x="96418" y="26960"/>
                  </a:cubicBezTo>
                  <a:close/>
                  <a:moveTo>
                    <a:pt x="63772" y="166831"/>
                  </a:moveTo>
                  <a:cubicBezTo>
                    <a:pt x="72718" y="170973"/>
                    <a:pt x="82423" y="173375"/>
                    <a:pt x="92325" y="173890"/>
                  </a:cubicBezTo>
                  <a:lnTo>
                    <a:pt x="92325" y="184527"/>
                  </a:lnTo>
                  <a:cubicBezTo>
                    <a:pt x="82472" y="184085"/>
                    <a:pt x="72890" y="182027"/>
                    <a:pt x="63772" y="178399"/>
                  </a:cubicBezTo>
                  <a:lnTo>
                    <a:pt x="63772" y="166831"/>
                  </a:lnTo>
                  <a:close/>
                  <a:moveTo>
                    <a:pt x="129039" y="166831"/>
                  </a:moveTo>
                  <a:lnTo>
                    <a:pt x="129039" y="178399"/>
                  </a:lnTo>
                  <a:cubicBezTo>
                    <a:pt x="119922" y="182027"/>
                    <a:pt x="110339" y="184085"/>
                    <a:pt x="100486" y="184527"/>
                  </a:cubicBezTo>
                  <a:lnTo>
                    <a:pt x="100486" y="173890"/>
                  </a:lnTo>
                  <a:cubicBezTo>
                    <a:pt x="110388" y="173375"/>
                    <a:pt x="120093" y="170973"/>
                    <a:pt x="129039" y="166831"/>
                  </a:cubicBezTo>
                  <a:close/>
                  <a:moveTo>
                    <a:pt x="48258" y="156415"/>
                  </a:moveTo>
                  <a:cubicBezTo>
                    <a:pt x="52302" y="156415"/>
                    <a:pt x="55611" y="159724"/>
                    <a:pt x="55611" y="163768"/>
                  </a:cubicBezTo>
                  <a:lnTo>
                    <a:pt x="55611" y="184600"/>
                  </a:lnTo>
                  <a:lnTo>
                    <a:pt x="40906" y="184600"/>
                  </a:lnTo>
                  <a:lnTo>
                    <a:pt x="40906" y="163768"/>
                  </a:lnTo>
                  <a:cubicBezTo>
                    <a:pt x="40906" y="159724"/>
                    <a:pt x="44214" y="156415"/>
                    <a:pt x="48258" y="156415"/>
                  </a:cubicBezTo>
                  <a:close/>
                  <a:moveTo>
                    <a:pt x="144553" y="156415"/>
                  </a:moveTo>
                  <a:cubicBezTo>
                    <a:pt x="148622" y="156415"/>
                    <a:pt x="151906" y="159724"/>
                    <a:pt x="151906" y="163768"/>
                  </a:cubicBezTo>
                  <a:lnTo>
                    <a:pt x="151906" y="184600"/>
                  </a:lnTo>
                  <a:lnTo>
                    <a:pt x="137201" y="184600"/>
                  </a:lnTo>
                  <a:lnTo>
                    <a:pt x="137201" y="181120"/>
                  </a:lnTo>
                  <a:lnTo>
                    <a:pt x="137201" y="181071"/>
                  </a:lnTo>
                  <a:lnTo>
                    <a:pt x="137201" y="163768"/>
                  </a:lnTo>
                  <a:cubicBezTo>
                    <a:pt x="137201" y="159724"/>
                    <a:pt x="140509" y="156415"/>
                    <a:pt x="144553" y="156415"/>
                  </a:cubicBezTo>
                  <a:close/>
                  <a:moveTo>
                    <a:pt x="169503" y="192786"/>
                  </a:moveTo>
                  <a:cubicBezTo>
                    <a:pt x="174846" y="192786"/>
                    <a:pt x="179405" y="196193"/>
                    <a:pt x="181071" y="200972"/>
                  </a:cubicBezTo>
                  <a:lnTo>
                    <a:pt x="11740" y="200972"/>
                  </a:lnTo>
                  <a:cubicBezTo>
                    <a:pt x="13431" y="196193"/>
                    <a:pt x="17965" y="192786"/>
                    <a:pt x="23308" y="192786"/>
                  </a:cubicBezTo>
                  <a:close/>
                  <a:moveTo>
                    <a:pt x="96418" y="0"/>
                  </a:moveTo>
                  <a:cubicBezTo>
                    <a:pt x="70659" y="0"/>
                    <a:pt x="46445" y="10024"/>
                    <a:pt x="28235" y="28234"/>
                  </a:cubicBezTo>
                  <a:cubicBezTo>
                    <a:pt x="10025" y="46444"/>
                    <a:pt x="0" y="70659"/>
                    <a:pt x="0" y="96393"/>
                  </a:cubicBezTo>
                  <a:cubicBezTo>
                    <a:pt x="0" y="124112"/>
                    <a:pt x="11936" y="150459"/>
                    <a:pt x="32744" y="168767"/>
                  </a:cubicBezTo>
                  <a:lnTo>
                    <a:pt x="32744" y="184600"/>
                  </a:lnTo>
                  <a:lnTo>
                    <a:pt x="23308" y="184600"/>
                  </a:lnTo>
                  <a:cubicBezTo>
                    <a:pt x="12034" y="184600"/>
                    <a:pt x="2868" y="193791"/>
                    <a:pt x="2868" y="205065"/>
                  </a:cubicBezTo>
                  <a:cubicBezTo>
                    <a:pt x="2868" y="207320"/>
                    <a:pt x="4706" y="209133"/>
                    <a:pt x="6961" y="209133"/>
                  </a:cubicBezTo>
                  <a:lnTo>
                    <a:pt x="185875" y="209133"/>
                  </a:lnTo>
                  <a:cubicBezTo>
                    <a:pt x="188130" y="209133"/>
                    <a:pt x="189943" y="207320"/>
                    <a:pt x="189943" y="205065"/>
                  </a:cubicBezTo>
                  <a:cubicBezTo>
                    <a:pt x="189943" y="193791"/>
                    <a:pt x="180777" y="184600"/>
                    <a:pt x="169503" y="184600"/>
                  </a:cubicBezTo>
                  <a:lnTo>
                    <a:pt x="160092" y="184600"/>
                  </a:lnTo>
                  <a:lnTo>
                    <a:pt x="160092" y="168767"/>
                  </a:lnTo>
                  <a:cubicBezTo>
                    <a:pt x="180900" y="150459"/>
                    <a:pt x="192811" y="124137"/>
                    <a:pt x="192811" y="96393"/>
                  </a:cubicBezTo>
                  <a:cubicBezTo>
                    <a:pt x="192811" y="70659"/>
                    <a:pt x="182787" y="46444"/>
                    <a:pt x="164577" y="28234"/>
                  </a:cubicBezTo>
                  <a:cubicBezTo>
                    <a:pt x="146367" y="10024"/>
                    <a:pt x="122152" y="0"/>
                    <a:pt x="96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7" name="Google Shape;313;p35">
              <a:extLst>
                <a:ext uri="{FF2B5EF4-FFF2-40B4-BE49-F238E27FC236}">
                  <a16:creationId xmlns:a16="http://schemas.microsoft.com/office/drawing/2014/main" id="{91718678-4805-F77B-53D8-D5441D5FC405}"/>
                </a:ext>
              </a:extLst>
            </p:cNvPr>
            <p:cNvSpPr/>
            <p:nvPr/>
          </p:nvSpPr>
          <p:spPr>
            <a:xfrm>
              <a:off x="2661150" y="2546225"/>
              <a:ext cx="1516500" cy="1235875"/>
            </a:xfrm>
            <a:custGeom>
              <a:avLst/>
              <a:gdLst/>
              <a:ahLst/>
              <a:cxnLst/>
              <a:rect l="l" t="t" r="r" b="b"/>
              <a:pathLst>
                <a:path w="60660" h="49435" extrusionOk="0">
                  <a:moveTo>
                    <a:pt x="13493" y="9573"/>
                  </a:moveTo>
                  <a:cubicBezTo>
                    <a:pt x="13699" y="9573"/>
                    <a:pt x="13908" y="9585"/>
                    <a:pt x="14117" y="9608"/>
                  </a:cubicBezTo>
                  <a:lnTo>
                    <a:pt x="31224" y="11593"/>
                  </a:lnTo>
                  <a:cubicBezTo>
                    <a:pt x="30979" y="12647"/>
                    <a:pt x="30832" y="13774"/>
                    <a:pt x="30832" y="14902"/>
                  </a:cubicBezTo>
                  <a:cubicBezTo>
                    <a:pt x="30832" y="16029"/>
                    <a:pt x="30979" y="17157"/>
                    <a:pt x="31224" y="18211"/>
                  </a:cubicBezTo>
                  <a:lnTo>
                    <a:pt x="14117" y="20196"/>
                  </a:lnTo>
                  <a:cubicBezTo>
                    <a:pt x="13908" y="20219"/>
                    <a:pt x="13699" y="20231"/>
                    <a:pt x="13493" y="20231"/>
                  </a:cubicBezTo>
                  <a:cubicBezTo>
                    <a:pt x="12180" y="20231"/>
                    <a:pt x="10946" y="19762"/>
                    <a:pt x="9951" y="18872"/>
                  </a:cubicBezTo>
                  <a:cubicBezTo>
                    <a:pt x="8799" y="17867"/>
                    <a:pt x="8161" y="16446"/>
                    <a:pt x="8161" y="14902"/>
                  </a:cubicBezTo>
                  <a:cubicBezTo>
                    <a:pt x="8161" y="13358"/>
                    <a:pt x="8799" y="11936"/>
                    <a:pt x="9951" y="10931"/>
                  </a:cubicBezTo>
                  <a:cubicBezTo>
                    <a:pt x="10946" y="10042"/>
                    <a:pt x="12180" y="9573"/>
                    <a:pt x="13493" y="9573"/>
                  </a:cubicBezTo>
                  <a:close/>
                  <a:moveTo>
                    <a:pt x="45758" y="8162"/>
                  </a:moveTo>
                  <a:cubicBezTo>
                    <a:pt x="49459" y="8162"/>
                    <a:pt x="52498" y="11177"/>
                    <a:pt x="52498" y="14902"/>
                  </a:cubicBezTo>
                  <a:cubicBezTo>
                    <a:pt x="52498" y="18627"/>
                    <a:pt x="49459" y="21642"/>
                    <a:pt x="45758" y="21642"/>
                  </a:cubicBezTo>
                  <a:cubicBezTo>
                    <a:pt x="42033" y="21642"/>
                    <a:pt x="39018" y="18627"/>
                    <a:pt x="39018" y="14902"/>
                  </a:cubicBezTo>
                  <a:cubicBezTo>
                    <a:pt x="39018" y="11177"/>
                    <a:pt x="42033" y="8162"/>
                    <a:pt x="45758" y="8162"/>
                  </a:cubicBezTo>
                  <a:close/>
                  <a:moveTo>
                    <a:pt x="49826" y="29240"/>
                  </a:moveTo>
                  <a:lnTo>
                    <a:pt x="49826" y="41273"/>
                  </a:lnTo>
                  <a:lnTo>
                    <a:pt x="41665" y="41273"/>
                  </a:lnTo>
                  <a:lnTo>
                    <a:pt x="41665" y="29240"/>
                  </a:lnTo>
                  <a:cubicBezTo>
                    <a:pt x="42964" y="29607"/>
                    <a:pt x="44336" y="29803"/>
                    <a:pt x="45758" y="29803"/>
                  </a:cubicBezTo>
                  <a:cubicBezTo>
                    <a:pt x="47155" y="29803"/>
                    <a:pt x="48527" y="29607"/>
                    <a:pt x="49826" y="29240"/>
                  </a:cubicBezTo>
                  <a:close/>
                  <a:moveTo>
                    <a:pt x="45758" y="1"/>
                  </a:moveTo>
                  <a:cubicBezTo>
                    <a:pt x="41886" y="1"/>
                    <a:pt x="38356" y="1471"/>
                    <a:pt x="35709" y="3897"/>
                  </a:cubicBezTo>
                  <a:lnTo>
                    <a:pt x="15048" y="1496"/>
                  </a:lnTo>
                  <a:cubicBezTo>
                    <a:pt x="14529" y="1436"/>
                    <a:pt x="14010" y="1406"/>
                    <a:pt x="13493" y="1406"/>
                  </a:cubicBezTo>
                  <a:cubicBezTo>
                    <a:pt x="10204" y="1406"/>
                    <a:pt x="7012" y="2605"/>
                    <a:pt x="4534" y="4829"/>
                  </a:cubicBezTo>
                  <a:cubicBezTo>
                    <a:pt x="1642" y="7378"/>
                    <a:pt x="0" y="11054"/>
                    <a:pt x="0" y="14902"/>
                  </a:cubicBezTo>
                  <a:cubicBezTo>
                    <a:pt x="0" y="18750"/>
                    <a:pt x="1642" y="22426"/>
                    <a:pt x="4534" y="24975"/>
                  </a:cubicBezTo>
                  <a:cubicBezTo>
                    <a:pt x="7010" y="27205"/>
                    <a:pt x="10220" y="28406"/>
                    <a:pt x="13504" y="28406"/>
                  </a:cubicBezTo>
                  <a:cubicBezTo>
                    <a:pt x="14019" y="28406"/>
                    <a:pt x="14534" y="28382"/>
                    <a:pt x="15048" y="28308"/>
                  </a:cubicBezTo>
                  <a:lnTo>
                    <a:pt x="33504" y="26176"/>
                  </a:lnTo>
                  <a:lnTo>
                    <a:pt x="33504" y="45366"/>
                  </a:lnTo>
                  <a:cubicBezTo>
                    <a:pt x="33504" y="47621"/>
                    <a:pt x="35317" y="49435"/>
                    <a:pt x="37572" y="49435"/>
                  </a:cubicBezTo>
                  <a:lnTo>
                    <a:pt x="53919" y="49435"/>
                  </a:lnTo>
                  <a:cubicBezTo>
                    <a:pt x="56174" y="49435"/>
                    <a:pt x="58012" y="47621"/>
                    <a:pt x="58012" y="45366"/>
                  </a:cubicBezTo>
                  <a:lnTo>
                    <a:pt x="58012" y="24313"/>
                  </a:lnTo>
                  <a:cubicBezTo>
                    <a:pt x="58012" y="24044"/>
                    <a:pt x="57963" y="23750"/>
                    <a:pt x="57914" y="23504"/>
                  </a:cubicBezTo>
                  <a:cubicBezTo>
                    <a:pt x="59654" y="21054"/>
                    <a:pt x="60659" y="18088"/>
                    <a:pt x="60659" y="14902"/>
                  </a:cubicBezTo>
                  <a:cubicBezTo>
                    <a:pt x="60659" y="6691"/>
                    <a:pt x="53968" y="1"/>
                    <a:pt x="45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8" name="Google Shape;314;p35">
              <a:extLst>
                <a:ext uri="{FF2B5EF4-FFF2-40B4-BE49-F238E27FC236}">
                  <a16:creationId xmlns:a16="http://schemas.microsoft.com/office/drawing/2014/main" id="{94797E1A-99EC-9416-E1FC-98E661AF6A64}"/>
                </a:ext>
              </a:extLst>
            </p:cNvPr>
            <p:cNvSpPr/>
            <p:nvPr/>
          </p:nvSpPr>
          <p:spPr>
            <a:xfrm>
              <a:off x="3973575" y="2198200"/>
              <a:ext cx="1131125" cy="204050"/>
            </a:xfrm>
            <a:custGeom>
              <a:avLst/>
              <a:gdLst/>
              <a:ahLst/>
              <a:cxnLst/>
              <a:rect l="l" t="t" r="r" b="b"/>
              <a:pathLst>
                <a:path w="45245" h="8162" extrusionOk="0">
                  <a:moveTo>
                    <a:pt x="4069" y="1"/>
                  </a:moveTo>
                  <a:cubicBezTo>
                    <a:pt x="1814" y="1"/>
                    <a:pt x="1" y="1814"/>
                    <a:pt x="1" y="4069"/>
                  </a:cubicBezTo>
                  <a:cubicBezTo>
                    <a:pt x="1" y="6324"/>
                    <a:pt x="1814" y="8162"/>
                    <a:pt x="4069" y="8162"/>
                  </a:cubicBezTo>
                  <a:lnTo>
                    <a:pt x="41151" y="8162"/>
                  </a:lnTo>
                  <a:cubicBezTo>
                    <a:pt x="43406" y="8162"/>
                    <a:pt x="45244" y="6324"/>
                    <a:pt x="45244" y="4069"/>
                  </a:cubicBezTo>
                  <a:cubicBezTo>
                    <a:pt x="45244" y="1814"/>
                    <a:pt x="43406" y="1"/>
                    <a:pt x="41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9" name="Google Shape;315;p35">
              <a:extLst>
                <a:ext uri="{FF2B5EF4-FFF2-40B4-BE49-F238E27FC236}">
                  <a16:creationId xmlns:a16="http://schemas.microsoft.com/office/drawing/2014/main" id="{21A630CA-D9F8-6F64-18A6-71C00BFF230E}"/>
                </a:ext>
              </a:extLst>
            </p:cNvPr>
            <p:cNvSpPr/>
            <p:nvPr/>
          </p:nvSpPr>
          <p:spPr>
            <a:xfrm>
              <a:off x="4125550" y="1625925"/>
              <a:ext cx="204050" cy="204050"/>
            </a:xfrm>
            <a:custGeom>
              <a:avLst/>
              <a:gdLst/>
              <a:ahLst/>
              <a:cxnLst/>
              <a:rect l="l" t="t" r="r" b="b"/>
              <a:pathLst>
                <a:path w="8162" h="8162" extrusionOk="0">
                  <a:moveTo>
                    <a:pt x="4068" y="0"/>
                  </a:moveTo>
                  <a:cubicBezTo>
                    <a:pt x="3015" y="0"/>
                    <a:pt x="1961" y="417"/>
                    <a:pt x="1176" y="1177"/>
                  </a:cubicBezTo>
                  <a:cubicBezTo>
                    <a:pt x="417" y="1961"/>
                    <a:pt x="0" y="3015"/>
                    <a:pt x="0" y="4069"/>
                  </a:cubicBezTo>
                  <a:cubicBezTo>
                    <a:pt x="0" y="5147"/>
                    <a:pt x="417" y="6201"/>
                    <a:pt x="1176" y="6961"/>
                  </a:cubicBezTo>
                  <a:cubicBezTo>
                    <a:pt x="1961" y="7721"/>
                    <a:pt x="3015" y="8162"/>
                    <a:pt x="4068" y="8162"/>
                  </a:cubicBezTo>
                  <a:cubicBezTo>
                    <a:pt x="5147" y="8162"/>
                    <a:pt x="6201" y="7721"/>
                    <a:pt x="6961" y="6961"/>
                  </a:cubicBezTo>
                  <a:cubicBezTo>
                    <a:pt x="7720" y="6201"/>
                    <a:pt x="8161" y="5147"/>
                    <a:pt x="8161" y="4069"/>
                  </a:cubicBezTo>
                  <a:cubicBezTo>
                    <a:pt x="8161" y="3015"/>
                    <a:pt x="7720" y="1961"/>
                    <a:pt x="6961" y="1177"/>
                  </a:cubicBezTo>
                  <a:cubicBezTo>
                    <a:pt x="6201" y="417"/>
                    <a:pt x="5147" y="0"/>
                    <a:pt x="40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70" name="Google Shape;316;p35">
            <a:extLst>
              <a:ext uri="{FF2B5EF4-FFF2-40B4-BE49-F238E27FC236}">
                <a16:creationId xmlns:a16="http://schemas.microsoft.com/office/drawing/2014/main" id="{AA985045-DD53-8973-C10C-67EC513BE599}"/>
              </a:ext>
            </a:extLst>
          </p:cNvPr>
          <p:cNvGrpSpPr/>
          <p:nvPr/>
        </p:nvGrpSpPr>
        <p:grpSpPr>
          <a:xfrm>
            <a:off x="3355268" y="3154472"/>
            <a:ext cx="459298" cy="572677"/>
            <a:chOff x="1190625" y="238125"/>
            <a:chExt cx="5228350" cy="5228350"/>
          </a:xfrm>
          <a:solidFill>
            <a:schemeClr val="bg1"/>
          </a:solidFill>
        </p:grpSpPr>
        <p:sp>
          <p:nvSpPr>
            <p:cNvPr id="71" name="Google Shape;317;p35">
              <a:extLst>
                <a:ext uri="{FF2B5EF4-FFF2-40B4-BE49-F238E27FC236}">
                  <a16:creationId xmlns:a16="http://schemas.microsoft.com/office/drawing/2014/main" id="{B21D8390-BA6C-FCAF-B21C-86C52EAF85D3}"/>
                </a:ext>
              </a:extLst>
            </p:cNvPr>
            <p:cNvSpPr/>
            <p:nvPr/>
          </p:nvSpPr>
          <p:spPr>
            <a:xfrm>
              <a:off x="1190625" y="238125"/>
              <a:ext cx="5228350" cy="5228350"/>
            </a:xfrm>
            <a:custGeom>
              <a:avLst/>
              <a:gdLst/>
              <a:ahLst/>
              <a:cxnLst/>
              <a:rect l="l" t="t" r="r" b="b"/>
              <a:pathLst>
                <a:path w="209134" h="209134" extrusionOk="0">
                  <a:moveTo>
                    <a:pt x="47694" y="8161"/>
                  </a:moveTo>
                  <a:lnTo>
                    <a:pt x="47694" y="13014"/>
                  </a:lnTo>
                  <a:lnTo>
                    <a:pt x="38430" y="13014"/>
                  </a:lnTo>
                  <a:lnTo>
                    <a:pt x="38430" y="8161"/>
                  </a:lnTo>
                  <a:close/>
                  <a:moveTo>
                    <a:pt x="109211" y="8161"/>
                  </a:moveTo>
                  <a:lnTo>
                    <a:pt x="109211" y="13014"/>
                  </a:lnTo>
                  <a:lnTo>
                    <a:pt x="99922" y="13014"/>
                  </a:lnTo>
                  <a:lnTo>
                    <a:pt x="99922" y="8161"/>
                  </a:lnTo>
                  <a:close/>
                  <a:moveTo>
                    <a:pt x="170728" y="8161"/>
                  </a:moveTo>
                  <a:lnTo>
                    <a:pt x="170728" y="13014"/>
                  </a:lnTo>
                  <a:lnTo>
                    <a:pt x="161439" y="13014"/>
                  </a:lnTo>
                  <a:lnTo>
                    <a:pt x="161439" y="8161"/>
                  </a:lnTo>
                  <a:close/>
                  <a:moveTo>
                    <a:pt x="47694" y="21176"/>
                  </a:moveTo>
                  <a:lnTo>
                    <a:pt x="47694" y="34067"/>
                  </a:lnTo>
                  <a:lnTo>
                    <a:pt x="38430" y="34067"/>
                  </a:lnTo>
                  <a:lnTo>
                    <a:pt x="38430" y="21176"/>
                  </a:lnTo>
                  <a:close/>
                  <a:moveTo>
                    <a:pt x="109211" y="21176"/>
                  </a:moveTo>
                  <a:lnTo>
                    <a:pt x="109211" y="34067"/>
                  </a:lnTo>
                  <a:lnTo>
                    <a:pt x="99922" y="34067"/>
                  </a:lnTo>
                  <a:lnTo>
                    <a:pt x="99922" y="21176"/>
                  </a:lnTo>
                  <a:close/>
                  <a:moveTo>
                    <a:pt x="170728" y="21176"/>
                  </a:moveTo>
                  <a:lnTo>
                    <a:pt x="170728" y="34067"/>
                  </a:lnTo>
                  <a:lnTo>
                    <a:pt x="161439" y="34067"/>
                  </a:lnTo>
                  <a:lnTo>
                    <a:pt x="161439" y="21176"/>
                  </a:lnTo>
                  <a:close/>
                  <a:moveTo>
                    <a:pt x="48601" y="42229"/>
                  </a:moveTo>
                  <a:cubicBezTo>
                    <a:pt x="49581" y="44876"/>
                    <a:pt x="51321" y="47204"/>
                    <a:pt x="53650" y="48870"/>
                  </a:cubicBezTo>
                  <a:cubicBezTo>
                    <a:pt x="62791" y="55439"/>
                    <a:pt x="68576" y="65684"/>
                    <a:pt x="69580" y="76786"/>
                  </a:cubicBezTo>
                  <a:lnTo>
                    <a:pt x="16543" y="76786"/>
                  </a:lnTo>
                  <a:cubicBezTo>
                    <a:pt x="17548" y="65684"/>
                    <a:pt x="23332" y="55439"/>
                    <a:pt x="32474" y="48870"/>
                  </a:cubicBezTo>
                  <a:cubicBezTo>
                    <a:pt x="34802" y="47204"/>
                    <a:pt x="36543" y="44876"/>
                    <a:pt x="37523" y="42229"/>
                  </a:cubicBezTo>
                  <a:close/>
                  <a:moveTo>
                    <a:pt x="110093" y="42229"/>
                  </a:moveTo>
                  <a:cubicBezTo>
                    <a:pt x="111074" y="44876"/>
                    <a:pt x="112838" y="47204"/>
                    <a:pt x="115167" y="48870"/>
                  </a:cubicBezTo>
                  <a:cubicBezTo>
                    <a:pt x="124308" y="55439"/>
                    <a:pt x="130093" y="65684"/>
                    <a:pt x="131097" y="76786"/>
                  </a:cubicBezTo>
                  <a:lnTo>
                    <a:pt x="78060" y="76786"/>
                  </a:lnTo>
                  <a:cubicBezTo>
                    <a:pt x="79041" y="65684"/>
                    <a:pt x="84849" y="55439"/>
                    <a:pt x="93967" y="48870"/>
                  </a:cubicBezTo>
                  <a:cubicBezTo>
                    <a:pt x="96319" y="47204"/>
                    <a:pt x="98060" y="44876"/>
                    <a:pt x="99040" y="42229"/>
                  </a:cubicBezTo>
                  <a:close/>
                  <a:moveTo>
                    <a:pt x="171610" y="42229"/>
                  </a:moveTo>
                  <a:cubicBezTo>
                    <a:pt x="172591" y="44876"/>
                    <a:pt x="174331" y="47204"/>
                    <a:pt x="176684" y="48870"/>
                  </a:cubicBezTo>
                  <a:cubicBezTo>
                    <a:pt x="185826" y="55439"/>
                    <a:pt x="191610" y="65684"/>
                    <a:pt x="192590" y="76786"/>
                  </a:cubicBezTo>
                  <a:lnTo>
                    <a:pt x="139577" y="76786"/>
                  </a:lnTo>
                  <a:cubicBezTo>
                    <a:pt x="140558" y="65684"/>
                    <a:pt x="146342" y="55439"/>
                    <a:pt x="155484" y="48870"/>
                  </a:cubicBezTo>
                  <a:cubicBezTo>
                    <a:pt x="157836" y="47204"/>
                    <a:pt x="159577" y="44876"/>
                    <a:pt x="160557" y="42229"/>
                  </a:cubicBezTo>
                  <a:close/>
                  <a:moveTo>
                    <a:pt x="69727" y="84972"/>
                  </a:moveTo>
                  <a:lnTo>
                    <a:pt x="69727" y="109481"/>
                  </a:lnTo>
                  <a:lnTo>
                    <a:pt x="16396" y="109481"/>
                  </a:lnTo>
                  <a:lnTo>
                    <a:pt x="16396" y="84972"/>
                  </a:lnTo>
                  <a:close/>
                  <a:moveTo>
                    <a:pt x="131244" y="84972"/>
                  </a:moveTo>
                  <a:lnTo>
                    <a:pt x="131244" y="109481"/>
                  </a:lnTo>
                  <a:lnTo>
                    <a:pt x="77913" y="109481"/>
                  </a:lnTo>
                  <a:lnTo>
                    <a:pt x="77913" y="84972"/>
                  </a:lnTo>
                  <a:close/>
                  <a:moveTo>
                    <a:pt x="192761" y="84972"/>
                  </a:moveTo>
                  <a:lnTo>
                    <a:pt x="192761" y="109481"/>
                  </a:lnTo>
                  <a:lnTo>
                    <a:pt x="139406" y="109481"/>
                  </a:lnTo>
                  <a:lnTo>
                    <a:pt x="139406" y="84972"/>
                  </a:lnTo>
                  <a:close/>
                  <a:moveTo>
                    <a:pt x="196879" y="117642"/>
                  </a:moveTo>
                  <a:cubicBezTo>
                    <a:pt x="199134" y="117642"/>
                    <a:pt x="200972" y="119480"/>
                    <a:pt x="200972" y="121735"/>
                  </a:cubicBezTo>
                  <a:lnTo>
                    <a:pt x="200972" y="151146"/>
                  </a:lnTo>
                  <a:cubicBezTo>
                    <a:pt x="200972" y="153400"/>
                    <a:pt x="199134" y="155214"/>
                    <a:pt x="196879" y="155214"/>
                  </a:cubicBezTo>
                  <a:lnTo>
                    <a:pt x="121318" y="155214"/>
                  </a:lnTo>
                  <a:cubicBezTo>
                    <a:pt x="119064" y="155214"/>
                    <a:pt x="117225" y="157052"/>
                    <a:pt x="117225" y="159307"/>
                  </a:cubicBezTo>
                  <a:cubicBezTo>
                    <a:pt x="117225" y="161562"/>
                    <a:pt x="119064" y="163400"/>
                    <a:pt x="121318" y="163400"/>
                  </a:cubicBezTo>
                  <a:lnTo>
                    <a:pt x="196879" y="163400"/>
                  </a:lnTo>
                  <a:cubicBezTo>
                    <a:pt x="199134" y="163400"/>
                    <a:pt x="200972" y="165214"/>
                    <a:pt x="200972" y="167468"/>
                  </a:cubicBezTo>
                  <a:lnTo>
                    <a:pt x="200972" y="196879"/>
                  </a:lnTo>
                  <a:cubicBezTo>
                    <a:pt x="200972" y="199134"/>
                    <a:pt x="199134" y="200972"/>
                    <a:pt x="196879" y="200972"/>
                  </a:cubicBezTo>
                  <a:lnTo>
                    <a:pt x="12254" y="200972"/>
                  </a:lnTo>
                  <a:cubicBezTo>
                    <a:pt x="10000" y="200972"/>
                    <a:pt x="8161" y="199134"/>
                    <a:pt x="8161" y="196879"/>
                  </a:cubicBezTo>
                  <a:lnTo>
                    <a:pt x="8161" y="167468"/>
                  </a:lnTo>
                  <a:cubicBezTo>
                    <a:pt x="8161" y="165214"/>
                    <a:pt x="10000" y="163400"/>
                    <a:pt x="12254" y="163400"/>
                  </a:cubicBezTo>
                  <a:lnTo>
                    <a:pt x="87815" y="163400"/>
                  </a:lnTo>
                  <a:cubicBezTo>
                    <a:pt x="90070" y="163400"/>
                    <a:pt x="91908" y="161562"/>
                    <a:pt x="91908" y="159307"/>
                  </a:cubicBezTo>
                  <a:cubicBezTo>
                    <a:pt x="91908" y="157052"/>
                    <a:pt x="90070" y="155214"/>
                    <a:pt x="87815" y="155214"/>
                  </a:cubicBezTo>
                  <a:lnTo>
                    <a:pt x="12254" y="155214"/>
                  </a:lnTo>
                  <a:cubicBezTo>
                    <a:pt x="10000" y="155214"/>
                    <a:pt x="8161" y="153400"/>
                    <a:pt x="8161" y="151146"/>
                  </a:cubicBezTo>
                  <a:lnTo>
                    <a:pt x="8161" y="121735"/>
                  </a:lnTo>
                  <a:cubicBezTo>
                    <a:pt x="8161" y="119480"/>
                    <a:pt x="10000" y="117642"/>
                    <a:pt x="12254" y="117642"/>
                  </a:cubicBezTo>
                  <a:close/>
                  <a:moveTo>
                    <a:pt x="34337" y="0"/>
                  </a:moveTo>
                  <a:cubicBezTo>
                    <a:pt x="32082" y="0"/>
                    <a:pt x="30244" y="1838"/>
                    <a:pt x="30244" y="4093"/>
                  </a:cubicBezTo>
                  <a:lnTo>
                    <a:pt x="30244" y="37278"/>
                  </a:lnTo>
                  <a:cubicBezTo>
                    <a:pt x="30244" y="39239"/>
                    <a:pt x="29312" y="41101"/>
                    <a:pt x="27695" y="42253"/>
                  </a:cubicBezTo>
                  <a:cubicBezTo>
                    <a:pt x="15514" y="51003"/>
                    <a:pt x="8210" y="65193"/>
                    <a:pt x="8210" y="80217"/>
                  </a:cubicBezTo>
                  <a:lnTo>
                    <a:pt x="8210" y="110167"/>
                  </a:lnTo>
                  <a:cubicBezTo>
                    <a:pt x="3431" y="111834"/>
                    <a:pt x="0" y="116392"/>
                    <a:pt x="0" y="121735"/>
                  </a:cubicBezTo>
                  <a:lnTo>
                    <a:pt x="0" y="151146"/>
                  </a:lnTo>
                  <a:cubicBezTo>
                    <a:pt x="0" y="154283"/>
                    <a:pt x="1176" y="157126"/>
                    <a:pt x="3137" y="159307"/>
                  </a:cubicBezTo>
                  <a:cubicBezTo>
                    <a:pt x="1176" y="161488"/>
                    <a:pt x="0" y="164331"/>
                    <a:pt x="0" y="167468"/>
                  </a:cubicBezTo>
                  <a:lnTo>
                    <a:pt x="0" y="196879"/>
                  </a:lnTo>
                  <a:cubicBezTo>
                    <a:pt x="0" y="203643"/>
                    <a:pt x="5490" y="209133"/>
                    <a:pt x="12254" y="209133"/>
                  </a:cubicBezTo>
                  <a:lnTo>
                    <a:pt x="196879" y="209133"/>
                  </a:lnTo>
                  <a:cubicBezTo>
                    <a:pt x="203643" y="209133"/>
                    <a:pt x="209133" y="203643"/>
                    <a:pt x="209133" y="196879"/>
                  </a:cubicBezTo>
                  <a:lnTo>
                    <a:pt x="209133" y="167468"/>
                  </a:lnTo>
                  <a:cubicBezTo>
                    <a:pt x="209133" y="164331"/>
                    <a:pt x="207957" y="161488"/>
                    <a:pt x="206021" y="159307"/>
                  </a:cubicBezTo>
                  <a:cubicBezTo>
                    <a:pt x="207957" y="157126"/>
                    <a:pt x="209133" y="154283"/>
                    <a:pt x="209133" y="151146"/>
                  </a:cubicBezTo>
                  <a:lnTo>
                    <a:pt x="209133" y="121735"/>
                  </a:lnTo>
                  <a:cubicBezTo>
                    <a:pt x="209133" y="116392"/>
                    <a:pt x="205702" y="111834"/>
                    <a:pt x="200923" y="110167"/>
                  </a:cubicBezTo>
                  <a:lnTo>
                    <a:pt x="200923" y="81467"/>
                  </a:lnTo>
                  <a:cubicBezTo>
                    <a:pt x="200947" y="81271"/>
                    <a:pt x="200972" y="81075"/>
                    <a:pt x="200972" y="80879"/>
                  </a:cubicBezTo>
                  <a:cubicBezTo>
                    <a:pt x="200972" y="80683"/>
                    <a:pt x="200947" y="80487"/>
                    <a:pt x="200923" y="80291"/>
                  </a:cubicBezTo>
                  <a:lnTo>
                    <a:pt x="200923" y="80217"/>
                  </a:lnTo>
                  <a:cubicBezTo>
                    <a:pt x="200923" y="65193"/>
                    <a:pt x="193644" y="51003"/>
                    <a:pt x="181438" y="42253"/>
                  </a:cubicBezTo>
                  <a:cubicBezTo>
                    <a:pt x="179845" y="41101"/>
                    <a:pt x="178890" y="39239"/>
                    <a:pt x="178890" y="37278"/>
                  </a:cubicBezTo>
                  <a:lnTo>
                    <a:pt x="178890" y="4093"/>
                  </a:lnTo>
                  <a:cubicBezTo>
                    <a:pt x="178890" y="1838"/>
                    <a:pt x="177076" y="0"/>
                    <a:pt x="174797" y="0"/>
                  </a:cubicBezTo>
                  <a:lnTo>
                    <a:pt x="157371" y="0"/>
                  </a:lnTo>
                  <a:cubicBezTo>
                    <a:pt x="155092" y="0"/>
                    <a:pt x="153278" y="1838"/>
                    <a:pt x="153278" y="4093"/>
                  </a:cubicBezTo>
                  <a:lnTo>
                    <a:pt x="153278" y="37278"/>
                  </a:lnTo>
                  <a:cubicBezTo>
                    <a:pt x="153278" y="39239"/>
                    <a:pt x="152322" y="41101"/>
                    <a:pt x="150729" y="42253"/>
                  </a:cubicBezTo>
                  <a:cubicBezTo>
                    <a:pt x="143940" y="47130"/>
                    <a:pt x="138671" y="53674"/>
                    <a:pt x="135337" y="61149"/>
                  </a:cubicBezTo>
                  <a:cubicBezTo>
                    <a:pt x="132004" y="53674"/>
                    <a:pt x="126735" y="47130"/>
                    <a:pt x="119921" y="42253"/>
                  </a:cubicBezTo>
                  <a:cubicBezTo>
                    <a:pt x="118328" y="41101"/>
                    <a:pt x="117373" y="39239"/>
                    <a:pt x="117373" y="37278"/>
                  </a:cubicBezTo>
                  <a:lnTo>
                    <a:pt x="117373" y="4093"/>
                  </a:lnTo>
                  <a:cubicBezTo>
                    <a:pt x="117373" y="1838"/>
                    <a:pt x="115559" y="0"/>
                    <a:pt x="113304" y="0"/>
                  </a:cubicBezTo>
                  <a:lnTo>
                    <a:pt x="95854" y="0"/>
                  </a:lnTo>
                  <a:cubicBezTo>
                    <a:pt x="93599" y="0"/>
                    <a:pt x="91761" y="1838"/>
                    <a:pt x="91761" y="4093"/>
                  </a:cubicBezTo>
                  <a:lnTo>
                    <a:pt x="91761" y="37278"/>
                  </a:lnTo>
                  <a:cubicBezTo>
                    <a:pt x="91761" y="39239"/>
                    <a:pt x="90805" y="41101"/>
                    <a:pt x="89212" y="42253"/>
                  </a:cubicBezTo>
                  <a:cubicBezTo>
                    <a:pt x="82423" y="47130"/>
                    <a:pt x="77154" y="53674"/>
                    <a:pt x="73820" y="61149"/>
                  </a:cubicBezTo>
                  <a:cubicBezTo>
                    <a:pt x="70487" y="53674"/>
                    <a:pt x="65218" y="47130"/>
                    <a:pt x="58429" y="42253"/>
                  </a:cubicBezTo>
                  <a:cubicBezTo>
                    <a:pt x="56836" y="41101"/>
                    <a:pt x="55880" y="39239"/>
                    <a:pt x="55880" y="37278"/>
                  </a:cubicBezTo>
                  <a:lnTo>
                    <a:pt x="55880" y="4093"/>
                  </a:lnTo>
                  <a:cubicBezTo>
                    <a:pt x="55880" y="1838"/>
                    <a:pt x="54042" y="0"/>
                    <a:pt x="517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2" name="Google Shape;318;p35">
              <a:extLst>
                <a:ext uri="{FF2B5EF4-FFF2-40B4-BE49-F238E27FC236}">
                  <a16:creationId xmlns:a16="http://schemas.microsoft.com/office/drawing/2014/main" id="{3FE20A77-98E0-11A5-961C-2AC41253C803}"/>
                </a:ext>
              </a:extLst>
            </p:cNvPr>
            <p:cNvSpPr/>
            <p:nvPr/>
          </p:nvSpPr>
          <p:spPr>
            <a:xfrm>
              <a:off x="5418375" y="3546800"/>
              <a:ext cx="204050" cy="204050"/>
            </a:xfrm>
            <a:custGeom>
              <a:avLst/>
              <a:gdLst/>
              <a:ahLst/>
              <a:cxnLst/>
              <a:rect l="l" t="t" r="r" b="b"/>
              <a:pathLst>
                <a:path w="8162" h="8162" extrusionOk="0">
                  <a:moveTo>
                    <a:pt x="4093" y="0"/>
                  </a:moveTo>
                  <a:cubicBezTo>
                    <a:pt x="3015" y="0"/>
                    <a:pt x="1961" y="442"/>
                    <a:pt x="1201" y="1201"/>
                  </a:cubicBezTo>
                  <a:cubicBezTo>
                    <a:pt x="442" y="1961"/>
                    <a:pt x="1" y="3015"/>
                    <a:pt x="1" y="4093"/>
                  </a:cubicBezTo>
                  <a:cubicBezTo>
                    <a:pt x="1" y="5147"/>
                    <a:pt x="442" y="6226"/>
                    <a:pt x="1201" y="6985"/>
                  </a:cubicBezTo>
                  <a:cubicBezTo>
                    <a:pt x="1961" y="7721"/>
                    <a:pt x="3015" y="8162"/>
                    <a:pt x="4093" y="8162"/>
                  </a:cubicBezTo>
                  <a:cubicBezTo>
                    <a:pt x="5147" y="8162"/>
                    <a:pt x="6226" y="7721"/>
                    <a:pt x="6986" y="6985"/>
                  </a:cubicBezTo>
                  <a:cubicBezTo>
                    <a:pt x="7721" y="6226"/>
                    <a:pt x="8162" y="5147"/>
                    <a:pt x="8162" y="4093"/>
                  </a:cubicBezTo>
                  <a:cubicBezTo>
                    <a:pt x="8162" y="3015"/>
                    <a:pt x="7721" y="1961"/>
                    <a:pt x="6986" y="1201"/>
                  </a:cubicBezTo>
                  <a:cubicBezTo>
                    <a:pt x="6226" y="442"/>
                    <a:pt x="5147" y="0"/>
                    <a:pt x="40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3" name="Google Shape;319;p35">
              <a:extLst>
                <a:ext uri="{FF2B5EF4-FFF2-40B4-BE49-F238E27FC236}">
                  <a16:creationId xmlns:a16="http://schemas.microsoft.com/office/drawing/2014/main" id="{5E5D0426-C5E9-654A-E22A-56D96A378469}"/>
                </a:ext>
              </a:extLst>
            </p:cNvPr>
            <p:cNvSpPr/>
            <p:nvPr/>
          </p:nvSpPr>
          <p:spPr>
            <a:xfrm>
              <a:off x="1943025" y="3546800"/>
              <a:ext cx="204075" cy="204050"/>
            </a:xfrm>
            <a:custGeom>
              <a:avLst/>
              <a:gdLst/>
              <a:ahLst/>
              <a:cxnLst/>
              <a:rect l="l" t="t" r="r" b="b"/>
              <a:pathLst>
                <a:path w="8163" h="8162" extrusionOk="0">
                  <a:moveTo>
                    <a:pt x="4094" y="0"/>
                  </a:moveTo>
                  <a:cubicBezTo>
                    <a:pt x="3015" y="0"/>
                    <a:pt x="1961" y="442"/>
                    <a:pt x="1202" y="1201"/>
                  </a:cubicBezTo>
                  <a:cubicBezTo>
                    <a:pt x="442" y="1961"/>
                    <a:pt x="1" y="3015"/>
                    <a:pt x="1" y="4093"/>
                  </a:cubicBezTo>
                  <a:cubicBezTo>
                    <a:pt x="1" y="5147"/>
                    <a:pt x="442" y="6226"/>
                    <a:pt x="1202" y="6985"/>
                  </a:cubicBezTo>
                  <a:cubicBezTo>
                    <a:pt x="1961" y="7721"/>
                    <a:pt x="3015" y="8162"/>
                    <a:pt x="4094" y="8162"/>
                  </a:cubicBezTo>
                  <a:cubicBezTo>
                    <a:pt x="5148" y="8162"/>
                    <a:pt x="6201" y="7721"/>
                    <a:pt x="6961" y="6985"/>
                  </a:cubicBezTo>
                  <a:cubicBezTo>
                    <a:pt x="7721" y="6226"/>
                    <a:pt x="8162" y="5147"/>
                    <a:pt x="8162" y="4093"/>
                  </a:cubicBezTo>
                  <a:cubicBezTo>
                    <a:pt x="8162" y="3015"/>
                    <a:pt x="7721" y="1961"/>
                    <a:pt x="6961" y="1201"/>
                  </a:cubicBezTo>
                  <a:cubicBezTo>
                    <a:pt x="6201" y="442"/>
                    <a:pt x="5148" y="0"/>
                    <a:pt x="40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4" name="Google Shape;320;p35">
              <a:extLst>
                <a:ext uri="{FF2B5EF4-FFF2-40B4-BE49-F238E27FC236}">
                  <a16:creationId xmlns:a16="http://schemas.microsoft.com/office/drawing/2014/main" id="{9CCD816A-C3AA-5160-41C5-CE5D4A333726}"/>
                </a:ext>
              </a:extLst>
            </p:cNvPr>
            <p:cNvSpPr/>
            <p:nvPr/>
          </p:nvSpPr>
          <p:spPr>
            <a:xfrm>
              <a:off x="5418375" y="4710975"/>
              <a:ext cx="204050" cy="204050"/>
            </a:xfrm>
            <a:custGeom>
              <a:avLst/>
              <a:gdLst/>
              <a:ahLst/>
              <a:cxnLst/>
              <a:rect l="l" t="t" r="r" b="b"/>
              <a:pathLst>
                <a:path w="8162" h="8162" extrusionOk="0">
                  <a:moveTo>
                    <a:pt x="4093" y="0"/>
                  </a:moveTo>
                  <a:cubicBezTo>
                    <a:pt x="3015" y="0"/>
                    <a:pt x="1961" y="441"/>
                    <a:pt x="1201" y="1201"/>
                  </a:cubicBezTo>
                  <a:cubicBezTo>
                    <a:pt x="442" y="1961"/>
                    <a:pt x="1" y="3015"/>
                    <a:pt x="1" y="4093"/>
                  </a:cubicBezTo>
                  <a:cubicBezTo>
                    <a:pt x="1" y="5147"/>
                    <a:pt x="442" y="6225"/>
                    <a:pt x="1201" y="6985"/>
                  </a:cubicBezTo>
                  <a:cubicBezTo>
                    <a:pt x="1961" y="7720"/>
                    <a:pt x="3015" y="8161"/>
                    <a:pt x="4093" y="8161"/>
                  </a:cubicBezTo>
                  <a:cubicBezTo>
                    <a:pt x="5147" y="8161"/>
                    <a:pt x="6226" y="7720"/>
                    <a:pt x="6986" y="6985"/>
                  </a:cubicBezTo>
                  <a:cubicBezTo>
                    <a:pt x="7721" y="6225"/>
                    <a:pt x="8162" y="5147"/>
                    <a:pt x="8162" y="4093"/>
                  </a:cubicBezTo>
                  <a:cubicBezTo>
                    <a:pt x="8162" y="3015"/>
                    <a:pt x="7721" y="1961"/>
                    <a:pt x="6986" y="1201"/>
                  </a:cubicBezTo>
                  <a:cubicBezTo>
                    <a:pt x="6226" y="441"/>
                    <a:pt x="5147" y="0"/>
                    <a:pt x="40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5" name="Google Shape;321;p35">
              <a:extLst>
                <a:ext uri="{FF2B5EF4-FFF2-40B4-BE49-F238E27FC236}">
                  <a16:creationId xmlns:a16="http://schemas.microsoft.com/office/drawing/2014/main" id="{AF5ACCFA-9431-09A2-EB7E-CC9DAB9A94D4}"/>
                </a:ext>
              </a:extLst>
            </p:cNvPr>
            <p:cNvSpPr/>
            <p:nvPr/>
          </p:nvSpPr>
          <p:spPr>
            <a:xfrm>
              <a:off x="1943025" y="4710975"/>
              <a:ext cx="204075" cy="204050"/>
            </a:xfrm>
            <a:custGeom>
              <a:avLst/>
              <a:gdLst/>
              <a:ahLst/>
              <a:cxnLst/>
              <a:rect l="l" t="t" r="r" b="b"/>
              <a:pathLst>
                <a:path w="8163" h="8162" extrusionOk="0">
                  <a:moveTo>
                    <a:pt x="4094" y="0"/>
                  </a:moveTo>
                  <a:cubicBezTo>
                    <a:pt x="3015" y="0"/>
                    <a:pt x="1961" y="441"/>
                    <a:pt x="1202" y="1201"/>
                  </a:cubicBezTo>
                  <a:cubicBezTo>
                    <a:pt x="442" y="1961"/>
                    <a:pt x="1" y="3015"/>
                    <a:pt x="1" y="4093"/>
                  </a:cubicBezTo>
                  <a:cubicBezTo>
                    <a:pt x="1" y="5147"/>
                    <a:pt x="442" y="6225"/>
                    <a:pt x="1202" y="6985"/>
                  </a:cubicBezTo>
                  <a:cubicBezTo>
                    <a:pt x="1961" y="7720"/>
                    <a:pt x="3015" y="8161"/>
                    <a:pt x="4094" y="8161"/>
                  </a:cubicBezTo>
                  <a:cubicBezTo>
                    <a:pt x="5148" y="8161"/>
                    <a:pt x="6201" y="7720"/>
                    <a:pt x="6961" y="6985"/>
                  </a:cubicBezTo>
                  <a:cubicBezTo>
                    <a:pt x="7721" y="6225"/>
                    <a:pt x="8162" y="5147"/>
                    <a:pt x="8162" y="4093"/>
                  </a:cubicBezTo>
                  <a:cubicBezTo>
                    <a:pt x="8162" y="3015"/>
                    <a:pt x="7721" y="1961"/>
                    <a:pt x="6961" y="1201"/>
                  </a:cubicBezTo>
                  <a:cubicBezTo>
                    <a:pt x="6201" y="441"/>
                    <a:pt x="5148" y="0"/>
                    <a:pt x="40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6" name="Google Shape;322;p35">
              <a:extLst>
                <a:ext uri="{FF2B5EF4-FFF2-40B4-BE49-F238E27FC236}">
                  <a16:creationId xmlns:a16="http://schemas.microsoft.com/office/drawing/2014/main" id="{4120ED87-6AB1-CFAB-B055-BB98CB09D3DA}"/>
                </a:ext>
              </a:extLst>
            </p:cNvPr>
            <p:cNvSpPr/>
            <p:nvPr/>
          </p:nvSpPr>
          <p:spPr>
            <a:xfrm>
              <a:off x="3703975" y="4118475"/>
              <a:ext cx="204075" cy="204650"/>
            </a:xfrm>
            <a:custGeom>
              <a:avLst/>
              <a:gdLst/>
              <a:ahLst/>
              <a:cxnLst/>
              <a:rect l="l" t="t" r="r" b="b"/>
              <a:pathLst>
                <a:path w="8163" h="8186" extrusionOk="0">
                  <a:moveTo>
                    <a:pt x="4094" y="0"/>
                  </a:moveTo>
                  <a:cubicBezTo>
                    <a:pt x="3016" y="0"/>
                    <a:pt x="1962" y="441"/>
                    <a:pt x="1202" y="1201"/>
                  </a:cubicBezTo>
                  <a:cubicBezTo>
                    <a:pt x="442" y="1961"/>
                    <a:pt x="1" y="3015"/>
                    <a:pt x="1" y="4093"/>
                  </a:cubicBezTo>
                  <a:cubicBezTo>
                    <a:pt x="1" y="5171"/>
                    <a:pt x="442" y="6225"/>
                    <a:pt x="1202" y="6985"/>
                  </a:cubicBezTo>
                  <a:cubicBezTo>
                    <a:pt x="1962" y="7745"/>
                    <a:pt x="3016" y="8186"/>
                    <a:pt x="4094" y="8186"/>
                  </a:cubicBezTo>
                  <a:cubicBezTo>
                    <a:pt x="5172" y="8186"/>
                    <a:pt x="6202" y="7745"/>
                    <a:pt x="6986" y="6985"/>
                  </a:cubicBezTo>
                  <a:cubicBezTo>
                    <a:pt x="7746" y="6225"/>
                    <a:pt x="8162" y="5171"/>
                    <a:pt x="8162" y="4093"/>
                  </a:cubicBezTo>
                  <a:cubicBezTo>
                    <a:pt x="8162" y="3015"/>
                    <a:pt x="7746" y="1961"/>
                    <a:pt x="6986" y="1201"/>
                  </a:cubicBezTo>
                  <a:cubicBezTo>
                    <a:pt x="6226" y="441"/>
                    <a:pt x="5172" y="0"/>
                    <a:pt x="40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77" name="Google Shape;323;p35">
            <a:extLst>
              <a:ext uri="{FF2B5EF4-FFF2-40B4-BE49-F238E27FC236}">
                <a16:creationId xmlns:a16="http://schemas.microsoft.com/office/drawing/2014/main" id="{D51850FD-2013-F18D-10B9-D381D2F36766}"/>
              </a:ext>
            </a:extLst>
          </p:cNvPr>
          <p:cNvGrpSpPr/>
          <p:nvPr/>
        </p:nvGrpSpPr>
        <p:grpSpPr>
          <a:xfrm>
            <a:off x="5915718" y="3210821"/>
            <a:ext cx="527865" cy="445138"/>
            <a:chOff x="1175900" y="1075350"/>
            <a:chExt cx="5257775" cy="3555975"/>
          </a:xfrm>
          <a:solidFill>
            <a:schemeClr val="bg1"/>
          </a:solidFill>
        </p:grpSpPr>
        <p:sp>
          <p:nvSpPr>
            <p:cNvPr id="78" name="Google Shape;324;p35">
              <a:extLst>
                <a:ext uri="{FF2B5EF4-FFF2-40B4-BE49-F238E27FC236}">
                  <a16:creationId xmlns:a16="http://schemas.microsoft.com/office/drawing/2014/main" id="{97E17BE5-6BAC-5E64-2CF5-4D37E89BA203}"/>
                </a:ext>
              </a:extLst>
            </p:cNvPr>
            <p:cNvSpPr/>
            <p:nvPr/>
          </p:nvSpPr>
          <p:spPr>
            <a:xfrm>
              <a:off x="1175900" y="1075350"/>
              <a:ext cx="5257775" cy="3555975"/>
            </a:xfrm>
            <a:custGeom>
              <a:avLst/>
              <a:gdLst/>
              <a:ahLst/>
              <a:cxnLst/>
              <a:rect l="l" t="t" r="r" b="b"/>
              <a:pathLst>
                <a:path w="210311" h="142239" extrusionOk="0">
                  <a:moveTo>
                    <a:pt x="147715" y="9058"/>
                  </a:moveTo>
                  <a:lnTo>
                    <a:pt x="178523" y="34400"/>
                  </a:lnTo>
                  <a:cubicBezTo>
                    <a:pt x="184429" y="39253"/>
                    <a:pt x="188620" y="45944"/>
                    <a:pt x="190458" y="53321"/>
                  </a:cubicBezTo>
                  <a:lnTo>
                    <a:pt x="182616" y="53321"/>
                  </a:lnTo>
                  <a:cubicBezTo>
                    <a:pt x="179846" y="47194"/>
                    <a:pt x="175704" y="41777"/>
                    <a:pt x="170508" y="37488"/>
                  </a:cubicBezTo>
                  <a:lnTo>
                    <a:pt x="162077" y="30552"/>
                  </a:lnTo>
                  <a:cubicBezTo>
                    <a:pt x="161318" y="29932"/>
                    <a:pt x="160400" y="29629"/>
                    <a:pt x="159487" y="29629"/>
                  </a:cubicBezTo>
                  <a:cubicBezTo>
                    <a:pt x="158306" y="29629"/>
                    <a:pt x="157133" y="30135"/>
                    <a:pt x="156318" y="31116"/>
                  </a:cubicBezTo>
                  <a:cubicBezTo>
                    <a:pt x="154896" y="32856"/>
                    <a:pt x="155141" y="35430"/>
                    <a:pt x="156881" y="36876"/>
                  </a:cubicBezTo>
                  <a:lnTo>
                    <a:pt x="165312" y="43812"/>
                  </a:lnTo>
                  <a:cubicBezTo>
                    <a:pt x="168572" y="46483"/>
                    <a:pt x="171293" y="49718"/>
                    <a:pt x="173425" y="53321"/>
                  </a:cubicBezTo>
                  <a:lnTo>
                    <a:pt x="113354" y="53321"/>
                  </a:lnTo>
                  <a:lnTo>
                    <a:pt x="109653" y="31018"/>
                  </a:lnTo>
                  <a:lnTo>
                    <a:pt x="147715" y="9058"/>
                  </a:lnTo>
                  <a:close/>
                  <a:moveTo>
                    <a:pt x="62596" y="9058"/>
                  </a:moveTo>
                  <a:lnTo>
                    <a:pt x="100658" y="31018"/>
                  </a:lnTo>
                  <a:lnTo>
                    <a:pt x="96957" y="53321"/>
                  </a:lnTo>
                  <a:lnTo>
                    <a:pt x="49582" y="53321"/>
                  </a:lnTo>
                  <a:cubicBezTo>
                    <a:pt x="47327" y="53321"/>
                    <a:pt x="45489" y="55135"/>
                    <a:pt x="45489" y="57390"/>
                  </a:cubicBezTo>
                  <a:cubicBezTo>
                    <a:pt x="45489" y="59669"/>
                    <a:pt x="47327" y="61482"/>
                    <a:pt x="49582" y="61482"/>
                  </a:cubicBezTo>
                  <a:lnTo>
                    <a:pt x="95585" y="61482"/>
                  </a:lnTo>
                  <a:lnTo>
                    <a:pt x="94114" y="70379"/>
                  </a:lnTo>
                  <a:cubicBezTo>
                    <a:pt x="92546" y="79889"/>
                    <a:pt x="87080" y="88442"/>
                    <a:pt x="79140" y="93908"/>
                  </a:cubicBezTo>
                  <a:cubicBezTo>
                    <a:pt x="73110" y="98045"/>
                    <a:pt x="66053" y="100175"/>
                    <a:pt x="58940" y="100175"/>
                  </a:cubicBezTo>
                  <a:cubicBezTo>
                    <a:pt x="54634" y="100175"/>
                    <a:pt x="50307" y="99394"/>
                    <a:pt x="46175" y="97804"/>
                  </a:cubicBezTo>
                  <a:cubicBezTo>
                    <a:pt x="41053" y="95819"/>
                    <a:pt x="36298" y="93074"/>
                    <a:pt x="32009" y="89619"/>
                  </a:cubicBezTo>
                  <a:cubicBezTo>
                    <a:pt x="22892" y="82241"/>
                    <a:pt x="17990" y="70845"/>
                    <a:pt x="18897" y="59130"/>
                  </a:cubicBezTo>
                  <a:cubicBezTo>
                    <a:pt x="19657" y="49522"/>
                    <a:pt x="24363" y="40503"/>
                    <a:pt x="31789" y="34400"/>
                  </a:cubicBezTo>
                  <a:lnTo>
                    <a:pt x="62596" y="9058"/>
                  </a:lnTo>
                  <a:close/>
                  <a:moveTo>
                    <a:pt x="191512" y="61482"/>
                  </a:moveTo>
                  <a:cubicBezTo>
                    <a:pt x="191659" y="72364"/>
                    <a:pt x="186807" y="82732"/>
                    <a:pt x="178302" y="89619"/>
                  </a:cubicBezTo>
                  <a:cubicBezTo>
                    <a:pt x="174038" y="93074"/>
                    <a:pt x="169258" y="95819"/>
                    <a:pt x="164136" y="97804"/>
                  </a:cubicBezTo>
                  <a:cubicBezTo>
                    <a:pt x="160004" y="99394"/>
                    <a:pt x="155678" y="100175"/>
                    <a:pt x="151371" y="100175"/>
                  </a:cubicBezTo>
                  <a:cubicBezTo>
                    <a:pt x="144259" y="100175"/>
                    <a:pt x="137202" y="98045"/>
                    <a:pt x="131172" y="93908"/>
                  </a:cubicBezTo>
                  <a:cubicBezTo>
                    <a:pt x="123231" y="88442"/>
                    <a:pt x="117790" y="79889"/>
                    <a:pt x="116197" y="70379"/>
                  </a:cubicBezTo>
                  <a:lnTo>
                    <a:pt x="114726" y="61482"/>
                  </a:lnTo>
                  <a:close/>
                  <a:moveTo>
                    <a:pt x="62191" y="1"/>
                  </a:moveTo>
                  <a:cubicBezTo>
                    <a:pt x="61261" y="1"/>
                    <a:pt x="60334" y="319"/>
                    <a:pt x="59582" y="946"/>
                  </a:cubicBezTo>
                  <a:lnTo>
                    <a:pt x="26593" y="28077"/>
                  </a:lnTo>
                  <a:cubicBezTo>
                    <a:pt x="17451" y="35601"/>
                    <a:pt x="11691" y="46679"/>
                    <a:pt x="10760" y="58492"/>
                  </a:cubicBezTo>
                  <a:cubicBezTo>
                    <a:pt x="9633" y="72879"/>
                    <a:pt x="15662" y="86898"/>
                    <a:pt x="26887" y="95966"/>
                  </a:cubicBezTo>
                  <a:cubicBezTo>
                    <a:pt x="28259" y="97094"/>
                    <a:pt x="29681" y="98123"/>
                    <a:pt x="31127" y="99103"/>
                  </a:cubicBezTo>
                  <a:lnTo>
                    <a:pt x="17574" y="122583"/>
                  </a:lnTo>
                  <a:lnTo>
                    <a:pt x="6716" y="116309"/>
                  </a:lnTo>
                  <a:cubicBezTo>
                    <a:pt x="6069" y="115937"/>
                    <a:pt x="5363" y="115759"/>
                    <a:pt x="4668" y="115759"/>
                  </a:cubicBezTo>
                  <a:cubicBezTo>
                    <a:pt x="3255" y="115759"/>
                    <a:pt x="1884" y="116490"/>
                    <a:pt x="1128" y="117804"/>
                  </a:cubicBezTo>
                  <a:cubicBezTo>
                    <a:pt x="1" y="119740"/>
                    <a:pt x="687" y="122240"/>
                    <a:pt x="2623" y="123367"/>
                  </a:cubicBezTo>
                  <a:lnTo>
                    <a:pt x="17034" y="131700"/>
                  </a:lnTo>
                  <a:lnTo>
                    <a:pt x="34362" y="141700"/>
                  </a:lnTo>
                  <a:cubicBezTo>
                    <a:pt x="34999" y="142067"/>
                    <a:pt x="35710" y="142239"/>
                    <a:pt x="36396" y="142239"/>
                  </a:cubicBezTo>
                  <a:cubicBezTo>
                    <a:pt x="37818" y="142239"/>
                    <a:pt x="39190" y="141504"/>
                    <a:pt x="39950" y="140205"/>
                  </a:cubicBezTo>
                  <a:cubicBezTo>
                    <a:pt x="41077" y="138244"/>
                    <a:pt x="40416" y="135744"/>
                    <a:pt x="38455" y="134617"/>
                  </a:cubicBezTo>
                  <a:lnTo>
                    <a:pt x="24657" y="126651"/>
                  </a:lnTo>
                  <a:lnTo>
                    <a:pt x="38210" y="103221"/>
                  </a:lnTo>
                  <a:cubicBezTo>
                    <a:pt x="39852" y="104030"/>
                    <a:pt x="41519" y="104765"/>
                    <a:pt x="43234" y="105427"/>
                  </a:cubicBezTo>
                  <a:cubicBezTo>
                    <a:pt x="48332" y="107387"/>
                    <a:pt x="53650" y="108343"/>
                    <a:pt x="58969" y="108343"/>
                  </a:cubicBezTo>
                  <a:cubicBezTo>
                    <a:pt x="67694" y="108343"/>
                    <a:pt x="76370" y="105721"/>
                    <a:pt x="83772" y="100648"/>
                  </a:cubicBezTo>
                  <a:cubicBezTo>
                    <a:pt x="93526" y="93932"/>
                    <a:pt x="100242" y="83393"/>
                    <a:pt x="102178" y="71727"/>
                  </a:cubicBezTo>
                  <a:lnTo>
                    <a:pt x="105168" y="53811"/>
                  </a:lnTo>
                  <a:lnTo>
                    <a:pt x="108133" y="71727"/>
                  </a:lnTo>
                  <a:cubicBezTo>
                    <a:pt x="110094" y="83393"/>
                    <a:pt x="116785" y="93932"/>
                    <a:pt x="126540" y="100648"/>
                  </a:cubicBezTo>
                  <a:cubicBezTo>
                    <a:pt x="133966" y="105721"/>
                    <a:pt x="142617" y="108343"/>
                    <a:pt x="151367" y="108343"/>
                  </a:cubicBezTo>
                  <a:cubicBezTo>
                    <a:pt x="156661" y="108343"/>
                    <a:pt x="161979" y="107387"/>
                    <a:pt x="167077" y="105427"/>
                  </a:cubicBezTo>
                  <a:cubicBezTo>
                    <a:pt x="168793" y="104765"/>
                    <a:pt x="170484" y="104030"/>
                    <a:pt x="172126" y="103221"/>
                  </a:cubicBezTo>
                  <a:lnTo>
                    <a:pt x="185655" y="126651"/>
                  </a:lnTo>
                  <a:lnTo>
                    <a:pt x="171881" y="134617"/>
                  </a:lnTo>
                  <a:cubicBezTo>
                    <a:pt x="169920" y="135744"/>
                    <a:pt x="169258" y="138244"/>
                    <a:pt x="170386" y="140205"/>
                  </a:cubicBezTo>
                  <a:cubicBezTo>
                    <a:pt x="171121" y="141504"/>
                    <a:pt x="172494" y="142239"/>
                    <a:pt x="173915" y="142239"/>
                  </a:cubicBezTo>
                  <a:cubicBezTo>
                    <a:pt x="174601" y="142239"/>
                    <a:pt x="175312" y="142067"/>
                    <a:pt x="175949" y="141700"/>
                  </a:cubicBezTo>
                  <a:lnTo>
                    <a:pt x="193277" y="131700"/>
                  </a:lnTo>
                  <a:lnTo>
                    <a:pt x="207688" y="123367"/>
                  </a:lnTo>
                  <a:cubicBezTo>
                    <a:pt x="209649" y="122240"/>
                    <a:pt x="210311" y="119740"/>
                    <a:pt x="209183" y="117804"/>
                  </a:cubicBezTo>
                  <a:cubicBezTo>
                    <a:pt x="208428" y="116490"/>
                    <a:pt x="207056" y="115759"/>
                    <a:pt x="205644" y="115759"/>
                  </a:cubicBezTo>
                  <a:cubicBezTo>
                    <a:pt x="204948" y="115759"/>
                    <a:pt x="204242" y="115937"/>
                    <a:pt x="203595" y="116309"/>
                  </a:cubicBezTo>
                  <a:lnTo>
                    <a:pt x="192738" y="122583"/>
                  </a:lnTo>
                  <a:lnTo>
                    <a:pt x="179184" y="99103"/>
                  </a:lnTo>
                  <a:cubicBezTo>
                    <a:pt x="180655" y="98123"/>
                    <a:pt x="182076" y="97094"/>
                    <a:pt x="183449" y="95966"/>
                  </a:cubicBezTo>
                  <a:cubicBezTo>
                    <a:pt x="194674" y="86898"/>
                    <a:pt x="200703" y="72879"/>
                    <a:pt x="199576" y="58492"/>
                  </a:cubicBezTo>
                  <a:cubicBezTo>
                    <a:pt x="198644" y="46679"/>
                    <a:pt x="192860" y="35601"/>
                    <a:pt x="183719" y="28077"/>
                  </a:cubicBezTo>
                  <a:lnTo>
                    <a:pt x="150730" y="946"/>
                  </a:lnTo>
                  <a:cubicBezTo>
                    <a:pt x="149977" y="319"/>
                    <a:pt x="149058" y="1"/>
                    <a:pt x="148135" y="1"/>
                  </a:cubicBezTo>
                  <a:cubicBezTo>
                    <a:pt x="147435" y="1"/>
                    <a:pt x="146732" y="184"/>
                    <a:pt x="146098" y="554"/>
                  </a:cubicBezTo>
                  <a:lnTo>
                    <a:pt x="105168" y="24180"/>
                  </a:lnTo>
                  <a:lnTo>
                    <a:pt x="64238" y="554"/>
                  </a:lnTo>
                  <a:cubicBezTo>
                    <a:pt x="63604" y="184"/>
                    <a:pt x="62897" y="1"/>
                    <a:pt x="621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9" name="Google Shape;325;p35">
              <a:extLst>
                <a:ext uri="{FF2B5EF4-FFF2-40B4-BE49-F238E27FC236}">
                  <a16:creationId xmlns:a16="http://schemas.microsoft.com/office/drawing/2014/main" id="{B8CBEA71-23B4-DF1A-00EF-5A714D7B4A61}"/>
                </a:ext>
              </a:extLst>
            </p:cNvPr>
            <p:cNvSpPr/>
            <p:nvPr/>
          </p:nvSpPr>
          <p:spPr>
            <a:xfrm>
              <a:off x="1873175" y="2408375"/>
              <a:ext cx="204075" cy="204050"/>
            </a:xfrm>
            <a:custGeom>
              <a:avLst/>
              <a:gdLst/>
              <a:ahLst/>
              <a:cxnLst/>
              <a:rect l="l" t="t" r="r" b="b"/>
              <a:pathLst>
                <a:path w="8163" h="8162" extrusionOk="0">
                  <a:moveTo>
                    <a:pt x="4094" y="0"/>
                  </a:moveTo>
                  <a:cubicBezTo>
                    <a:pt x="3015" y="0"/>
                    <a:pt x="1961" y="441"/>
                    <a:pt x="1202" y="1201"/>
                  </a:cubicBezTo>
                  <a:cubicBezTo>
                    <a:pt x="442" y="1961"/>
                    <a:pt x="1" y="3015"/>
                    <a:pt x="1" y="4093"/>
                  </a:cubicBezTo>
                  <a:cubicBezTo>
                    <a:pt x="1" y="5147"/>
                    <a:pt x="442" y="6201"/>
                    <a:pt x="1202" y="6961"/>
                  </a:cubicBezTo>
                  <a:cubicBezTo>
                    <a:pt x="1961" y="7720"/>
                    <a:pt x="3015" y="8161"/>
                    <a:pt x="4094" y="8161"/>
                  </a:cubicBezTo>
                  <a:cubicBezTo>
                    <a:pt x="5172" y="8161"/>
                    <a:pt x="6226" y="7720"/>
                    <a:pt x="6986" y="6961"/>
                  </a:cubicBezTo>
                  <a:cubicBezTo>
                    <a:pt x="7746" y="6201"/>
                    <a:pt x="8162" y="5147"/>
                    <a:pt x="8162" y="4093"/>
                  </a:cubicBezTo>
                  <a:cubicBezTo>
                    <a:pt x="8162" y="3015"/>
                    <a:pt x="7746" y="1961"/>
                    <a:pt x="6986" y="1201"/>
                  </a:cubicBezTo>
                  <a:cubicBezTo>
                    <a:pt x="6226" y="441"/>
                    <a:pt x="5172" y="0"/>
                    <a:pt x="40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0" name="Google Shape;326;p35">
              <a:extLst>
                <a:ext uri="{FF2B5EF4-FFF2-40B4-BE49-F238E27FC236}">
                  <a16:creationId xmlns:a16="http://schemas.microsoft.com/office/drawing/2014/main" id="{CCC96B04-90B0-776A-F88E-AF366CCE3680}"/>
                </a:ext>
              </a:extLst>
            </p:cNvPr>
            <p:cNvSpPr/>
            <p:nvPr/>
          </p:nvSpPr>
          <p:spPr>
            <a:xfrm>
              <a:off x="4771950" y="1593450"/>
              <a:ext cx="204675" cy="204050"/>
            </a:xfrm>
            <a:custGeom>
              <a:avLst/>
              <a:gdLst/>
              <a:ahLst/>
              <a:cxnLst/>
              <a:rect l="l" t="t" r="r" b="b"/>
              <a:pathLst>
                <a:path w="8187" h="8162" extrusionOk="0">
                  <a:moveTo>
                    <a:pt x="4094" y="0"/>
                  </a:moveTo>
                  <a:cubicBezTo>
                    <a:pt x="3015" y="0"/>
                    <a:pt x="1961" y="442"/>
                    <a:pt x="1202" y="1201"/>
                  </a:cubicBezTo>
                  <a:cubicBezTo>
                    <a:pt x="442" y="1961"/>
                    <a:pt x="1" y="3015"/>
                    <a:pt x="1" y="4093"/>
                  </a:cubicBezTo>
                  <a:cubicBezTo>
                    <a:pt x="1" y="5172"/>
                    <a:pt x="442" y="6226"/>
                    <a:pt x="1202" y="6985"/>
                  </a:cubicBezTo>
                  <a:cubicBezTo>
                    <a:pt x="1961" y="7745"/>
                    <a:pt x="3015" y="8162"/>
                    <a:pt x="4094" y="8162"/>
                  </a:cubicBezTo>
                  <a:cubicBezTo>
                    <a:pt x="5172" y="8162"/>
                    <a:pt x="6226" y="7745"/>
                    <a:pt x="6986" y="6985"/>
                  </a:cubicBezTo>
                  <a:cubicBezTo>
                    <a:pt x="7746" y="6226"/>
                    <a:pt x="8187" y="5172"/>
                    <a:pt x="8187" y="4093"/>
                  </a:cubicBezTo>
                  <a:cubicBezTo>
                    <a:pt x="8187" y="3015"/>
                    <a:pt x="7746" y="1961"/>
                    <a:pt x="6986" y="1201"/>
                  </a:cubicBezTo>
                  <a:cubicBezTo>
                    <a:pt x="6226" y="442"/>
                    <a:pt x="5172" y="0"/>
                    <a:pt x="40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81" name="Google Shape;327;p35">
            <a:extLst>
              <a:ext uri="{FF2B5EF4-FFF2-40B4-BE49-F238E27FC236}">
                <a16:creationId xmlns:a16="http://schemas.microsoft.com/office/drawing/2014/main" id="{FD3CFA54-9773-D8B4-7DAC-E68E9CF14951}"/>
              </a:ext>
            </a:extLst>
          </p:cNvPr>
          <p:cNvGrpSpPr/>
          <p:nvPr/>
        </p:nvGrpSpPr>
        <p:grpSpPr>
          <a:xfrm>
            <a:off x="5885419" y="1666298"/>
            <a:ext cx="528972" cy="653942"/>
            <a:chOff x="1170400" y="248375"/>
            <a:chExt cx="5268800" cy="5217475"/>
          </a:xfrm>
          <a:solidFill>
            <a:schemeClr val="bg1"/>
          </a:solidFill>
        </p:grpSpPr>
        <p:sp>
          <p:nvSpPr>
            <p:cNvPr id="82" name="Google Shape;328;p35">
              <a:extLst>
                <a:ext uri="{FF2B5EF4-FFF2-40B4-BE49-F238E27FC236}">
                  <a16:creationId xmlns:a16="http://schemas.microsoft.com/office/drawing/2014/main" id="{D43E2CF4-FD74-5942-EED2-6F15FC95861F}"/>
                </a:ext>
              </a:extLst>
            </p:cNvPr>
            <p:cNvSpPr/>
            <p:nvPr/>
          </p:nvSpPr>
          <p:spPr>
            <a:xfrm>
              <a:off x="1170400" y="248375"/>
              <a:ext cx="5268800" cy="5217475"/>
            </a:xfrm>
            <a:custGeom>
              <a:avLst/>
              <a:gdLst/>
              <a:ahLst/>
              <a:cxnLst/>
              <a:rect l="l" t="t" r="r" b="b"/>
              <a:pathLst>
                <a:path w="210752" h="208699" extrusionOk="0">
                  <a:moveTo>
                    <a:pt x="158719" y="45495"/>
                  </a:moveTo>
                  <a:lnTo>
                    <a:pt x="163621" y="50421"/>
                  </a:lnTo>
                  <a:lnTo>
                    <a:pt x="157788" y="56254"/>
                  </a:lnTo>
                  <a:lnTo>
                    <a:pt x="152861" y="51353"/>
                  </a:lnTo>
                  <a:lnTo>
                    <a:pt x="158719" y="45495"/>
                  </a:lnTo>
                  <a:close/>
                  <a:moveTo>
                    <a:pt x="153033" y="8144"/>
                  </a:moveTo>
                  <a:cubicBezTo>
                    <a:pt x="155263" y="8144"/>
                    <a:pt x="157371" y="9001"/>
                    <a:pt x="158940" y="10594"/>
                  </a:cubicBezTo>
                  <a:lnTo>
                    <a:pt x="198546" y="50201"/>
                  </a:lnTo>
                  <a:cubicBezTo>
                    <a:pt x="201805" y="53436"/>
                    <a:pt x="201805" y="58730"/>
                    <a:pt x="198546" y="61989"/>
                  </a:cubicBezTo>
                  <a:cubicBezTo>
                    <a:pt x="196916" y="63619"/>
                    <a:pt x="194778" y="64434"/>
                    <a:pt x="192639" y="64434"/>
                  </a:cubicBezTo>
                  <a:cubicBezTo>
                    <a:pt x="190501" y="64434"/>
                    <a:pt x="188362" y="63619"/>
                    <a:pt x="186733" y="61989"/>
                  </a:cubicBezTo>
                  <a:lnTo>
                    <a:pt x="147126" y="22383"/>
                  </a:lnTo>
                  <a:cubicBezTo>
                    <a:pt x="145558" y="20815"/>
                    <a:pt x="144700" y="18731"/>
                    <a:pt x="144700" y="16501"/>
                  </a:cubicBezTo>
                  <a:cubicBezTo>
                    <a:pt x="144700" y="14271"/>
                    <a:pt x="145558" y="12163"/>
                    <a:pt x="147126" y="10594"/>
                  </a:cubicBezTo>
                  <a:cubicBezTo>
                    <a:pt x="148719" y="9001"/>
                    <a:pt x="150803" y="8144"/>
                    <a:pt x="153033" y="8144"/>
                  </a:cubicBezTo>
                  <a:close/>
                  <a:moveTo>
                    <a:pt x="119554" y="79415"/>
                  </a:moveTo>
                  <a:lnTo>
                    <a:pt x="129676" y="89562"/>
                  </a:lnTo>
                  <a:lnTo>
                    <a:pt x="123598" y="95640"/>
                  </a:lnTo>
                  <a:lnTo>
                    <a:pt x="113451" y="85518"/>
                  </a:lnTo>
                  <a:lnTo>
                    <a:pt x="119554" y="79415"/>
                  </a:lnTo>
                  <a:close/>
                  <a:moveTo>
                    <a:pt x="107692" y="91277"/>
                  </a:moveTo>
                  <a:lnTo>
                    <a:pt x="117814" y="101399"/>
                  </a:lnTo>
                  <a:lnTo>
                    <a:pt x="104432" y="114806"/>
                  </a:lnTo>
                  <a:lnTo>
                    <a:pt x="94285" y="104684"/>
                  </a:lnTo>
                  <a:lnTo>
                    <a:pt x="107692" y="91277"/>
                  </a:lnTo>
                  <a:close/>
                  <a:moveTo>
                    <a:pt x="87962" y="109879"/>
                  </a:moveTo>
                  <a:lnTo>
                    <a:pt x="99236" y="121154"/>
                  </a:lnTo>
                  <a:cubicBezTo>
                    <a:pt x="97545" y="124413"/>
                    <a:pt x="96908" y="128163"/>
                    <a:pt x="97521" y="131864"/>
                  </a:cubicBezTo>
                  <a:cubicBezTo>
                    <a:pt x="100168" y="147991"/>
                    <a:pt x="94849" y="164510"/>
                    <a:pt x="83281" y="176053"/>
                  </a:cubicBezTo>
                  <a:lnTo>
                    <a:pt x="74605" y="184729"/>
                  </a:lnTo>
                  <a:lnTo>
                    <a:pt x="68845" y="178970"/>
                  </a:lnTo>
                  <a:lnTo>
                    <a:pt x="77521" y="170294"/>
                  </a:lnTo>
                  <a:cubicBezTo>
                    <a:pt x="82766" y="165073"/>
                    <a:pt x="86565" y="158529"/>
                    <a:pt x="88526" y="151348"/>
                  </a:cubicBezTo>
                  <a:cubicBezTo>
                    <a:pt x="89114" y="149192"/>
                    <a:pt x="87840" y="146937"/>
                    <a:pt x="85658" y="146349"/>
                  </a:cubicBezTo>
                  <a:cubicBezTo>
                    <a:pt x="85299" y="146252"/>
                    <a:pt x="84938" y="146205"/>
                    <a:pt x="84583" y="146205"/>
                  </a:cubicBezTo>
                  <a:cubicBezTo>
                    <a:pt x="82786" y="146205"/>
                    <a:pt x="81150" y="147394"/>
                    <a:pt x="80659" y="149216"/>
                  </a:cubicBezTo>
                  <a:cubicBezTo>
                    <a:pt x="79066" y="155000"/>
                    <a:pt x="76002" y="160294"/>
                    <a:pt x="71762" y="164534"/>
                  </a:cubicBezTo>
                  <a:lnTo>
                    <a:pt x="63086" y="173210"/>
                  </a:lnTo>
                  <a:lnTo>
                    <a:pt x="24362" y="134486"/>
                  </a:lnTo>
                  <a:lnTo>
                    <a:pt x="33038" y="125810"/>
                  </a:lnTo>
                  <a:cubicBezTo>
                    <a:pt x="42615" y="116213"/>
                    <a:pt x="55634" y="110917"/>
                    <a:pt x="69001" y="110917"/>
                  </a:cubicBezTo>
                  <a:cubicBezTo>
                    <a:pt x="71746" y="110917"/>
                    <a:pt x="74505" y="111140"/>
                    <a:pt x="77252" y="111595"/>
                  </a:cubicBezTo>
                  <a:cubicBezTo>
                    <a:pt x="78152" y="111739"/>
                    <a:pt x="79058" y="111810"/>
                    <a:pt x="79960" y="111810"/>
                  </a:cubicBezTo>
                  <a:cubicBezTo>
                    <a:pt x="82745" y="111810"/>
                    <a:pt x="85500" y="111138"/>
                    <a:pt x="87962" y="109879"/>
                  </a:cubicBezTo>
                  <a:close/>
                  <a:moveTo>
                    <a:pt x="153042" y="1"/>
                  </a:moveTo>
                  <a:cubicBezTo>
                    <a:pt x="148817" y="1"/>
                    <a:pt x="144590" y="1612"/>
                    <a:pt x="141367" y="4835"/>
                  </a:cubicBezTo>
                  <a:cubicBezTo>
                    <a:pt x="134946" y="11256"/>
                    <a:pt x="134946" y="21721"/>
                    <a:pt x="141367" y="28167"/>
                  </a:cubicBezTo>
                  <a:lnTo>
                    <a:pt x="152959" y="39735"/>
                  </a:lnTo>
                  <a:lnTo>
                    <a:pt x="146759" y="45936"/>
                  </a:lnTo>
                  <a:cubicBezTo>
                    <a:pt x="145313" y="47382"/>
                    <a:pt x="144504" y="49318"/>
                    <a:pt x="144504" y="51353"/>
                  </a:cubicBezTo>
                  <a:cubicBezTo>
                    <a:pt x="144504" y="53338"/>
                    <a:pt x="145264" y="55200"/>
                    <a:pt x="146636" y="56646"/>
                  </a:cubicBezTo>
                  <a:lnTo>
                    <a:pt x="146269" y="57014"/>
                  </a:lnTo>
                  <a:cubicBezTo>
                    <a:pt x="145951" y="57332"/>
                    <a:pt x="145505" y="57507"/>
                    <a:pt x="145061" y="57507"/>
                  </a:cubicBezTo>
                  <a:cubicBezTo>
                    <a:pt x="144923" y="57507"/>
                    <a:pt x="144785" y="57490"/>
                    <a:pt x="144651" y="57455"/>
                  </a:cubicBezTo>
                  <a:lnTo>
                    <a:pt x="140460" y="56377"/>
                  </a:lnTo>
                  <a:cubicBezTo>
                    <a:pt x="139839" y="56223"/>
                    <a:pt x="139213" y="56148"/>
                    <a:pt x="138594" y="56148"/>
                  </a:cubicBezTo>
                  <a:cubicBezTo>
                    <a:pt x="136455" y="56148"/>
                    <a:pt x="134405" y="57046"/>
                    <a:pt x="132960" y="58681"/>
                  </a:cubicBezTo>
                  <a:cubicBezTo>
                    <a:pt x="131073" y="60813"/>
                    <a:pt x="130558" y="63778"/>
                    <a:pt x="131588" y="66401"/>
                  </a:cubicBezTo>
                  <a:lnTo>
                    <a:pt x="133671" y="71793"/>
                  </a:lnTo>
                  <a:lnTo>
                    <a:pt x="130558" y="70960"/>
                  </a:lnTo>
                  <a:cubicBezTo>
                    <a:pt x="129910" y="70789"/>
                    <a:pt x="129256" y="70706"/>
                    <a:pt x="128609" y="70706"/>
                  </a:cubicBezTo>
                  <a:cubicBezTo>
                    <a:pt x="126934" y="70706"/>
                    <a:pt x="125310" y="71264"/>
                    <a:pt x="123966" y="72308"/>
                  </a:cubicBezTo>
                  <a:lnTo>
                    <a:pt x="122422" y="70763"/>
                  </a:lnTo>
                  <a:cubicBezTo>
                    <a:pt x="121637" y="69967"/>
                    <a:pt x="120596" y="69569"/>
                    <a:pt x="119551" y="69569"/>
                  </a:cubicBezTo>
                  <a:cubicBezTo>
                    <a:pt x="118506" y="69569"/>
                    <a:pt x="117459" y="69967"/>
                    <a:pt x="116662" y="70763"/>
                  </a:cubicBezTo>
                  <a:lnTo>
                    <a:pt x="86443" y="101007"/>
                  </a:lnTo>
                  <a:cubicBezTo>
                    <a:pt x="84733" y="102717"/>
                    <a:pt x="82414" y="103649"/>
                    <a:pt x="80035" y="103649"/>
                  </a:cubicBezTo>
                  <a:cubicBezTo>
                    <a:pt x="79549" y="103649"/>
                    <a:pt x="79061" y="103611"/>
                    <a:pt x="78575" y="103532"/>
                  </a:cubicBezTo>
                  <a:cubicBezTo>
                    <a:pt x="75413" y="103014"/>
                    <a:pt x="72238" y="102760"/>
                    <a:pt x="69081" y="102760"/>
                  </a:cubicBezTo>
                  <a:cubicBezTo>
                    <a:pt x="53541" y="102760"/>
                    <a:pt x="38421" y="108908"/>
                    <a:pt x="27278" y="120051"/>
                  </a:cubicBezTo>
                  <a:lnTo>
                    <a:pt x="1593" y="145711"/>
                  </a:lnTo>
                  <a:cubicBezTo>
                    <a:pt x="0" y="147304"/>
                    <a:pt x="0" y="149902"/>
                    <a:pt x="1593" y="151495"/>
                  </a:cubicBezTo>
                  <a:cubicBezTo>
                    <a:pt x="2390" y="152280"/>
                    <a:pt x="3431" y="152672"/>
                    <a:pt x="4473" y="152672"/>
                  </a:cubicBezTo>
                  <a:cubicBezTo>
                    <a:pt x="5515" y="152672"/>
                    <a:pt x="6556" y="152280"/>
                    <a:pt x="7353" y="151495"/>
                  </a:cubicBezTo>
                  <a:lnTo>
                    <a:pt x="18602" y="140246"/>
                  </a:lnTo>
                  <a:lnTo>
                    <a:pt x="68845" y="190513"/>
                  </a:lnTo>
                  <a:lnTo>
                    <a:pt x="57620" y="201738"/>
                  </a:lnTo>
                  <a:cubicBezTo>
                    <a:pt x="56027" y="203331"/>
                    <a:pt x="56027" y="205905"/>
                    <a:pt x="57620" y="207498"/>
                  </a:cubicBezTo>
                  <a:cubicBezTo>
                    <a:pt x="58405" y="208307"/>
                    <a:pt x="59458" y="208699"/>
                    <a:pt x="60512" y="208699"/>
                  </a:cubicBezTo>
                  <a:cubicBezTo>
                    <a:pt x="61542" y="208699"/>
                    <a:pt x="62596" y="208307"/>
                    <a:pt x="63380" y="207498"/>
                  </a:cubicBezTo>
                  <a:lnTo>
                    <a:pt x="89065" y="181837"/>
                  </a:lnTo>
                  <a:cubicBezTo>
                    <a:pt x="102471" y="168431"/>
                    <a:pt x="108623" y="149241"/>
                    <a:pt x="105559" y="130540"/>
                  </a:cubicBezTo>
                  <a:cubicBezTo>
                    <a:pt x="105094" y="127673"/>
                    <a:pt x="106050" y="124732"/>
                    <a:pt x="108108" y="122649"/>
                  </a:cubicBezTo>
                  <a:lnTo>
                    <a:pt x="138328" y="92429"/>
                  </a:lnTo>
                  <a:cubicBezTo>
                    <a:pt x="139087" y="91669"/>
                    <a:pt x="139529" y="90640"/>
                    <a:pt x="139529" y="89562"/>
                  </a:cubicBezTo>
                  <a:cubicBezTo>
                    <a:pt x="139529" y="88459"/>
                    <a:pt x="139087" y="87429"/>
                    <a:pt x="138328" y="86670"/>
                  </a:cubicBezTo>
                  <a:lnTo>
                    <a:pt x="131245" y="79587"/>
                  </a:lnTo>
                  <a:lnTo>
                    <a:pt x="132789" y="80003"/>
                  </a:lnTo>
                  <a:cubicBezTo>
                    <a:pt x="133438" y="80177"/>
                    <a:pt x="134095" y="80262"/>
                    <a:pt x="134745" y="80262"/>
                  </a:cubicBezTo>
                  <a:cubicBezTo>
                    <a:pt x="136846" y="80262"/>
                    <a:pt x="138878" y="79377"/>
                    <a:pt x="140337" y="77748"/>
                  </a:cubicBezTo>
                  <a:cubicBezTo>
                    <a:pt x="142225" y="75616"/>
                    <a:pt x="142764" y="72651"/>
                    <a:pt x="141734" y="70004"/>
                  </a:cubicBezTo>
                  <a:lnTo>
                    <a:pt x="139627" y="64587"/>
                  </a:lnTo>
                  <a:lnTo>
                    <a:pt x="142617" y="65372"/>
                  </a:lnTo>
                  <a:cubicBezTo>
                    <a:pt x="143411" y="65574"/>
                    <a:pt x="144219" y="65673"/>
                    <a:pt x="145022" y="65673"/>
                  </a:cubicBezTo>
                  <a:cubicBezTo>
                    <a:pt x="147614" y="65673"/>
                    <a:pt x="150157" y="64645"/>
                    <a:pt x="152028" y="62774"/>
                  </a:cubicBezTo>
                  <a:lnTo>
                    <a:pt x="152396" y="62406"/>
                  </a:lnTo>
                  <a:cubicBezTo>
                    <a:pt x="153891" y="63877"/>
                    <a:pt x="155827" y="64612"/>
                    <a:pt x="157788" y="64612"/>
                  </a:cubicBezTo>
                  <a:cubicBezTo>
                    <a:pt x="159748" y="64612"/>
                    <a:pt x="161709" y="63877"/>
                    <a:pt x="163204" y="62381"/>
                  </a:cubicBezTo>
                  <a:lnTo>
                    <a:pt x="169405" y="56181"/>
                  </a:lnTo>
                  <a:lnTo>
                    <a:pt x="180973" y="67749"/>
                  </a:lnTo>
                  <a:cubicBezTo>
                    <a:pt x="184184" y="70984"/>
                    <a:pt x="188424" y="72577"/>
                    <a:pt x="192639" y="72577"/>
                  </a:cubicBezTo>
                  <a:cubicBezTo>
                    <a:pt x="196879" y="72577"/>
                    <a:pt x="201095" y="70984"/>
                    <a:pt x="204305" y="67749"/>
                  </a:cubicBezTo>
                  <a:cubicBezTo>
                    <a:pt x="210751" y="61328"/>
                    <a:pt x="210751" y="50862"/>
                    <a:pt x="204305" y="44417"/>
                  </a:cubicBezTo>
                  <a:lnTo>
                    <a:pt x="164699" y="4835"/>
                  </a:lnTo>
                  <a:cubicBezTo>
                    <a:pt x="161489" y="1612"/>
                    <a:pt x="157267" y="1"/>
                    <a:pt x="1530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3" name="Google Shape;329;p35">
              <a:extLst>
                <a:ext uri="{FF2B5EF4-FFF2-40B4-BE49-F238E27FC236}">
                  <a16:creationId xmlns:a16="http://schemas.microsoft.com/office/drawing/2014/main" id="{EFA352CE-C9C6-C191-0987-6A6BDC6203C0}"/>
                </a:ext>
              </a:extLst>
            </p:cNvPr>
            <p:cNvSpPr/>
            <p:nvPr/>
          </p:nvSpPr>
          <p:spPr>
            <a:xfrm>
              <a:off x="3196650" y="3491025"/>
              <a:ext cx="220600" cy="206525"/>
            </a:xfrm>
            <a:custGeom>
              <a:avLst/>
              <a:gdLst/>
              <a:ahLst/>
              <a:cxnLst/>
              <a:rect l="l" t="t" r="r" b="b"/>
              <a:pathLst>
                <a:path w="8824" h="8261" extrusionOk="0">
                  <a:moveTo>
                    <a:pt x="4401" y="1"/>
                  </a:moveTo>
                  <a:cubicBezTo>
                    <a:pt x="4191" y="1"/>
                    <a:pt x="3981" y="17"/>
                    <a:pt x="3775" y="50"/>
                  </a:cubicBezTo>
                  <a:cubicBezTo>
                    <a:pt x="1814" y="344"/>
                    <a:pt x="1" y="2182"/>
                    <a:pt x="368" y="4731"/>
                  </a:cubicBezTo>
                  <a:cubicBezTo>
                    <a:pt x="368" y="4756"/>
                    <a:pt x="368" y="4780"/>
                    <a:pt x="368" y="4805"/>
                  </a:cubicBezTo>
                  <a:cubicBezTo>
                    <a:pt x="760" y="7084"/>
                    <a:pt x="2623" y="8261"/>
                    <a:pt x="4437" y="8261"/>
                  </a:cubicBezTo>
                  <a:cubicBezTo>
                    <a:pt x="4633" y="8261"/>
                    <a:pt x="4853" y="8261"/>
                    <a:pt x="5050" y="8212"/>
                  </a:cubicBezTo>
                  <a:cubicBezTo>
                    <a:pt x="7035" y="7893"/>
                    <a:pt x="8824" y="6055"/>
                    <a:pt x="8432" y="3506"/>
                  </a:cubicBezTo>
                  <a:cubicBezTo>
                    <a:pt x="8080" y="1222"/>
                    <a:pt x="6214" y="1"/>
                    <a:pt x="44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84" name="Google Shape;330;p35">
            <a:extLst>
              <a:ext uri="{FF2B5EF4-FFF2-40B4-BE49-F238E27FC236}">
                <a16:creationId xmlns:a16="http://schemas.microsoft.com/office/drawing/2014/main" id="{12D6678C-D8E0-37C6-64B1-A9550450DB25}"/>
              </a:ext>
            </a:extLst>
          </p:cNvPr>
          <p:cNvGrpSpPr/>
          <p:nvPr/>
        </p:nvGrpSpPr>
        <p:grpSpPr>
          <a:xfrm>
            <a:off x="5730414" y="1530857"/>
            <a:ext cx="918014" cy="1122832"/>
            <a:chOff x="2986200" y="3849900"/>
            <a:chExt cx="1502375" cy="1505300"/>
          </a:xfrm>
        </p:grpSpPr>
        <p:sp>
          <p:nvSpPr>
            <p:cNvPr id="85" name="Google Shape;331;p35">
              <a:extLst>
                <a:ext uri="{FF2B5EF4-FFF2-40B4-BE49-F238E27FC236}">
                  <a16:creationId xmlns:a16="http://schemas.microsoft.com/office/drawing/2014/main" id="{0B1D43E5-AFB4-626D-76C8-DC3202391C64}"/>
                </a:ext>
              </a:extLst>
            </p:cNvPr>
            <p:cNvSpPr/>
            <p:nvPr/>
          </p:nvSpPr>
          <p:spPr>
            <a:xfrm>
              <a:off x="3165700" y="3969225"/>
              <a:ext cx="170400" cy="149375"/>
            </a:xfrm>
            <a:custGeom>
              <a:avLst/>
              <a:gdLst/>
              <a:ahLst/>
              <a:cxnLst/>
              <a:rect l="l" t="t" r="r" b="b"/>
              <a:pathLst>
                <a:path w="6816" h="5975" extrusionOk="0">
                  <a:moveTo>
                    <a:pt x="6505" y="1"/>
                  </a:moveTo>
                  <a:cubicBezTo>
                    <a:pt x="6411" y="1"/>
                    <a:pt x="6319" y="45"/>
                    <a:pt x="6243" y="121"/>
                  </a:cubicBezTo>
                  <a:cubicBezTo>
                    <a:pt x="5832" y="441"/>
                    <a:pt x="5306" y="647"/>
                    <a:pt x="4940" y="1059"/>
                  </a:cubicBezTo>
                  <a:cubicBezTo>
                    <a:pt x="4620" y="1470"/>
                    <a:pt x="4208" y="1836"/>
                    <a:pt x="3728" y="2110"/>
                  </a:cubicBezTo>
                  <a:cubicBezTo>
                    <a:pt x="3362" y="2751"/>
                    <a:pt x="2813" y="3277"/>
                    <a:pt x="2150" y="3597"/>
                  </a:cubicBezTo>
                  <a:cubicBezTo>
                    <a:pt x="2013" y="3665"/>
                    <a:pt x="1807" y="3665"/>
                    <a:pt x="1716" y="3780"/>
                  </a:cubicBezTo>
                  <a:cubicBezTo>
                    <a:pt x="1167" y="4397"/>
                    <a:pt x="481" y="4923"/>
                    <a:pt x="1" y="5632"/>
                  </a:cubicBezTo>
                  <a:cubicBezTo>
                    <a:pt x="69" y="5723"/>
                    <a:pt x="161" y="5769"/>
                    <a:pt x="275" y="5815"/>
                  </a:cubicBezTo>
                  <a:cubicBezTo>
                    <a:pt x="322" y="5812"/>
                    <a:pt x="370" y="5810"/>
                    <a:pt x="417" y="5810"/>
                  </a:cubicBezTo>
                  <a:cubicBezTo>
                    <a:pt x="735" y="5810"/>
                    <a:pt x="1051" y="5875"/>
                    <a:pt x="1350" y="5975"/>
                  </a:cubicBezTo>
                  <a:cubicBezTo>
                    <a:pt x="1944" y="5861"/>
                    <a:pt x="2242" y="5403"/>
                    <a:pt x="2585" y="4992"/>
                  </a:cubicBezTo>
                  <a:cubicBezTo>
                    <a:pt x="3134" y="4374"/>
                    <a:pt x="3682" y="3780"/>
                    <a:pt x="4528" y="3528"/>
                  </a:cubicBezTo>
                  <a:cubicBezTo>
                    <a:pt x="4803" y="3460"/>
                    <a:pt x="5031" y="3277"/>
                    <a:pt x="5146" y="3002"/>
                  </a:cubicBezTo>
                  <a:cubicBezTo>
                    <a:pt x="5283" y="2431"/>
                    <a:pt x="6060" y="2316"/>
                    <a:pt x="6106" y="1676"/>
                  </a:cubicBezTo>
                  <a:cubicBezTo>
                    <a:pt x="5809" y="921"/>
                    <a:pt x="6746" y="761"/>
                    <a:pt x="6815" y="190"/>
                  </a:cubicBezTo>
                  <a:cubicBezTo>
                    <a:pt x="6769" y="75"/>
                    <a:pt x="6678" y="7"/>
                    <a:pt x="6564" y="7"/>
                  </a:cubicBezTo>
                  <a:cubicBezTo>
                    <a:pt x="6544" y="3"/>
                    <a:pt x="6524" y="1"/>
                    <a:pt x="6505" y="1"/>
                  </a:cubicBez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6" name="Google Shape;332;p35">
              <a:extLst>
                <a:ext uri="{FF2B5EF4-FFF2-40B4-BE49-F238E27FC236}">
                  <a16:creationId xmlns:a16="http://schemas.microsoft.com/office/drawing/2014/main" id="{DC336634-6C71-FDC2-9EC6-8497752916E1}"/>
                </a:ext>
              </a:extLst>
            </p:cNvPr>
            <p:cNvSpPr/>
            <p:nvPr/>
          </p:nvSpPr>
          <p:spPr>
            <a:xfrm>
              <a:off x="3081100" y="4113225"/>
              <a:ext cx="116075" cy="123725"/>
            </a:xfrm>
            <a:custGeom>
              <a:avLst/>
              <a:gdLst/>
              <a:ahLst/>
              <a:cxnLst/>
              <a:rect l="l" t="t" r="r" b="b"/>
              <a:pathLst>
                <a:path w="4643" h="4949" extrusionOk="0">
                  <a:moveTo>
                    <a:pt x="3880" y="0"/>
                  </a:moveTo>
                  <a:cubicBezTo>
                    <a:pt x="3844" y="0"/>
                    <a:pt x="3809" y="3"/>
                    <a:pt x="3774" y="9"/>
                  </a:cubicBezTo>
                  <a:cubicBezTo>
                    <a:pt x="3362" y="32"/>
                    <a:pt x="3270" y="558"/>
                    <a:pt x="2859" y="581"/>
                  </a:cubicBezTo>
                  <a:cubicBezTo>
                    <a:pt x="2516" y="878"/>
                    <a:pt x="2196" y="1175"/>
                    <a:pt x="1921" y="1495"/>
                  </a:cubicBezTo>
                  <a:cubicBezTo>
                    <a:pt x="1533" y="2021"/>
                    <a:pt x="1235" y="2593"/>
                    <a:pt x="892" y="3142"/>
                  </a:cubicBezTo>
                  <a:cubicBezTo>
                    <a:pt x="938" y="3142"/>
                    <a:pt x="938" y="3188"/>
                    <a:pt x="938" y="3233"/>
                  </a:cubicBezTo>
                  <a:cubicBezTo>
                    <a:pt x="938" y="3302"/>
                    <a:pt x="892" y="3348"/>
                    <a:pt x="801" y="3370"/>
                  </a:cubicBezTo>
                  <a:cubicBezTo>
                    <a:pt x="435" y="3599"/>
                    <a:pt x="298" y="3988"/>
                    <a:pt x="115" y="4354"/>
                  </a:cubicBezTo>
                  <a:cubicBezTo>
                    <a:pt x="46" y="4445"/>
                    <a:pt x="1" y="4560"/>
                    <a:pt x="1" y="4674"/>
                  </a:cubicBezTo>
                  <a:cubicBezTo>
                    <a:pt x="1" y="4811"/>
                    <a:pt x="92" y="4903"/>
                    <a:pt x="206" y="4948"/>
                  </a:cubicBezTo>
                  <a:cubicBezTo>
                    <a:pt x="824" y="4445"/>
                    <a:pt x="1624" y="4171"/>
                    <a:pt x="1853" y="3256"/>
                  </a:cubicBezTo>
                  <a:cubicBezTo>
                    <a:pt x="1866" y="3213"/>
                    <a:pt x="1880" y="3196"/>
                    <a:pt x="1897" y="3196"/>
                  </a:cubicBezTo>
                  <a:cubicBezTo>
                    <a:pt x="1960" y="3196"/>
                    <a:pt x="2052" y="3450"/>
                    <a:pt x="2191" y="3450"/>
                  </a:cubicBezTo>
                  <a:cubicBezTo>
                    <a:pt x="2207" y="3450"/>
                    <a:pt x="2224" y="3447"/>
                    <a:pt x="2241" y="3439"/>
                  </a:cubicBezTo>
                  <a:cubicBezTo>
                    <a:pt x="2836" y="3302"/>
                    <a:pt x="2905" y="2867"/>
                    <a:pt x="2813" y="2364"/>
                  </a:cubicBezTo>
                  <a:cubicBezTo>
                    <a:pt x="2669" y="2028"/>
                    <a:pt x="2760" y="1939"/>
                    <a:pt x="2938" y="1939"/>
                  </a:cubicBezTo>
                  <a:cubicBezTo>
                    <a:pt x="3014" y="1939"/>
                    <a:pt x="3106" y="1955"/>
                    <a:pt x="3202" y="1976"/>
                  </a:cubicBezTo>
                  <a:cubicBezTo>
                    <a:pt x="3316" y="1976"/>
                    <a:pt x="3431" y="1953"/>
                    <a:pt x="3522" y="1884"/>
                  </a:cubicBezTo>
                  <a:cubicBezTo>
                    <a:pt x="3911" y="1427"/>
                    <a:pt x="4642" y="1175"/>
                    <a:pt x="4482" y="352"/>
                  </a:cubicBezTo>
                  <a:cubicBezTo>
                    <a:pt x="4363" y="133"/>
                    <a:pt x="4121" y="0"/>
                    <a:pt x="3880" y="0"/>
                  </a:cubicBez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7" name="Google Shape;333;p35">
              <a:extLst>
                <a:ext uri="{FF2B5EF4-FFF2-40B4-BE49-F238E27FC236}">
                  <a16:creationId xmlns:a16="http://schemas.microsoft.com/office/drawing/2014/main" id="{6AED24C4-FAA4-6D84-3DB1-B55BEAC3CD98}"/>
                </a:ext>
              </a:extLst>
            </p:cNvPr>
            <p:cNvSpPr/>
            <p:nvPr/>
          </p:nvSpPr>
          <p:spPr>
            <a:xfrm>
              <a:off x="3541875" y="3849900"/>
              <a:ext cx="233825" cy="33175"/>
            </a:xfrm>
            <a:custGeom>
              <a:avLst/>
              <a:gdLst/>
              <a:ahLst/>
              <a:cxnLst/>
              <a:rect l="l" t="t" r="r" b="b"/>
              <a:pathLst>
                <a:path w="9353" h="1327" extrusionOk="0">
                  <a:moveTo>
                    <a:pt x="6837" y="1"/>
                  </a:moveTo>
                  <a:cubicBezTo>
                    <a:pt x="5968" y="1"/>
                    <a:pt x="5122" y="115"/>
                    <a:pt x="4253" y="161"/>
                  </a:cubicBezTo>
                  <a:cubicBezTo>
                    <a:pt x="3425" y="458"/>
                    <a:pt x="2557" y="597"/>
                    <a:pt x="1668" y="597"/>
                  </a:cubicBezTo>
                  <a:cubicBezTo>
                    <a:pt x="1600" y="597"/>
                    <a:pt x="1532" y="597"/>
                    <a:pt x="1464" y="595"/>
                  </a:cubicBezTo>
                  <a:cubicBezTo>
                    <a:pt x="960" y="618"/>
                    <a:pt x="480" y="732"/>
                    <a:pt x="23" y="938"/>
                  </a:cubicBezTo>
                  <a:cubicBezTo>
                    <a:pt x="0" y="1212"/>
                    <a:pt x="229" y="1281"/>
                    <a:pt x="435" y="1327"/>
                  </a:cubicBezTo>
                  <a:cubicBezTo>
                    <a:pt x="1464" y="1235"/>
                    <a:pt x="2538" y="1258"/>
                    <a:pt x="3567" y="1098"/>
                  </a:cubicBezTo>
                  <a:cubicBezTo>
                    <a:pt x="3887" y="1007"/>
                    <a:pt x="4230" y="1030"/>
                    <a:pt x="4528" y="961"/>
                  </a:cubicBezTo>
                  <a:cubicBezTo>
                    <a:pt x="6060" y="572"/>
                    <a:pt x="7638" y="961"/>
                    <a:pt x="9147" y="526"/>
                  </a:cubicBezTo>
                  <a:cubicBezTo>
                    <a:pt x="9284" y="458"/>
                    <a:pt x="9353" y="275"/>
                    <a:pt x="9261" y="161"/>
                  </a:cubicBezTo>
                  <a:cubicBezTo>
                    <a:pt x="8461" y="92"/>
                    <a:pt x="7683" y="1"/>
                    <a:pt x="6837" y="1"/>
                  </a:cubicBezTo>
                  <a:close/>
                </a:path>
              </a:pathLst>
            </a:custGeom>
            <a:solidFill>
              <a:srgbClr val="E182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8" name="Google Shape;334;p35">
              <a:extLst>
                <a:ext uri="{FF2B5EF4-FFF2-40B4-BE49-F238E27FC236}">
                  <a16:creationId xmlns:a16="http://schemas.microsoft.com/office/drawing/2014/main" id="{EE5FBC43-4AEB-268A-6146-731E1CDCE7D8}"/>
                </a:ext>
              </a:extLst>
            </p:cNvPr>
            <p:cNvSpPr/>
            <p:nvPr/>
          </p:nvSpPr>
          <p:spPr>
            <a:xfrm>
              <a:off x="3326350" y="3901200"/>
              <a:ext cx="141800" cy="74375"/>
            </a:xfrm>
            <a:custGeom>
              <a:avLst/>
              <a:gdLst/>
              <a:ahLst/>
              <a:cxnLst/>
              <a:rect l="l" t="t" r="r" b="b"/>
              <a:pathLst>
                <a:path w="5672" h="2975" extrusionOk="0">
                  <a:moveTo>
                    <a:pt x="5485" y="1"/>
                  </a:moveTo>
                  <a:cubicBezTo>
                    <a:pt x="5425" y="1"/>
                    <a:pt x="5363" y="18"/>
                    <a:pt x="5305" y="52"/>
                  </a:cubicBezTo>
                  <a:cubicBezTo>
                    <a:pt x="3590" y="510"/>
                    <a:pt x="1990" y="1287"/>
                    <a:pt x="595" y="2339"/>
                  </a:cubicBezTo>
                  <a:cubicBezTo>
                    <a:pt x="503" y="2430"/>
                    <a:pt x="412" y="2522"/>
                    <a:pt x="298" y="2568"/>
                  </a:cubicBezTo>
                  <a:cubicBezTo>
                    <a:pt x="229" y="2590"/>
                    <a:pt x="160" y="2613"/>
                    <a:pt x="92" y="2636"/>
                  </a:cubicBezTo>
                  <a:cubicBezTo>
                    <a:pt x="69" y="2636"/>
                    <a:pt x="69" y="2659"/>
                    <a:pt x="23" y="2705"/>
                  </a:cubicBezTo>
                  <a:cubicBezTo>
                    <a:pt x="0" y="2751"/>
                    <a:pt x="23" y="2796"/>
                    <a:pt x="92" y="2842"/>
                  </a:cubicBezTo>
                  <a:lnTo>
                    <a:pt x="343" y="2842"/>
                  </a:lnTo>
                  <a:cubicBezTo>
                    <a:pt x="462" y="2937"/>
                    <a:pt x="575" y="2974"/>
                    <a:pt x="682" y="2974"/>
                  </a:cubicBezTo>
                  <a:cubicBezTo>
                    <a:pt x="886" y="2974"/>
                    <a:pt x="1070" y="2840"/>
                    <a:pt x="1235" y="2705"/>
                  </a:cubicBezTo>
                  <a:cubicBezTo>
                    <a:pt x="2264" y="1950"/>
                    <a:pt x="3453" y="1379"/>
                    <a:pt x="4711" y="1036"/>
                  </a:cubicBezTo>
                  <a:cubicBezTo>
                    <a:pt x="5077" y="967"/>
                    <a:pt x="5420" y="738"/>
                    <a:pt x="5626" y="418"/>
                  </a:cubicBezTo>
                  <a:cubicBezTo>
                    <a:pt x="5671" y="304"/>
                    <a:pt x="5671" y="189"/>
                    <a:pt x="5648" y="52"/>
                  </a:cubicBezTo>
                  <a:cubicBezTo>
                    <a:pt x="5603" y="18"/>
                    <a:pt x="5545" y="1"/>
                    <a:pt x="5485" y="1"/>
                  </a:cubicBezTo>
                  <a:close/>
                </a:path>
              </a:pathLst>
            </a:custGeom>
            <a:solidFill>
              <a:srgbClr val="E79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9" name="Google Shape;335;p35">
              <a:extLst>
                <a:ext uri="{FF2B5EF4-FFF2-40B4-BE49-F238E27FC236}">
                  <a16:creationId xmlns:a16="http://schemas.microsoft.com/office/drawing/2014/main" id="{340E1F48-E7AB-D47C-DC3F-BDC66BAC0C25}"/>
                </a:ext>
              </a:extLst>
            </p:cNvPr>
            <p:cNvSpPr/>
            <p:nvPr/>
          </p:nvSpPr>
          <p:spPr>
            <a:xfrm>
              <a:off x="3032100" y="4260825"/>
              <a:ext cx="45325" cy="88525"/>
            </a:xfrm>
            <a:custGeom>
              <a:avLst/>
              <a:gdLst/>
              <a:ahLst/>
              <a:cxnLst/>
              <a:rect l="l" t="t" r="r" b="b"/>
              <a:pathLst>
                <a:path w="1813" h="3541" extrusionOk="0">
                  <a:moveTo>
                    <a:pt x="1444" y="1"/>
                  </a:moveTo>
                  <a:cubicBezTo>
                    <a:pt x="1420" y="1"/>
                    <a:pt x="1394" y="2"/>
                    <a:pt x="1366" y="5"/>
                  </a:cubicBezTo>
                  <a:cubicBezTo>
                    <a:pt x="1343" y="73"/>
                    <a:pt x="1320" y="142"/>
                    <a:pt x="1320" y="188"/>
                  </a:cubicBezTo>
                  <a:cubicBezTo>
                    <a:pt x="1252" y="302"/>
                    <a:pt x="1160" y="416"/>
                    <a:pt x="1069" y="485"/>
                  </a:cubicBezTo>
                  <a:cubicBezTo>
                    <a:pt x="817" y="988"/>
                    <a:pt x="566" y="1491"/>
                    <a:pt x="314" y="1994"/>
                  </a:cubicBezTo>
                  <a:cubicBezTo>
                    <a:pt x="223" y="2383"/>
                    <a:pt x="131" y="2794"/>
                    <a:pt x="40" y="3206"/>
                  </a:cubicBezTo>
                  <a:cubicBezTo>
                    <a:pt x="1" y="3465"/>
                    <a:pt x="80" y="3541"/>
                    <a:pt x="189" y="3541"/>
                  </a:cubicBezTo>
                  <a:cubicBezTo>
                    <a:pt x="272" y="3541"/>
                    <a:pt x="372" y="3497"/>
                    <a:pt x="451" y="3458"/>
                  </a:cubicBezTo>
                  <a:cubicBezTo>
                    <a:pt x="771" y="3275"/>
                    <a:pt x="863" y="2909"/>
                    <a:pt x="1000" y="2566"/>
                  </a:cubicBezTo>
                  <a:cubicBezTo>
                    <a:pt x="1069" y="2406"/>
                    <a:pt x="1137" y="2268"/>
                    <a:pt x="1206" y="2108"/>
                  </a:cubicBezTo>
                  <a:cubicBezTo>
                    <a:pt x="1252" y="1994"/>
                    <a:pt x="1275" y="1903"/>
                    <a:pt x="1297" y="1788"/>
                  </a:cubicBezTo>
                  <a:cubicBezTo>
                    <a:pt x="1366" y="1468"/>
                    <a:pt x="1480" y="1171"/>
                    <a:pt x="1663" y="896"/>
                  </a:cubicBezTo>
                  <a:cubicBezTo>
                    <a:pt x="1709" y="805"/>
                    <a:pt x="1732" y="691"/>
                    <a:pt x="1755" y="576"/>
                  </a:cubicBezTo>
                  <a:cubicBezTo>
                    <a:pt x="1733" y="319"/>
                    <a:pt x="1813" y="1"/>
                    <a:pt x="1444" y="1"/>
                  </a:cubicBezTo>
                  <a:close/>
                </a:path>
              </a:pathLst>
            </a:custGeom>
            <a:solidFill>
              <a:srgbClr val="E48D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0" name="Google Shape;336;p35">
              <a:extLst>
                <a:ext uri="{FF2B5EF4-FFF2-40B4-BE49-F238E27FC236}">
                  <a16:creationId xmlns:a16="http://schemas.microsoft.com/office/drawing/2014/main" id="{FC0A472B-FC0C-FB9D-55FE-6E7652A47AD4}"/>
                </a:ext>
              </a:extLst>
            </p:cNvPr>
            <p:cNvSpPr/>
            <p:nvPr/>
          </p:nvSpPr>
          <p:spPr>
            <a:xfrm>
              <a:off x="3496700" y="3873350"/>
              <a:ext cx="51475" cy="28600"/>
            </a:xfrm>
            <a:custGeom>
              <a:avLst/>
              <a:gdLst/>
              <a:ahLst/>
              <a:cxnLst/>
              <a:rect l="l" t="t" r="r" b="b"/>
              <a:pathLst>
                <a:path w="2059" h="1144" extrusionOk="0">
                  <a:moveTo>
                    <a:pt x="1807" y="0"/>
                  </a:moveTo>
                  <a:cubicBezTo>
                    <a:pt x="1213" y="206"/>
                    <a:pt x="549" y="297"/>
                    <a:pt x="1" y="640"/>
                  </a:cubicBezTo>
                  <a:cubicBezTo>
                    <a:pt x="23" y="823"/>
                    <a:pt x="138" y="983"/>
                    <a:pt x="298" y="1052"/>
                  </a:cubicBezTo>
                  <a:cubicBezTo>
                    <a:pt x="389" y="1098"/>
                    <a:pt x="504" y="1143"/>
                    <a:pt x="618" y="1143"/>
                  </a:cubicBezTo>
                  <a:cubicBezTo>
                    <a:pt x="1190" y="1006"/>
                    <a:pt x="1853" y="938"/>
                    <a:pt x="2059" y="206"/>
                  </a:cubicBezTo>
                  <a:lnTo>
                    <a:pt x="1807" y="0"/>
                  </a:lnTo>
                  <a:close/>
                </a:path>
              </a:pathLst>
            </a:custGeom>
            <a:solidFill>
              <a:srgbClr val="E69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1" name="Google Shape;337;p35">
              <a:extLst>
                <a:ext uri="{FF2B5EF4-FFF2-40B4-BE49-F238E27FC236}">
                  <a16:creationId xmlns:a16="http://schemas.microsoft.com/office/drawing/2014/main" id="{D713BCC4-FC23-584B-4946-D305619B050D}"/>
                </a:ext>
              </a:extLst>
            </p:cNvPr>
            <p:cNvSpPr/>
            <p:nvPr/>
          </p:nvSpPr>
          <p:spPr>
            <a:xfrm>
              <a:off x="3066250" y="4227775"/>
              <a:ext cx="27450" cy="51475"/>
            </a:xfrm>
            <a:custGeom>
              <a:avLst/>
              <a:gdLst/>
              <a:ahLst/>
              <a:cxnLst/>
              <a:rect l="l" t="t" r="r" b="b"/>
              <a:pathLst>
                <a:path w="1098" h="2059" extrusionOk="0">
                  <a:moveTo>
                    <a:pt x="606" y="0"/>
                  </a:moveTo>
                  <a:cubicBezTo>
                    <a:pt x="572" y="0"/>
                    <a:pt x="537" y="23"/>
                    <a:pt x="503" y="69"/>
                  </a:cubicBezTo>
                  <a:lnTo>
                    <a:pt x="0" y="1327"/>
                  </a:lnTo>
                  <a:cubicBezTo>
                    <a:pt x="274" y="1510"/>
                    <a:pt x="206" y="1784"/>
                    <a:pt x="206" y="2058"/>
                  </a:cubicBezTo>
                  <a:cubicBezTo>
                    <a:pt x="1098" y="1670"/>
                    <a:pt x="1098" y="1052"/>
                    <a:pt x="709" y="298"/>
                  </a:cubicBezTo>
                  <a:lnTo>
                    <a:pt x="709" y="69"/>
                  </a:lnTo>
                  <a:cubicBezTo>
                    <a:pt x="675" y="23"/>
                    <a:pt x="640" y="0"/>
                    <a:pt x="606" y="0"/>
                  </a:cubicBez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2" name="Google Shape;338;p35">
              <a:extLst>
                <a:ext uri="{FF2B5EF4-FFF2-40B4-BE49-F238E27FC236}">
                  <a16:creationId xmlns:a16="http://schemas.microsoft.com/office/drawing/2014/main" id="{95449979-8516-9381-3583-D61DA48D40DF}"/>
                </a:ext>
              </a:extLst>
            </p:cNvPr>
            <p:cNvSpPr/>
            <p:nvPr/>
          </p:nvSpPr>
          <p:spPr>
            <a:xfrm>
              <a:off x="3219450" y="4021975"/>
              <a:ext cx="39475" cy="37175"/>
            </a:xfrm>
            <a:custGeom>
              <a:avLst/>
              <a:gdLst/>
              <a:ahLst/>
              <a:cxnLst/>
              <a:rect l="l" t="t" r="r" b="b"/>
              <a:pathLst>
                <a:path w="1579" h="1487" extrusionOk="0">
                  <a:moveTo>
                    <a:pt x="1578" y="0"/>
                  </a:moveTo>
                  <a:lnTo>
                    <a:pt x="1578" y="0"/>
                  </a:lnTo>
                  <a:cubicBezTo>
                    <a:pt x="938" y="343"/>
                    <a:pt x="526" y="984"/>
                    <a:pt x="0" y="1487"/>
                  </a:cubicBezTo>
                  <a:cubicBezTo>
                    <a:pt x="892" y="1372"/>
                    <a:pt x="1372" y="824"/>
                    <a:pt x="1578" y="0"/>
                  </a:cubicBezTo>
                  <a:close/>
                </a:path>
              </a:pathLst>
            </a:custGeom>
            <a:solidFill>
              <a:srgbClr val="E489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3" name="Google Shape;339;p35">
              <a:extLst>
                <a:ext uri="{FF2B5EF4-FFF2-40B4-BE49-F238E27FC236}">
                  <a16:creationId xmlns:a16="http://schemas.microsoft.com/office/drawing/2014/main" id="{330DB0B7-6C6A-A061-9556-D330150B17E4}"/>
                </a:ext>
              </a:extLst>
            </p:cNvPr>
            <p:cNvSpPr/>
            <p:nvPr/>
          </p:nvSpPr>
          <p:spPr>
            <a:xfrm>
              <a:off x="3258900" y="3995675"/>
              <a:ext cx="33175" cy="26325"/>
            </a:xfrm>
            <a:custGeom>
              <a:avLst/>
              <a:gdLst/>
              <a:ahLst/>
              <a:cxnLst/>
              <a:rect l="l" t="t" r="r" b="b"/>
              <a:pathLst>
                <a:path w="1327" h="1053" extrusionOk="0">
                  <a:moveTo>
                    <a:pt x="1212" y="1"/>
                  </a:moveTo>
                  <a:cubicBezTo>
                    <a:pt x="686" y="183"/>
                    <a:pt x="252" y="549"/>
                    <a:pt x="0" y="1052"/>
                  </a:cubicBezTo>
                  <a:cubicBezTo>
                    <a:pt x="640" y="1052"/>
                    <a:pt x="892" y="481"/>
                    <a:pt x="1326" y="183"/>
                  </a:cubicBezTo>
                  <a:lnTo>
                    <a:pt x="1212" y="1"/>
                  </a:lnTo>
                  <a:close/>
                </a:path>
              </a:pathLst>
            </a:custGeom>
            <a:solidFill>
              <a:srgbClr val="E58C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4" name="Google Shape;340;p35">
              <a:extLst>
                <a:ext uri="{FF2B5EF4-FFF2-40B4-BE49-F238E27FC236}">
                  <a16:creationId xmlns:a16="http://schemas.microsoft.com/office/drawing/2014/main" id="{A5C6425C-472D-85FA-46E9-65D9C7C3BBDA}"/>
                </a:ext>
              </a:extLst>
            </p:cNvPr>
            <p:cNvSpPr/>
            <p:nvPr/>
          </p:nvSpPr>
          <p:spPr>
            <a:xfrm>
              <a:off x="3464125" y="3891625"/>
              <a:ext cx="40600" cy="18550"/>
            </a:xfrm>
            <a:custGeom>
              <a:avLst/>
              <a:gdLst/>
              <a:ahLst/>
              <a:cxnLst/>
              <a:rect l="l" t="t" r="r" b="b"/>
              <a:pathLst>
                <a:path w="1624" h="742" extrusionOk="0">
                  <a:moveTo>
                    <a:pt x="846" y="1"/>
                  </a:moveTo>
                  <a:lnTo>
                    <a:pt x="92" y="229"/>
                  </a:lnTo>
                  <a:cubicBezTo>
                    <a:pt x="92" y="229"/>
                    <a:pt x="46" y="252"/>
                    <a:pt x="23" y="275"/>
                  </a:cubicBezTo>
                  <a:cubicBezTo>
                    <a:pt x="0" y="344"/>
                    <a:pt x="23" y="412"/>
                    <a:pt x="69" y="435"/>
                  </a:cubicBezTo>
                  <a:cubicBezTo>
                    <a:pt x="284" y="635"/>
                    <a:pt x="561" y="742"/>
                    <a:pt x="845" y="742"/>
                  </a:cubicBezTo>
                  <a:cubicBezTo>
                    <a:pt x="983" y="742"/>
                    <a:pt x="1123" y="716"/>
                    <a:pt x="1258" y="664"/>
                  </a:cubicBezTo>
                  <a:cubicBezTo>
                    <a:pt x="1464" y="572"/>
                    <a:pt x="1624" y="481"/>
                    <a:pt x="1601" y="207"/>
                  </a:cubicBezTo>
                  <a:lnTo>
                    <a:pt x="1578" y="207"/>
                  </a:lnTo>
                  <a:cubicBezTo>
                    <a:pt x="1372" y="1"/>
                    <a:pt x="1075" y="184"/>
                    <a:pt x="846" y="1"/>
                  </a:cubicBezTo>
                  <a:close/>
                </a:path>
              </a:pathLst>
            </a:custGeom>
            <a:solidFill>
              <a:srgbClr val="E69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5" name="Google Shape;341;p35">
              <a:extLst>
                <a:ext uri="{FF2B5EF4-FFF2-40B4-BE49-F238E27FC236}">
                  <a16:creationId xmlns:a16="http://schemas.microsoft.com/office/drawing/2014/main" id="{9C9F18CD-DBA8-B366-3B91-DC24C88CE703}"/>
                </a:ext>
              </a:extLst>
            </p:cNvPr>
            <p:cNvSpPr/>
            <p:nvPr/>
          </p:nvSpPr>
          <p:spPr>
            <a:xfrm>
              <a:off x="3152550" y="4110000"/>
              <a:ext cx="22325" cy="21775"/>
            </a:xfrm>
            <a:custGeom>
              <a:avLst/>
              <a:gdLst/>
              <a:ahLst/>
              <a:cxnLst/>
              <a:rect l="l" t="t" r="r" b="b"/>
              <a:pathLst>
                <a:path w="893" h="871" extrusionOk="0">
                  <a:moveTo>
                    <a:pt x="527" y="1"/>
                  </a:moveTo>
                  <a:cubicBezTo>
                    <a:pt x="275" y="184"/>
                    <a:pt x="92" y="435"/>
                    <a:pt x="1" y="733"/>
                  </a:cubicBezTo>
                  <a:cubicBezTo>
                    <a:pt x="55" y="814"/>
                    <a:pt x="117" y="871"/>
                    <a:pt x="192" y="871"/>
                  </a:cubicBezTo>
                  <a:cubicBezTo>
                    <a:pt x="244" y="871"/>
                    <a:pt x="301" y="844"/>
                    <a:pt x="367" y="778"/>
                  </a:cubicBezTo>
                  <a:cubicBezTo>
                    <a:pt x="504" y="595"/>
                    <a:pt x="641" y="412"/>
                    <a:pt x="778" y="230"/>
                  </a:cubicBezTo>
                  <a:cubicBezTo>
                    <a:pt x="801" y="230"/>
                    <a:pt x="824" y="207"/>
                    <a:pt x="870" y="161"/>
                  </a:cubicBezTo>
                  <a:cubicBezTo>
                    <a:pt x="893" y="115"/>
                    <a:pt x="870" y="69"/>
                    <a:pt x="778" y="1"/>
                  </a:cubicBezTo>
                  <a:close/>
                </a:path>
              </a:pathLst>
            </a:custGeom>
            <a:solidFill>
              <a:srgbClr val="E68F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6" name="Google Shape;342;p35">
              <a:extLst>
                <a:ext uri="{FF2B5EF4-FFF2-40B4-BE49-F238E27FC236}">
                  <a16:creationId xmlns:a16="http://schemas.microsoft.com/office/drawing/2014/main" id="{D6985512-F150-4F9B-A680-5610E6937F3D}"/>
                </a:ext>
              </a:extLst>
            </p:cNvPr>
            <p:cNvSpPr/>
            <p:nvPr/>
          </p:nvSpPr>
          <p:spPr>
            <a:xfrm>
              <a:off x="3485850" y="3889350"/>
              <a:ext cx="17725" cy="7650"/>
            </a:xfrm>
            <a:custGeom>
              <a:avLst/>
              <a:gdLst/>
              <a:ahLst/>
              <a:cxnLst/>
              <a:rect l="l" t="t" r="r" b="b"/>
              <a:pathLst>
                <a:path w="709" h="306" extrusionOk="0">
                  <a:moveTo>
                    <a:pt x="435" y="0"/>
                  </a:moveTo>
                  <a:lnTo>
                    <a:pt x="0" y="92"/>
                  </a:lnTo>
                  <a:cubicBezTo>
                    <a:pt x="122" y="275"/>
                    <a:pt x="285" y="305"/>
                    <a:pt x="454" y="305"/>
                  </a:cubicBezTo>
                  <a:cubicBezTo>
                    <a:pt x="539" y="305"/>
                    <a:pt x="625" y="298"/>
                    <a:pt x="709" y="298"/>
                  </a:cubicBezTo>
                  <a:lnTo>
                    <a:pt x="435" y="0"/>
                  </a:lnTo>
                  <a:close/>
                </a:path>
              </a:pathLst>
            </a:custGeom>
            <a:solidFill>
              <a:srgbClr val="D972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7" name="Google Shape;343;p35">
              <a:extLst>
                <a:ext uri="{FF2B5EF4-FFF2-40B4-BE49-F238E27FC236}">
                  <a16:creationId xmlns:a16="http://schemas.microsoft.com/office/drawing/2014/main" id="{08B71A17-734B-A4EB-66BD-DD6C49C6DD56}"/>
                </a:ext>
              </a:extLst>
            </p:cNvPr>
            <p:cNvSpPr/>
            <p:nvPr/>
          </p:nvSpPr>
          <p:spPr>
            <a:xfrm>
              <a:off x="3078825" y="4222050"/>
              <a:ext cx="5150" cy="6900"/>
            </a:xfrm>
            <a:custGeom>
              <a:avLst/>
              <a:gdLst/>
              <a:ahLst/>
              <a:cxnLst/>
              <a:rect l="l" t="t" r="r" b="b"/>
              <a:pathLst>
                <a:path w="206" h="276" extrusionOk="0">
                  <a:moveTo>
                    <a:pt x="206" y="1"/>
                  </a:moveTo>
                  <a:lnTo>
                    <a:pt x="0" y="275"/>
                  </a:lnTo>
                  <a:lnTo>
                    <a:pt x="206" y="275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F0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8" name="Google Shape;344;p35">
              <a:extLst>
                <a:ext uri="{FF2B5EF4-FFF2-40B4-BE49-F238E27FC236}">
                  <a16:creationId xmlns:a16="http://schemas.microsoft.com/office/drawing/2014/main" id="{420E05E6-291A-FDC6-47AC-35936D4B6C55}"/>
                </a:ext>
              </a:extLst>
            </p:cNvPr>
            <p:cNvSpPr/>
            <p:nvPr/>
          </p:nvSpPr>
          <p:spPr>
            <a:xfrm>
              <a:off x="3058800" y="4265500"/>
              <a:ext cx="6325" cy="7450"/>
            </a:xfrm>
            <a:custGeom>
              <a:avLst/>
              <a:gdLst/>
              <a:ahLst/>
              <a:cxnLst/>
              <a:rect l="l" t="t" r="r" b="b"/>
              <a:pathLst>
                <a:path w="253" h="298" extrusionOk="0">
                  <a:moveTo>
                    <a:pt x="252" y="1"/>
                  </a:moveTo>
                  <a:cubicBezTo>
                    <a:pt x="161" y="92"/>
                    <a:pt x="69" y="206"/>
                    <a:pt x="1" y="298"/>
                  </a:cubicBezTo>
                  <a:cubicBezTo>
                    <a:pt x="69" y="206"/>
                    <a:pt x="161" y="92"/>
                    <a:pt x="252" y="1"/>
                  </a:cubicBez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9" name="Google Shape;345;p35">
              <a:extLst>
                <a:ext uri="{FF2B5EF4-FFF2-40B4-BE49-F238E27FC236}">
                  <a16:creationId xmlns:a16="http://schemas.microsoft.com/office/drawing/2014/main" id="{F03ED0F2-3DA7-8701-BF98-2E6A07F263F2}"/>
                </a:ext>
              </a:extLst>
            </p:cNvPr>
            <p:cNvSpPr/>
            <p:nvPr/>
          </p:nvSpPr>
          <p:spPr>
            <a:xfrm>
              <a:off x="3458975" y="3897350"/>
              <a:ext cx="7450" cy="5750"/>
            </a:xfrm>
            <a:custGeom>
              <a:avLst/>
              <a:gdLst/>
              <a:ahLst/>
              <a:cxnLst/>
              <a:rect l="l" t="t" r="r" b="b"/>
              <a:pathLst>
                <a:path w="298" h="230" extrusionOk="0">
                  <a:moveTo>
                    <a:pt x="298" y="0"/>
                  </a:moveTo>
                  <a:lnTo>
                    <a:pt x="0" y="206"/>
                  </a:lnTo>
                  <a:lnTo>
                    <a:pt x="298" y="229"/>
                  </a:lnTo>
                  <a:cubicBezTo>
                    <a:pt x="275" y="161"/>
                    <a:pt x="275" y="69"/>
                    <a:pt x="298" y="0"/>
                  </a:cubicBez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0" name="Google Shape;346;p35">
              <a:extLst>
                <a:ext uri="{FF2B5EF4-FFF2-40B4-BE49-F238E27FC236}">
                  <a16:creationId xmlns:a16="http://schemas.microsoft.com/office/drawing/2014/main" id="{F7716583-678F-8F7E-7E7D-76A4BAEF99FE}"/>
                </a:ext>
              </a:extLst>
            </p:cNvPr>
            <p:cNvSpPr/>
            <p:nvPr/>
          </p:nvSpPr>
          <p:spPr>
            <a:xfrm>
              <a:off x="3333775" y="3959650"/>
              <a:ext cx="7450" cy="5750"/>
            </a:xfrm>
            <a:custGeom>
              <a:avLst/>
              <a:gdLst/>
              <a:ahLst/>
              <a:cxnLst/>
              <a:rect l="l" t="t" r="r" b="b"/>
              <a:pathLst>
                <a:path w="298" h="230" extrusionOk="0">
                  <a:moveTo>
                    <a:pt x="298" y="1"/>
                  </a:moveTo>
                  <a:lnTo>
                    <a:pt x="1" y="230"/>
                  </a:ln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1" name="Google Shape;347;p35">
              <a:extLst>
                <a:ext uri="{FF2B5EF4-FFF2-40B4-BE49-F238E27FC236}">
                  <a16:creationId xmlns:a16="http://schemas.microsoft.com/office/drawing/2014/main" id="{28DAA172-6ADD-1FFE-450A-BC13793B41C5}"/>
                </a:ext>
              </a:extLst>
            </p:cNvPr>
            <p:cNvSpPr/>
            <p:nvPr/>
          </p:nvSpPr>
          <p:spPr>
            <a:xfrm>
              <a:off x="3322350" y="3967100"/>
              <a:ext cx="6300" cy="5150"/>
            </a:xfrm>
            <a:custGeom>
              <a:avLst/>
              <a:gdLst/>
              <a:ahLst/>
              <a:cxnLst/>
              <a:rect l="l" t="t" r="r" b="b"/>
              <a:pathLst>
                <a:path w="252" h="206" extrusionOk="0">
                  <a:moveTo>
                    <a:pt x="252" y="0"/>
                  </a:moveTo>
                  <a:lnTo>
                    <a:pt x="0" y="206"/>
                  </a:lnTo>
                  <a:lnTo>
                    <a:pt x="252" y="206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2" name="Google Shape;348;p35">
              <a:extLst>
                <a:ext uri="{FF2B5EF4-FFF2-40B4-BE49-F238E27FC236}">
                  <a16:creationId xmlns:a16="http://schemas.microsoft.com/office/drawing/2014/main" id="{0D7387D3-66B6-4FB4-2B7F-863FD14488F3}"/>
                </a:ext>
              </a:extLst>
            </p:cNvPr>
            <p:cNvSpPr/>
            <p:nvPr/>
          </p:nvSpPr>
          <p:spPr>
            <a:xfrm>
              <a:off x="3101675" y="4191750"/>
              <a:ext cx="7475" cy="5750"/>
            </a:xfrm>
            <a:custGeom>
              <a:avLst/>
              <a:gdLst/>
              <a:ahLst/>
              <a:cxnLst/>
              <a:rect l="l" t="t" r="r" b="b"/>
              <a:pathLst>
                <a:path w="299" h="230" extrusionOk="0">
                  <a:moveTo>
                    <a:pt x="69" y="1"/>
                  </a:moveTo>
                  <a:lnTo>
                    <a:pt x="69" y="1"/>
                  </a:lnTo>
                  <a:cubicBezTo>
                    <a:pt x="24" y="69"/>
                    <a:pt x="1" y="161"/>
                    <a:pt x="1" y="229"/>
                  </a:cubicBezTo>
                  <a:cubicBezTo>
                    <a:pt x="115" y="184"/>
                    <a:pt x="298" y="161"/>
                    <a:pt x="69" y="1"/>
                  </a:cubicBezTo>
                  <a:close/>
                </a:path>
              </a:pathLst>
            </a:custGeom>
            <a:solidFill>
              <a:srgbClr val="D86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3" name="Google Shape;349;p35">
              <a:extLst>
                <a:ext uri="{FF2B5EF4-FFF2-40B4-BE49-F238E27FC236}">
                  <a16:creationId xmlns:a16="http://schemas.microsoft.com/office/drawing/2014/main" id="{8FC2D8C1-E351-971A-B0B1-EBD4E6D68181}"/>
                </a:ext>
              </a:extLst>
            </p:cNvPr>
            <p:cNvSpPr/>
            <p:nvPr/>
          </p:nvSpPr>
          <p:spPr>
            <a:xfrm>
              <a:off x="4215850" y="4934775"/>
              <a:ext cx="193825" cy="236275"/>
            </a:xfrm>
            <a:custGeom>
              <a:avLst/>
              <a:gdLst/>
              <a:ahLst/>
              <a:cxnLst/>
              <a:rect l="l" t="t" r="r" b="b"/>
              <a:pathLst>
                <a:path w="7753" h="9451" extrusionOk="0">
                  <a:moveTo>
                    <a:pt x="7395" y="0"/>
                  </a:moveTo>
                  <a:cubicBezTo>
                    <a:pt x="7131" y="0"/>
                    <a:pt x="6900" y="192"/>
                    <a:pt x="6838" y="441"/>
                  </a:cubicBezTo>
                  <a:cubicBezTo>
                    <a:pt x="6518" y="1310"/>
                    <a:pt x="5900" y="1950"/>
                    <a:pt x="5420" y="2682"/>
                  </a:cubicBezTo>
                  <a:cubicBezTo>
                    <a:pt x="5192" y="3185"/>
                    <a:pt x="5077" y="3779"/>
                    <a:pt x="4483" y="4054"/>
                  </a:cubicBezTo>
                  <a:cubicBezTo>
                    <a:pt x="4323" y="3596"/>
                    <a:pt x="4666" y="3276"/>
                    <a:pt x="4734" y="2888"/>
                  </a:cubicBezTo>
                  <a:cubicBezTo>
                    <a:pt x="4734" y="2773"/>
                    <a:pt x="4711" y="2659"/>
                    <a:pt x="4688" y="2545"/>
                  </a:cubicBezTo>
                  <a:cubicBezTo>
                    <a:pt x="4597" y="2385"/>
                    <a:pt x="4414" y="2270"/>
                    <a:pt x="4231" y="2270"/>
                  </a:cubicBezTo>
                  <a:cubicBezTo>
                    <a:pt x="3271" y="3551"/>
                    <a:pt x="2493" y="4968"/>
                    <a:pt x="1304" y="6089"/>
                  </a:cubicBezTo>
                  <a:cubicBezTo>
                    <a:pt x="824" y="6523"/>
                    <a:pt x="252" y="6912"/>
                    <a:pt x="24" y="7552"/>
                  </a:cubicBezTo>
                  <a:cubicBezTo>
                    <a:pt x="1" y="7690"/>
                    <a:pt x="24" y="7804"/>
                    <a:pt x="69" y="7895"/>
                  </a:cubicBezTo>
                  <a:cubicBezTo>
                    <a:pt x="161" y="7964"/>
                    <a:pt x="298" y="8010"/>
                    <a:pt x="412" y="8010"/>
                  </a:cubicBezTo>
                  <a:cubicBezTo>
                    <a:pt x="1030" y="7895"/>
                    <a:pt x="1327" y="7301"/>
                    <a:pt x="1830" y="6958"/>
                  </a:cubicBezTo>
                  <a:lnTo>
                    <a:pt x="1830" y="6958"/>
                  </a:lnTo>
                  <a:cubicBezTo>
                    <a:pt x="1556" y="7827"/>
                    <a:pt x="687" y="8216"/>
                    <a:pt x="458" y="9062"/>
                  </a:cubicBezTo>
                  <a:cubicBezTo>
                    <a:pt x="458" y="9176"/>
                    <a:pt x="481" y="9290"/>
                    <a:pt x="550" y="9382"/>
                  </a:cubicBezTo>
                  <a:cubicBezTo>
                    <a:pt x="595" y="9427"/>
                    <a:pt x="653" y="9450"/>
                    <a:pt x="710" y="9450"/>
                  </a:cubicBezTo>
                  <a:cubicBezTo>
                    <a:pt x="767" y="9450"/>
                    <a:pt x="824" y="9427"/>
                    <a:pt x="870" y="9382"/>
                  </a:cubicBezTo>
                  <a:cubicBezTo>
                    <a:pt x="1304" y="9153"/>
                    <a:pt x="1670" y="8810"/>
                    <a:pt x="1967" y="8421"/>
                  </a:cubicBezTo>
                  <a:cubicBezTo>
                    <a:pt x="2379" y="7850"/>
                    <a:pt x="2813" y="7301"/>
                    <a:pt x="3316" y="6798"/>
                  </a:cubicBezTo>
                  <a:cubicBezTo>
                    <a:pt x="4757" y="5380"/>
                    <a:pt x="6015" y="3779"/>
                    <a:pt x="7044" y="2042"/>
                  </a:cubicBezTo>
                  <a:cubicBezTo>
                    <a:pt x="7341" y="1538"/>
                    <a:pt x="7661" y="1058"/>
                    <a:pt x="7661" y="441"/>
                  </a:cubicBezTo>
                  <a:cubicBezTo>
                    <a:pt x="7753" y="235"/>
                    <a:pt x="7661" y="98"/>
                    <a:pt x="7478" y="6"/>
                  </a:cubicBezTo>
                  <a:cubicBezTo>
                    <a:pt x="7450" y="2"/>
                    <a:pt x="7422" y="0"/>
                    <a:pt x="7395" y="0"/>
                  </a:cubicBezTo>
                  <a:close/>
                </a:path>
              </a:pathLst>
            </a:custGeom>
            <a:solidFill>
              <a:srgbClr val="A52A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4" name="Google Shape;350;p35">
              <a:extLst>
                <a:ext uri="{FF2B5EF4-FFF2-40B4-BE49-F238E27FC236}">
                  <a16:creationId xmlns:a16="http://schemas.microsoft.com/office/drawing/2014/main" id="{04A12E68-243E-D9BC-868E-E0968B32C671}"/>
                </a:ext>
              </a:extLst>
            </p:cNvPr>
            <p:cNvSpPr/>
            <p:nvPr/>
          </p:nvSpPr>
          <p:spPr>
            <a:xfrm>
              <a:off x="2990200" y="4309700"/>
              <a:ext cx="87500" cy="286875"/>
            </a:xfrm>
            <a:custGeom>
              <a:avLst/>
              <a:gdLst/>
              <a:ahLst/>
              <a:cxnLst/>
              <a:rect l="l" t="t" r="r" b="b"/>
              <a:pathLst>
                <a:path w="3500" h="11475" extrusionOk="0">
                  <a:moveTo>
                    <a:pt x="2945" y="1"/>
                  </a:moveTo>
                  <a:cubicBezTo>
                    <a:pt x="2886" y="1"/>
                    <a:pt x="2820" y="13"/>
                    <a:pt x="2745" y="39"/>
                  </a:cubicBezTo>
                  <a:lnTo>
                    <a:pt x="2516" y="291"/>
                  </a:lnTo>
                  <a:cubicBezTo>
                    <a:pt x="2402" y="565"/>
                    <a:pt x="2310" y="885"/>
                    <a:pt x="2173" y="1160"/>
                  </a:cubicBezTo>
                  <a:cubicBezTo>
                    <a:pt x="2117" y="1286"/>
                    <a:pt x="2034" y="1387"/>
                    <a:pt x="1931" y="1387"/>
                  </a:cubicBezTo>
                  <a:cubicBezTo>
                    <a:pt x="1867" y="1387"/>
                    <a:pt x="1795" y="1348"/>
                    <a:pt x="1716" y="1251"/>
                  </a:cubicBezTo>
                  <a:cubicBezTo>
                    <a:pt x="1556" y="1388"/>
                    <a:pt x="1487" y="1594"/>
                    <a:pt x="1533" y="1800"/>
                  </a:cubicBezTo>
                  <a:cubicBezTo>
                    <a:pt x="1944" y="2280"/>
                    <a:pt x="1533" y="2692"/>
                    <a:pt x="1373" y="3103"/>
                  </a:cubicBezTo>
                  <a:cubicBezTo>
                    <a:pt x="1167" y="3469"/>
                    <a:pt x="1418" y="3995"/>
                    <a:pt x="961" y="4247"/>
                  </a:cubicBezTo>
                  <a:cubicBezTo>
                    <a:pt x="801" y="4384"/>
                    <a:pt x="732" y="4590"/>
                    <a:pt x="755" y="4795"/>
                  </a:cubicBezTo>
                  <a:cubicBezTo>
                    <a:pt x="1007" y="5161"/>
                    <a:pt x="687" y="5527"/>
                    <a:pt x="732" y="5893"/>
                  </a:cubicBezTo>
                  <a:cubicBezTo>
                    <a:pt x="732" y="5930"/>
                    <a:pt x="762" y="6055"/>
                    <a:pt x="702" y="6055"/>
                  </a:cubicBezTo>
                  <a:cubicBezTo>
                    <a:pt x="688" y="6055"/>
                    <a:pt x="668" y="6048"/>
                    <a:pt x="641" y="6030"/>
                  </a:cubicBezTo>
                  <a:cubicBezTo>
                    <a:pt x="572" y="6030"/>
                    <a:pt x="572" y="5824"/>
                    <a:pt x="458" y="5756"/>
                  </a:cubicBezTo>
                  <a:cubicBezTo>
                    <a:pt x="207" y="6076"/>
                    <a:pt x="275" y="6442"/>
                    <a:pt x="275" y="6830"/>
                  </a:cubicBezTo>
                  <a:cubicBezTo>
                    <a:pt x="412" y="7882"/>
                    <a:pt x="275" y="8957"/>
                    <a:pt x="275" y="10009"/>
                  </a:cubicBezTo>
                  <a:cubicBezTo>
                    <a:pt x="252" y="10581"/>
                    <a:pt x="1" y="11427"/>
                    <a:pt x="961" y="11472"/>
                  </a:cubicBezTo>
                  <a:cubicBezTo>
                    <a:pt x="986" y="11474"/>
                    <a:pt x="1010" y="11474"/>
                    <a:pt x="1034" y="11474"/>
                  </a:cubicBezTo>
                  <a:cubicBezTo>
                    <a:pt x="1913" y="11474"/>
                    <a:pt x="1761" y="10657"/>
                    <a:pt x="1761" y="10100"/>
                  </a:cubicBezTo>
                  <a:cubicBezTo>
                    <a:pt x="1761" y="9231"/>
                    <a:pt x="1830" y="8362"/>
                    <a:pt x="1830" y="7471"/>
                  </a:cubicBezTo>
                  <a:cubicBezTo>
                    <a:pt x="1830" y="7105"/>
                    <a:pt x="1693" y="6602"/>
                    <a:pt x="2196" y="6327"/>
                  </a:cubicBezTo>
                  <a:cubicBezTo>
                    <a:pt x="2516" y="6122"/>
                    <a:pt x="2516" y="5779"/>
                    <a:pt x="2470" y="5436"/>
                  </a:cubicBezTo>
                  <a:cubicBezTo>
                    <a:pt x="2265" y="4612"/>
                    <a:pt x="2425" y="3766"/>
                    <a:pt x="2928" y="3103"/>
                  </a:cubicBezTo>
                  <a:cubicBezTo>
                    <a:pt x="3156" y="2920"/>
                    <a:pt x="3271" y="2623"/>
                    <a:pt x="3179" y="2349"/>
                  </a:cubicBezTo>
                  <a:cubicBezTo>
                    <a:pt x="2836" y="1663"/>
                    <a:pt x="3499" y="1114"/>
                    <a:pt x="3408" y="451"/>
                  </a:cubicBezTo>
                  <a:cubicBezTo>
                    <a:pt x="3316" y="211"/>
                    <a:pt x="3194" y="1"/>
                    <a:pt x="2945" y="1"/>
                  </a:cubicBezTo>
                  <a:close/>
                </a:path>
              </a:pathLst>
            </a:custGeom>
            <a:solidFill>
              <a:srgbClr val="EE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5" name="Google Shape;351;p35">
              <a:extLst>
                <a:ext uri="{FF2B5EF4-FFF2-40B4-BE49-F238E27FC236}">
                  <a16:creationId xmlns:a16="http://schemas.microsoft.com/office/drawing/2014/main" id="{168ACC1B-1E43-CA10-5F77-7CC78E0EBE3F}"/>
                </a:ext>
              </a:extLst>
            </p:cNvPr>
            <p:cNvSpPr/>
            <p:nvPr/>
          </p:nvSpPr>
          <p:spPr>
            <a:xfrm>
              <a:off x="4390225" y="4490025"/>
              <a:ext cx="98350" cy="455775"/>
            </a:xfrm>
            <a:custGeom>
              <a:avLst/>
              <a:gdLst/>
              <a:ahLst/>
              <a:cxnLst/>
              <a:rect l="l" t="t" r="r" b="b"/>
              <a:pathLst>
                <a:path w="3934" h="18231" extrusionOk="0">
                  <a:moveTo>
                    <a:pt x="3280" y="1"/>
                  </a:moveTo>
                  <a:cubicBezTo>
                    <a:pt x="3054" y="1"/>
                    <a:pt x="3007" y="263"/>
                    <a:pt x="2973" y="486"/>
                  </a:cubicBezTo>
                  <a:cubicBezTo>
                    <a:pt x="2904" y="806"/>
                    <a:pt x="3019" y="1127"/>
                    <a:pt x="2996" y="1447"/>
                  </a:cubicBezTo>
                  <a:cubicBezTo>
                    <a:pt x="2996" y="1561"/>
                    <a:pt x="2996" y="1675"/>
                    <a:pt x="3019" y="1790"/>
                  </a:cubicBezTo>
                  <a:cubicBezTo>
                    <a:pt x="3064" y="2682"/>
                    <a:pt x="3179" y="3596"/>
                    <a:pt x="3087" y="4511"/>
                  </a:cubicBezTo>
                  <a:cubicBezTo>
                    <a:pt x="3019" y="5243"/>
                    <a:pt x="3293" y="5974"/>
                    <a:pt x="3110" y="6729"/>
                  </a:cubicBezTo>
                  <a:cubicBezTo>
                    <a:pt x="2973" y="9107"/>
                    <a:pt x="2287" y="11394"/>
                    <a:pt x="1624" y="13680"/>
                  </a:cubicBezTo>
                  <a:cubicBezTo>
                    <a:pt x="1555" y="14572"/>
                    <a:pt x="1121" y="15327"/>
                    <a:pt x="709" y="16104"/>
                  </a:cubicBezTo>
                  <a:cubicBezTo>
                    <a:pt x="618" y="16699"/>
                    <a:pt x="0" y="17202"/>
                    <a:pt x="389" y="17865"/>
                  </a:cubicBezTo>
                  <a:lnTo>
                    <a:pt x="686" y="18231"/>
                  </a:lnTo>
                  <a:cubicBezTo>
                    <a:pt x="1098" y="17751"/>
                    <a:pt x="1098" y="17019"/>
                    <a:pt x="1601" y="16584"/>
                  </a:cubicBezTo>
                  <a:cubicBezTo>
                    <a:pt x="1829" y="15921"/>
                    <a:pt x="1921" y="15190"/>
                    <a:pt x="2401" y="14618"/>
                  </a:cubicBezTo>
                  <a:cubicBezTo>
                    <a:pt x="2378" y="14435"/>
                    <a:pt x="2470" y="14229"/>
                    <a:pt x="2630" y="14115"/>
                  </a:cubicBezTo>
                  <a:lnTo>
                    <a:pt x="3110" y="12331"/>
                  </a:lnTo>
                  <a:cubicBezTo>
                    <a:pt x="3224" y="11714"/>
                    <a:pt x="3339" y="11096"/>
                    <a:pt x="3430" y="10479"/>
                  </a:cubicBezTo>
                  <a:cubicBezTo>
                    <a:pt x="3613" y="9267"/>
                    <a:pt x="3933" y="8055"/>
                    <a:pt x="3933" y="6798"/>
                  </a:cubicBezTo>
                  <a:cubicBezTo>
                    <a:pt x="3933" y="5814"/>
                    <a:pt x="3796" y="4808"/>
                    <a:pt x="3842" y="3802"/>
                  </a:cubicBezTo>
                  <a:cubicBezTo>
                    <a:pt x="3865" y="2567"/>
                    <a:pt x="3682" y="1332"/>
                    <a:pt x="3567" y="98"/>
                  </a:cubicBezTo>
                  <a:cubicBezTo>
                    <a:pt x="3448" y="29"/>
                    <a:pt x="3354" y="1"/>
                    <a:pt x="3280" y="1"/>
                  </a:cubicBezTo>
                  <a:close/>
                </a:path>
              </a:pathLst>
            </a:custGeom>
            <a:solidFill>
              <a:srgbClr val="A33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6" name="Google Shape;352;p35">
              <a:extLst>
                <a:ext uri="{FF2B5EF4-FFF2-40B4-BE49-F238E27FC236}">
                  <a16:creationId xmlns:a16="http://schemas.microsoft.com/office/drawing/2014/main" id="{3D3714CF-68EB-09E0-4B30-825F8981F16F}"/>
                </a:ext>
              </a:extLst>
            </p:cNvPr>
            <p:cNvSpPr/>
            <p:nvPr/>
          </p:nvSpPr>
          <p:spPr>
            <a:xfrm>
              <a:off x="2986200" y="4453575"/>
              <a:ext cx="61775" cy="214975"/>
            </a:xfrm>
            <a:custGeom>
              <a:avLst/>
              <a:gdLst/>
              <a:ahLst/>
              <a:cxnLst/>
              <a:rect l="l" t="t" r="r" b="b"/>
              <a:pathLst>
                <a:path w="2471" h="8599" extrusionOk="0">
                  <a:moveTo>
                    <a:pt x="1967" y="1"/>
                  </a:moveTo>
                  <a:lnTo>
                    <a:pt x="1967" y="1"/>
                  </a:lnTo>
                  <a:cubicBezTo>
                    <a:pt x="1921" y="252"/>
                    <a:pt x="1990" y="550"/>
                    <a:pt x="1853" y="732"/>
                  </a:cubicBezTo>
                  <a:cubicBezTo>
                    <a:pt x="1533" y="1144"/>
                    <a:pt x="1647" y="1578"/>
                    <a:pt x="1647" y="2013"/>
                  </a:cubicBezTo>
                  <a:cubicBezTo>
                    <a:pt x="1647" y="3042"/>
                    <a:pt x="1578" y="4071"/>
                    <a:pt x="1556" y="5077"/>
                  </a:cubicBezTo>
                  <a:cubicBezTo>
                    <a:pt x="1556" y="5329"/>
                    <a:pt x="1533" y="5489"/>
                    <a:pt x="1258" y="5512"/>
                  </a:cubicBezTo>
                  <a:cubicBezTo>
                    <a:pt x="1217" y="5517"/>
                    <a:pt x="1179" y="5519"/>
                    <a:pt x="1142" y="5519"/>
                  </a:cubicBezTo>
                  <a:cubicBezTo>
                    <a:pt x="849" y="5519"/>
                    <a:pt x="684" y="5359"/>
                    <a:pt x="664" y="5054"/>
                  </a:cubicBezTo>
                  <a:cubicBezTo>
                    <a:pt x="618" y="4711"/>
                    <a:pt x="618" y="4391"/>
                    <a:pt x="664" y="4048"/>
                  </a:cubicBezTo>
                  <a:cubicBezTo>
                    <a:pt x="870" y="3225"/>
                    <a:pt x="641" y="2425"/>
                    <a:pt x="641" y="1601"/>
                  </a:cubicBezTo>
                  <a:cubicBezTo>
                    <a:pt x="664" y="1396"/>
                    <a:pt x="595" y="1190"/>
                    <a:pt x="435" y="1053"/>
                  </a:cubicBezTo>
                  <a:cubicBezTo>
                    <a:pt x="344" y="1921"/>
                    <a:pt x="69" y="2768"/>
                    <a:pt x="252" y="3636"/>
                  </a:cubicBezTo>
                  <a:cubicBezTo>
                    <a:pt x="1" y="5146"/>
                    <a:pt x="229" y="6655"/>
                    <a:pt x="161" y="8141"/>
                  </a:cubicBezTo>
                  <a:cubicBezTo>
                    <a:pt x="161" y="8278"/>
                    <a:pt x="298" y="8438"/>
                    <a:pt x="367" y="8599"/>
                  </a:cubicBezTo>
                  <a:cubicBezTo>
                    <a:pt x="847" y="8324"/>
                    <a:pt x="549" y="7592"/>
                    <a:pt x="1098" y="7364"/>
                  </a:cubicBezTo>
                  <a:cubicBezTo>
                    <a:pt x="1464" y="7044"/>
                    <a:pt x="1967" y="6929"/>
                    <a:pt x="2173" y="6449"/>
                  </a:cubicBezTo>
                  <a:cubicBezTo>
                    <a:pt x="2447" y="4848"/>
                    <a:pt x="2150" y="3225"/>
                    <a:pt x="2402" y="1624"/>
                  </a:cubicBezTo>
                  <a:cubicBezTo>
                    <a:pt x="2447" y="1258"/>
                    <a:pt x="2470" y="870"/>
                    <a:pt x="2173" y="572"/>
                  </a:cubicBezTo>
                  <a:cubicBezTo>
                    <a:pt x="2127" y="367"/>
                    <a:pt x="2242" y="138"/>
                    <a:pt x="1967" y="1"/>
                  </a:cubicBezTo>
                  <a:close/>
                </a:path>
              </a:pathLst>
            </a:custGeom>
            <a:solidFill>
              <a:srgbClr val="E38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7" name="Google Shape;353;p35">
              <a:extLst>
                <a:ext uri="{FF2B5EF4-FFF2-40B4-BE49-F238E27FC236}">
                  <a16:creationId xmlns:a16="http://schemas.microsoft.com/office/drawing/2014/main" id="{4A994436-CE80-BA8C-CAD9-A15A9758E47B}"/>
                </a:ext>
              </a:extLst>
            </p:cNvPr>
            <p:cNvSpPr/>
            <p:nvPr/>
          </p:nvSpPr>
          <p:spPr>
            <a:xfrm>
              <a:off x="2994775" y="4630225"/>
              <a:ext cx="58350" cy="103925"/>
            </a:xfrm>
            <a:custGeom>
              <a:avLst/>
              <a:gdLst/>
              <a:ahLst/>
              <a:cxnLst/>
              <a:rect l="l" t="t" r="r" b="b"/>
              <a:pathLst>
                <a:path w="2334" h="4157" extrusionOk="0">
                  <a:moveTo>
                    <a:pt x="549" y="0"/>
                  </a:moveTo>
                  <a:cubicBezTo>
                    <a:pt x="344" y="0"/>
                    <a:pt x="138" y="69"/>
                    <a:pt x="115" y="321"/>
                  </a:cubicBezTo>
                  <a:cubicBezTo>
                    <a:pt x="69" y="709"/>
                    <a:pt x="46" y="1121"/>
                    <a:pt x="1" y="1533"/>
                  </a:cubicBezTo>
                  <a:cubicBezTo>
                    <a:pt x="115" y="2379"/>
                    <a:pt x="184" y="3248"/>
                    <a:pt x="527" y="4071"/>
                  </a:cubicBezTo>
                  <a:cubicBezTo>
                    <a:pt x="749" y="4115"/>
                    <a:pt x="967" y="4156"/>
                    <a:pt x="1176" y="4156"/>
                  </a:cubicBezTo>
                  <a:cubicBezTo>
                    <a:pt x="1504" y="4156"/>
                    <a:pt x="1807" y="4055"/>
                    <a:pt x="2059" y="3705"/>
                  </a:cubicBezTo>
                  <a:cubicBezTo>
                    <a:pt x="2242" y="2699"/>
                    <a:pt x="2333" y="1693"/>
                    <a:pt x="1761" y="755"/>
                  </a:cubicBezTo>
                  <a:cubicBezTo>
                    <a:pt x="1418" y="412"/>
                    <a:pt x="892" y="366"/>
                    <a:pt x="549" y="0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8" name="Google Shape;354;p35">
              <a:extLst>
                <a:ext uri="{FF2B5EF4-FFF2-40B4-BE49-F238E27FC236}">
                  <a16:creationId xmlns:a16="http://schemas.microsoft.com/office/drawing/2014/main" id="{0D2E6269-408B-FEC6-A5C9-D25F456A1310}"/>
                </a:ext>
              </a:extLst>
            </p:cNvPr>
            <p:cNvSpPr/>
            <p:nvPr/>
          </p:nvSpPr>
          <p:spPr>
            <a:xfrm>
              <a:off x="3915725" y="5226700"/>
              <a:ext cx="229850" cy="101450"/>
            </a:xfrm>
            <a:custGeom>
              <a:avLst/>
              <a:gdLst/>
              <a:ahLst/>
              <a:cxnLst/>
              <a:rect l="l" t="t" r="r" b="b"/>
              <a:pathLst>
                <a:path w="9194" h="4058" extrusionOk="0">
                  <a:moveTo>
                    <a:pt x="8696" y="0"/>
                  </a:moveTo>
                  <a:cubicBezTo>
                    <a:pt x="8415" y="0"/>
                    <a:pt x="8169" y="167"/>
                    <a:pt x="7913" y="312"/>
                  </a:cubicBezTo>
                  <a:cubicBezTo>
                    <a:pt x="7021" y="792"/>
                    <a:pt x="6175" y="1295"/>
                    <a:pt x="5260" y="1729"/>
                  </a:cubicBezTo>
                  <a:cubicBezTo>
                    <a:pt x="4254" y="2141"/>
                    <a:pt x="3248" y="2530"/>
                    <a:pt x="2196" y="2850"/>
                  </a:cubicBezTo>
                  <a:cubicBezTo>
                    <a:pt x="1830" y="2873"/>
                    <a:pt x="1441" y="2895"/>
                    <a:pt x="1076" y="2964"/>
                  </a:cubicBezTo>
                  <a:cubicBezTo>
                    <a:pt x="618" y="3078"/>
                    <a:pt x="230" y="3353"/>
                    <a:pt x="1" y="3764"/>
                  </a:cubicBezTo>
                  <a:cubicBezTo>
                    <a:pt x="57" y="3987"/>
                    <a:pt x="172" y="4058"/>
                    <a:pt x="315" y="4058"/>
                  </a:cubicBezTo>
                  <a:cubicBezTo>
                    <a:pt x="407" y="4058"/>
                    <a:pt x="511" y="4029"/>
                    <a:pt x="618" y="3993"/>
                  </a:cubicBezTo>
                  <a:cubicBezTo>
                    <a:pt x="1190" y="3924"/>
                    <a:pt x="1762" y="3879"/>
                    <a:pt x="2333" y="3742"/>
                  </a:cubicBezTo>
                  <a:cubicBezTo>
                    <a:pt x="4437" y="3238"/>
                    <a:pt x="6289" y="2164"/>
                    <a:pt x="8187" y="1180"/>
                  </a:cubicBezTo>
                  <a:cubicBezTo>
                    <a:pt x="8439" y="1020"/>
                    <a:pt x="8644" y="837"/>
                    <a:pt x="8850" y="632"/>
                  </a:cubicBezTo>
                  <a:cubicBezTo>
                    <a:pt x="8942" y="586"/>
                    <a:pt x="9010" y="517"/>
                    <a:pt x="9102" y="449"/>
                  </a:cubicBezTo>
                  <a:cubicBezTo>
                    <a:pt x="9193" y="357"/>
                    <a:pt x="9170" y="197"/>
                    <a:pt x="9079" y="106"/>
                  </a:cubicBezTo>
                  <a:cubicBezTo>
                    <a:pt x="8942" y="31"/>
                    <a:pt x="8816" y="0"/>
                    <a:pt x="8696" y="0"/>
                  </a:cubicBezTo>
                  <a:close/>
                </a:path>
              </a:pathLst>
            </a:custGeom>
            <a:solidFill>
              <a:srgbClr val="9820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9" name="Google Shape;355;p35">
              <a:extLst>
                <a:ext uri="{FF2B5EF4-FFF2-40B4-BE49-F238E27FC236}">
                  <a16:creationId xmlns:a16="http://schemas.microsoft.com/office/drawing/2014/main" id="{EF2F2F59-0385-B9E8-3F28-D576F2588264}"/>
                </a:ext>
              </a:extLst>
            </p:cNvPr>
            <p:cNvSpPr/>
            <p:nvPr/>
          </p:nvSpPr>
          <p:spPr>
            <a:xfrm>
              <a:off x="3558450" y="5313950"/>
              <a:ext cx="261850" cy="41250"/>
            </a:xfrm>
            <a:custGeom>
              <a:avLst/>
              <a:gdLst/>
              <a:ahLst/>
              <a:cxnLst/>
              <a:rect l="l" t="t" r="r" b="b"/>
              <a:pathLst>
                <a:path w="10474" h="1650" extrusionOk="0">
                  <a:moveTo>
                    <a:pt x="389" y="0"/>
                  </a:moveTo>
                  <a:cubicBezTo>
                    <a:pt x="275" y="23"/>
                    <a:pt x="160" y="69"/>
                    <a:pt x="69" y="137"/>
                  </a:cubicBezTo>
                  <a:lnTo>
                    <a:pt x="0" y="297"/>
                  </a:lnTo>
                  <a:lnTo>
                    <a:pt x="69" y="457"/>
                  </a:lnTo>
                  <a:cubicBezTo>
                    <a:pt x="115" y="503"/>
                    <a:pt x="183" y="526"/>
                    <a:pt x="252" y="526"/>
                  </a:cubicBezTo>
                  <a:cubicBezTo>
                    <a:pt x="266" y="524"/>
                    <a:pt x="280" y="522"/>
                    <a:pt x="293" y="522"/>
                  </a:cubicBezTo>
                  <a:cubicBezTo>
                    <a:pt x="404" y="522"/>
                    <a:pt x="467" y="604"/>
                    <a:pt x="549" y="686"/>
                  </a:cubicBezTo>
                  <a:lnTo>
                    <a:pt x="1006" y="777"/>
                  </a:lnTo>
                  <a:cubicBezTo>
                    <a:pt x="1109" y="812"/>
                    <a:pt x="1218" y="829"/>
                    <a:pt x="1329" y="829"/>
                  </a:cubicBezTo>
                  <a:cubicBezTo>
                    <a:pt x="1441" y="829"/>
                    <a:pt x="1555" y="812"/>
                    <a:pt x="1669" y="777"/>
                  </a:cubicBezTo>
                  <a:lnTo>
                    <a:pt x="2035" y="777"/>
                  </a:lnTo>
                  <a:cubicBezTo>
                    <a:pt x="2127" y="800"/>
                    <a:pt x="2218" y="846"/>
                    <a:pt x="2310" y="892"/>
                  </a:cubicBezTo>
                  <a:cubicBezTo>
                    <a:pt x="2499" y="968"/>
                    <a:pt x="2704" y="1012"/>
                    <a:pt x="2912" y="1012"/>
                  </a:cubicBezTo>
                  <a:cubicBezTo>
                    <a:pt x="2955" y="1012"/>
                    <a:pt x="2998" y="1010"/>
                    <a:pt x="3041" y="1006"/>
                  </a:cubicBezTo>
                  <a:cubicBezTo>
                    <a:pt x="3202" y="1098"/>
                    <a:pt x="3407" y="1052"/>
                    <a:pt x="3567" y="1189"/>
                  </a:cubicBezTo>
                  <a:cubicBezTo>
                    <a:pt x="4081" y="1298"/>
                    <a:pt x="4594" y="1428"/>
                    <a:pt x="5122" y="1428"/>
                  </a:cubicBezTo>
                  <a:cubicBezTo>
                    <a:pt x="5370" y="1428"/>
                    <a:pt x="5621" y="1399"/>
                    <a:pt x="5877" y="1326"/>
                  </a:cubicBezTo>
                  <a:cubicBezTo>
                    <a:pt x="5934" y="1303"/>
                    <a:pt x="5997" y="1292"/>
                    <a:pt x="6060" y="1292"/>
                  </a:cubicBezTo>
                  <a:cubicBezTo>
                    <a:pt x="6123" y="1292"/>
                    <a:pt x="6186" y="1303"/>
                    <a:pt x="6243" y="1326"/>
                  </a:cubicBezTo>
                  <a:cubicBezTo>
                    <a:pt x="6928" y="1559"/>
                    <a:pt x="7626" y="1649"/>
                    <a:pt x="8326" y="1649"/>
                  </a:cubicBezTo>
                  <a:cubicBezTo>
                    <a:pt x="9003" y="1649"/>
                    <a:pt x="9684" y="1564"/>
                    <a:pt x="10359" y="1441"/>
                  </a:cubicBezTo>
                  <a:cubicBezTo>
                    <a:pt x="10473" y="1189"/>
                    <a:pt x="10336" y="1029"/>
                    <a:pt x="10153" y="869"/>
                  </a:cubicBezTo>
                  <a:cubicBezTo>
                    <a:pt x="10062" y="823"/>
                    <a:pt x="9947" y="777"/>
                    <a:pt x="9856" y="755"/>
                  </a:cubicBezTo>
                  <a:cubicBezTo>
                    <a:pt x="9696" y="755"/>
                    <a:pt x="9536" y="777"/>
                    <a:pt x="9376" y="823"/>
                  </a:cubicBezTo>
                  <a:cubicBezTo>
                    <a:pt x="9306" y="876"/>
                    <a:pt x="9239" y="898"/>
                    <a:pt x="9175" y="898"/>
                  </a:cubicBezTo>
                  <a:cubicBezTo>
                    <a:pt x="9070" y="898"/>
                    <a:pt x="8971" y="839"/>
                    <a:pt x="8872" y="755"/>
                  </a:cubicBezTo>
                  <a:cubicBezTo>
                    <a:pt x="8667" y="686"/>
                    <a:pt x="8461" y="663"/>
                    <a:pt x="8232" y="663"/>
                  </a:cubicBezTo>
                  <a:cubicBezTo>
                    <a:pt x="8127" y="659"/>
                    <a:pt x="8020" y="658"/>
                    <a:pt x="7913" y="658"/>
                  </a:cubicBezTo>
                  <a:cubicBezTo>
                    <a:pt x="7796" y="658"/>
                    <a:pt x="7679" y="659"/>
                    <a:pt x="7561" y="659"/>
                  </a:cubicBezTo>
                  <a:cubicBezTo>
                    <a:pt x="7204" y="659"/>
                    <a:pt x="6845" y="647"/>
                    <a:pt x="6494" y="549"/>
                  </a:cubicBezTo>
                  <a:lnTo>
                    <a:pt x="6311" y="503"/>
                  </a:lnTo>
                  <a:cubicBezTo>
                    <a:pt x="6197" y="503"/>
                    <a:pt x="6083" y="480"/>
                    <a:pt x="5968" y="480"/>
                  </a:cubicBezTo>
                  <a:cubicBezTo>
                    <a:pt x="5570" y="539"/>
                    <a:pt x="5162" y="636"/>
                    <a:pt x="4757" y="636"/>
                  </a:cubicBezTo>
                  <a:cubicBezTo>
                    <a:pt x="4534" y="636"/>
                    <a:pt x="4312" y="607"/>
                    <a:pt x="4093" y="526"/>
                  </a:cubicBezTo>
                  <a:cubicBezTo>
                    <a:pt x="3796" y="457"/>
                    <a:pt x="3522" y="412"/>
                    <a:pt x="3224" y="412"/>
                  </a:cubicBezTo>
                  <a:cubicBezTo>
                    <a:pt x="2996" y="389"/>
                    <a:pt x="2790" y="343"/>
                    <a:pt x="2561" y="274"/>
                  </a:cubicBezTo>
                  <a:cubicBezTo>
                    <a:pt x="2447" y="252"/>
                    <a:pt x="2355" y="229"/>
                    <a:pt x="2241" y="206"/>
                  </a:cubicBezTo>
                  <a:cubicBezTo>
                    <a:pt x="1784" y="206"/>
                    <a:pt x="1349" y="137"/>
                    <a:pt x="915" y="46"/>
                  </a:cubicBezTo>
                  <a:cubicBezTo>
                    <a:pt x="732" y="0"/>
                    <a:pt x="572" y="0"/>
                    <a:pt x="389" y="0"/>
                  </a:cubicBezTo>
                  <a:close/>
                </a:path>
              </a:pathLst>
            </a:custGeom>
            <a:solidFill>
              <a:srgbClr val="952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0" name="Google Shape;356;p35">
              <a:extLst>
                <a:ext uri="{FF2B5EF4-FFF2-40B4-BE49-F238E27FC236}">
                  <a16:creationId xmlns:a16="http://schemas.microsoft.com/office/drawing/2014/main" id="{18025364-B054-0D7B-E47A-97ADCDAC0C1C}"/>
                </a:ext>
              </a:extLst>
            </p:cNvPr>
            <p:cNvSpPr/>
            <p:nvPr/>
          </p:nvSpPr>
          <p:spPr>
            <a:xfrm>
              <a:off x="3106250" y="4986150"/>
              <a:ext cx="132650" cy="154625"/>
            </a:xfrm>
            <a:custGeom>
              <a:avLst/>
              <a:gdLst/>
              <a:ahLst/>
              <a:cxnLst/>
              <a:rect l="l" t="t" r="r" b="b"/>
              <a:pathLst>
                <a:path w="5306" h="6185" extrusionOk="0">
                  <a:moveTo>
                    <a:pt x="702" y="1"/>
                  </a:moveTo>
                  <a:cubicBezTo>
                    <a:pt x="543" y="1"/>
                    <a:pt x="452" y="125"/>
                    <a:pt x="412" y="284"/>
                  </a:cubicBezTo>
                  <a:lnTo>
                    <a:pt x="412" y="558"/>
                  </a:lnTo>
                  <a:cubicBezTo>
                    <a:pt x="458" y="627"/>
                    <a:pt x="481" y="718"/>
                    <a:pt x="504" y="810"/>
                  </a:cubicBezTo>
                  <a:cubicBezTo>
                    <a:pt x="504" y="878"/>
                    <a:pt x="527" y="970"/>
                    <a:pt x="595" y="1038"/>
                  </a:cubicBezTo>
                  <a:cubicBezTo>
                    <a:pt x="664" y="1290"/>
                    <a:pt x="595" y="1564"/>
                    <a:pt x="389" y="1702"/>
                  </a:cubicBezTo>
                  <a:cubicBezTo>
                    <a:pt x="1" y="2045"/>
                    <a:pt x="69" y="2205"/>
                    <a:pt x="504" y="2388"/>
                  </a:cubicBezTo>
                  <a:cubicBezTo>
                    <a:pt x="641" y="2456"/>
                    <a:pt x="801" y="2525"/>
                    <a:pt x="984" y="2548"/>
                  </a:cubicBezTo>
                  <a:cubicBezTo>
                    <a:pt x="1001" y="2547"/>
                    <a:pt x="1018" y="2546"/>
                    <a:pt x="1035" y="2546"/>
                  </a:cubicBezTo>
                  <a:cubicBezTo>
                    <a:pt x="1481" y="2546"/>
                    <a:pt x="1703" y="2834"/>
                    <a:pt x="1967" y="3165"/>
                  </a:cubicBezTo>
                  <a:cubicBezTo>
                    <a:pt x="2790" y="4148"/>
                    <a:pt x="3659" y="5132"/>
                    <a:pt x="4505" y="6092"/>
                  </a:cubicBezTo>
                  <a:cubicBezTo>
                    <a:pt x="4557" y="6156"/>
                    <a:pt x="4623" y="6184"/>
                    <a:pt x="4691" y="6184"/>
                  </a:cubicBezTo>
                  <a:cubicBezTo>
                    <a:pt x="4744" y="6184"/>
                    <a:pt x="4799" y="6168"/>
                    <a:pt x="4848" y="6138"/>
                  </a:cubicBezTo>
                  <a:cubicBezTo>
                    <a:pt x="5306" y="5223"/>
                    <a:pt x="4391" y="4971"/>
                    <a:pt x="4071" y="4423"/>
                  </a:cubicBezTo>
                  <a:cubicBezTo>
                    <a:pt x="2973" y="2959"/>
                    <a:pt x="1624" y="1656"/>
                    <a:pt x="778" y="9"/>
                  </a:cubicBezTo>
                  <a:cubicBezTo>
                    <a:pt x="751" y="3"/>
                    <a:pt x="726" y="1"/>
                    <a:pt x="702" y="1"/>
                  </a:cubicBezTo>
                  <a:close/>
                </a:path>
              </a:pathLst>
            </a:custGeom>
            <a:solidFill>
              <a:srgbClr val="AA3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1" name="Google Shape;357;p35">
              <a:extLst>
                <a:ext uri="{FF2B5EF4-FFF2-40B4-BE49-F238E27FC236}">
                  <a16:creationId xmlns:a16="http://schemas.microsoft.com/office/drawing/2014/main" id="{94AB8203-4E9C-4B07-DC66-7075F83B1705}"/>
                </a:ext>
              </a:extLst>
            </p:cNvPr>
            <p:cNvSpPr/>
            <p:nvPr/>
          </p:nvSpPr>
          <p:spPr>
            <a:xfrm>
              <a:off x="3007925" y="4723975"/>
              <a:ext cx="44625" cy="107375"/>
            </a:xfrm>
            <a:custGeom>
              <a:avLst/>
              <a:gdLst/>
              <a:ahLst/>
              <a:cxnLst/>
              <a:rect l="l" t="t" r="r" b="b"/>
              <a:pathLst>
                <a:path w="1785" h="4295" extrusionOk="0">
                  <a:moveTo>
                    <a:pt x="1327" y="1"/>
                  </a:moveTo>
                  <a:cubicBezTo>
                    <a:pt x="1131" y="66"/>
                    <a:pt x="958" y="178"/>
                    <a:pt x="758" y="178"/>
                  </a:cubicBezTo>
                  <a:cubicBezTo>
                    <a:pt x="679" y="178"/>
                    <a:pt x="595" y="161"/>
                    <a:pt x="504" y="115"/>
                  </a:cubicBezTo>
                  <a:cubicBezTo>
                    <a:pt x="441" y="84"/>
                    <a:pt x="384" y="70"/>
                    <a:pt x="332" y="70"/>
                  </a:cubicBezTo>
                  <a:cubicBezTo>
                    <a:pt x="191" y="70"/>
                    <a:pt x="84" y="171"/>
                    <a:pt x="1" y="321"/>
                  </a:cubicBezTo>
                  <a:cubicBezTo>
                    <a:pt x="1" y="1258"/>
                    <a:pt x="161" y="2196"/>
                    <a:pt x="504" y="3088"/>
                  </a:cubicBezTo>
                  <a:cubicBezTo>
                    <a:pt x="618" y="3476"/>
                    <a:pt x="709" y="3865"/>
                    <a:pt x="778" y="4277"/>
                  </a:cubicBezTo>
                  <a:cubicBezTo>
                    <a:pt x="819" y="4289"/>
                    <a:pt x="856" y="4295"/>
                    <a:pt x="890" y="4295"/>
                  </a:cubicBezTo>
                  <a:cubicBezTo>
                    <a:pt x="1047" y="4295"/>
                    <a:pt x="1137" y="4175"/>
                    <a:pt x="1213" y="4025"/>
                  </a:cubicBezTo>
                  <a:cubicBezTo>
                    <a:pt x="1304" y="3728"/>
                    <a:pt x="1327" y="3408"/>
                    <a:pt x="1235" y="3110"/>
                  </a:cubicBezTo>
                  <a:cubicBezTo>
                    <a:pt x="1098" y="2653"/>
                    <a:pt x="1030" y="2173"/>
                    <a:pt x="1030" y="1670"/>
                  </a:cubicBezTo>
                  <a:cubicBezTo>
                    <a:pt x="1030" y="1601"/>
                    <a:pt x="961" y="1510"/>
                    <a:pt x="1030" y="1441"/>
                  </a:cubicBezTo>
                  <a:cubicBezTo>
                    <a:pt x="1030" y="1601"/>
                    <a:pt x="1075" y="1761"/>
                    <a:pt x="1121" y="1899"/>
                  </a:cubicBezTo>
                  <a:cubicBezTo>
                    <a:pt x="1190" y="1990"/>
                    <a:pt x="1304" y="2059"/>
                    <a:pt x="1418" y="2059"/>
                  </a:cubicBezTo>
                  <a:cubicBezTo>
                    <a:pt x="1738" y="1921"/>
                    <a:pt x="1784" y="1647"/>
                    <a:pt x="1784" y="1350"/>
                  </a:cubicBezTo>
                  <a:cubicBezTo>
                    <a:pt x="1761" y="1235"/>
                    <a:pt x="1738" y="1121"/>
                    <a:pt x="1716" y="1030"/>
                  </a:cubicBezTo>
                  <a:cubicBezTo>
                    <a:pt x="1624" y="778"/>
                    <a:pt x="1556" y="504"/>
                    <a:pt x="1487" y="252"/>
                  </a:cubicBezTo>
                  <a:cubicBezTo>
                    <a:pt x="1464" y="161"/>
                    <a:pt x="1395" y="69"/>
                    <a:pt x="1327" y="1"/>
                  </a:cubicBezTo>
                  <a:close/>
                </a:path>
              </a:pathLst>
            </a:custGeom>
            <a:solidFill>
              <a:srgbClr val="9D2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2" name="Google Shape;358;p35">
              <a:extLst>
                <a:ext uri="{FF2B5EF4-FFF2-40B4-BE49-F238E27FC236}">
                  <a16:creationId xmlns:a16="http://schemas.microsoft.com/office/drawing/2014/main" id="{4B80E58B-020A-15CD-7A1D-F42C8CCBFFA3}"/>
                </a:ext>
              </a:extLst>
            </p:cNvPr>
            <p:cNvSpPr/>
            <p:nvPr/>
          </p:nvSpPr>
          <p:spPr>
            <a:xfrm>
              <a:off x="3048525" y="4878900"/>
              <a:ext cx="77775" cy="114350"/>
            </a:xfrm>
            <a:custGeom>
              <a:avLst/>
              <a:gdLst/>
              <a:ahLst/>
              <a:cxnLst/>
              <a:rect l="l" t="t" r="r" b="b"/>
              <a:pathLst>
                <a:path w="3111" h="4574" extrusionOk="0">
                  <a:moveTo>
                    <a:pt x="366" y="0"/>
                  </a:moveTo>
                  <a:cubicBezTo>
                    <a:pt x="160" y="46"/>
                    <a:pt x="0" y="115"/>
                    <a:pt x="137" y="366"/>
                  </a:cubicBezTo>
                  <a:cubicBezTo>
                    <a:pt x="618" y="1715"/>
                    <a:pt x="1326" y="2973"/>
                    <a:pt x="2195" y="4094"/>
                  </a:cubicBezTo>
                  <a:cubicBezTo>
                    <a:pt x="2264" y="4162"/>
                    <a:pt x="2333" y="4231"/>
                    <a:pt x="2401" y="4299"/>
                  </a:cubicBezTo>
                  <a:lnTo>
                    <a:pt x="2721" y="4574"/>
                  </a:lnTo>
                  <a:lnTo>
                    <a:pt x="2927" y="4345"/>
                  </a:lnTo>
                  <a:cubicBezTo>
                    <a:pt x="3110" y="3888"/>
                    <a:pt x="2721" y="3613"/>
                    <a:pt x="2584" y="3270"/>
                  </a:cubicBezTo>
                  <a:cubicBezTo>
                    <a:pt x="2378" y="2859"/>
                    <a:pt x="2104" y="2516"/>
                    <a:pt x="1875" y="2127"/>
                  </a:cubicBezTo>
                  <a:cubicBezTo>
                    <a:pt x="1509" y="1304"/>
                    <a:pt x="1304" y="389"/>
                    <a:pt x="366" y="0"/>
                  </a:cubicBezTo>
                  <a:close/>
                </a:path>
              </a:pathLst>
            </a:custGeom>
            <a:solidFill>
              <a:srgbClr val="A735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3" name="Google Shape;359;p35">
              <a:extLst>
                <a:ext uri="{FF2B5EF4-FFF2-40B4-BE49-F238E27FC236}">
                  <a16:creationId xmlns:a16="http://schemas.microsoft.com/office/drawing/2014/main" id="{63232953-5749-1C65-C298-7FAB19FBC2B4}"/>
                </a:ext>
              </a:extLst>
            </p:cNvPr>
            <p:cNvSpPr/>
            <p:nvPr/>
          </p:nvSpPr>
          <p:spPr>
            <a:xfrm>
              <a:off x="3810550" y="5313475"/>
              <a:ext cx="120650" cy="38375"/>
            </a:xfrm>
            <a:custGeom>
              <a:avLst/>
              <a:gdLst/>
              <a:ahLst/>
              <a:cxnLst/>
              <a:rect l="l" t="t" r="r" b="b"/>
              <a:pathLst>
                <a:path w="4826" h="1535" extrusionOk="0">
                  <a:moveTo>
                    <a:pt x="3598" y="1"/>
                  </a:moveTo>
                  <a:cubicBezTo>
                    <a:pt x="3174" y="1"/>
                    <a:pt x="2774" y="258"/>
                    <a:pt x="2356" y="408"/>
                  </a:cubicBezTo>
                  <a:cubicBezTo>
                    <a:pt x="2071" y="597"/>
                    <a:pt x="1744" y="699"/>
                    <a:pt x="1410" y="699"/>
                  </a:cubicBezTo>
                  <a:cubicBezTo>
                    <a:pt x="1260" y="699"/>
                    <a:pt x="1109" y="679"/>
                    <a:pt x="961" y="636"/>
                  </a:cubicBezTo>
                  <a:cubicBezTo>
                    <a:pt x="869" y="614"/>
                    <a:pt x="755" y="614"/>
                    <a:pt x="641" y="614"/>
                  </a:cubicBezTo>
                  <a:cubicBezTo>
                    <a:pt x="503" y="636"/>
                    <a:pt x="343" y="705"/>
                    <a:pt x="229" y="774"/>
                  </a:cubicBezTo>
                  <a:cubicBezTo>
                    <a:pt x="138" y="842"/>
                    <a:pt x="69" y="911"/>
                    <a:pt x="0" y="1002"/>
                  </a:cubicBezTo>
                  <a:cubicBezTo>
                    <a:pt x="92" y="1162"/>
                    <a:pt x="183" y="1322"/>
                    <a:pt x="275" y="1482"/>
                  </a:cubicBezTo>
                  <a:cubicBezTo>
                    <a:pt x="503" y="1518"/>
                    <a:pt x="733" y="1535"/>
                    <a:pt x="965" y="1535"/>
                  </a:cubicBezTo>
                  <a:cubicBezTo>
                    <a:pt x="1640" y="1535"/>
                    <a:pt x="2320" y="1389"/>
                    <a:pt x="2950" y="1117"/>
                  </a:cubicBezTo>
                  <a:cubicBezTo>
                    <a:pt x="3362" y="957"/>
                    <a:pt x="3796" y="819"/>
                    <a:pt x="4254" y="774"/>
                  </a:cubicBezTo>
                  <a:cubicBezTo>
                    <a:pt x="4459" y="751"/>
                    <a:pt x="4665" y="682"/>
                    <a:pt x="4825" y="545"/>
                  </a:cubicBezTo>
                  <a:cubicBezTo>
                    <a:pt x="4619" y="476"/>
                    <a:pt x="4414" y="476"/>
                    <a:pt x="4299" y="271"/>
                  </a:cubicBezTo>
                  <a:cubicBezTo>
                    <a:pt x="4054" y="73"/>
                    <a:pt x="3823" y="1"/>
                    <a:pt x="3598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4" name="Google Shape;360;p35">
              <a:extLst>
                <a:ext uri="{FF2B5EF4-FFF2-40B4-BE49-F238E27FC236}">
                  <a16:creationId xmlns:a16="http://schemas.microsoft.com/office/drawing/2014/main" id="{8BA327DB-9004-9BF9-723E-4EC07997F1BD}"/>
                </a:ext>
              </a:extLst>
            </p:cNvPr>
            <p:cNvSpPr/>
            <p:nvPr/>
          </p:nvSpPr>
          <p:spPr>
            <a:xfrm>
              <a:off x="3250875" y="5157800"/>
              <a:ext cx="89225" cy="66975"/>
            </a:xfrm>
            <a:custGeom>
              <a:avLst/>
              <a:gdLst/>
              <a:ahLst/>
              <a:cxnLst/>
              <a:rect l="l" t="t" r="r" b="b"/>
              <a:pathLst>
                <a:path w="3569" h="2679" extrusionOk="0">
                  <a:moveTo>
                    <a:pt x="419" y="0"/>
                  </a:moveTo>
                  <a:cubicBezTo>
                    <a:pt x="395" y="0"/>
                    <a:pt x="370" y="1"/>
                    <a:pt x="344" y="3"/>
                  </a:cubicBezTo>
                  <a:cubicBezTo>
                    <a:pt x="230" y="26"/>
                    <a:pt x="138" y="95"/>
                    <a:pt x="47" y="163"/>
                  </a:cubicBezTo>
                  <a:cubicBezTo>
                    <a:pt x="24" y="163"/>
                    <a:pt x="1" y="186"/>
                    <a:pt x="1" y="255"/>
                  </a:cubicBezTo>
                  <a:cubicBezTo>
                    <a:pt x="1" y="346"/>
                    <a:pt x="24" y="415"/>
                    <a:pt x="92" y="461"/>
                  </a:cubicBezTo>
                  <a:cubicBezTo>
                    <a:pt x="458" y="895"/>
                    <a:pt x="733" y="1421"/>
                    <a:pt x="1259" y="1696"/>
                  </a:cubicBezTo>
                  <a:cubicBezTo>
                    <a:pt x="1876" y="2039"/>
                    <a:pt x="2493" y="2359"/>
                    <a:pt x="3111" y="2679"/>
                  </a:cubicBezTo>
                  <a:cubicBezTo>
                    <a:pt x="3294" y="2656"/>
                    <a:pt x="3431" y="2542"/>
                    <a:pt x="3500" y="2382"/>
                  </a:cubicBezTo>
                  <a:cubicBezTo>
                    <a:pt x="3568" y="1398"/>
                    <a:pt x="2653" y="1558"/>
                    <a:pt x="2173" y="1192"/>
                  </a:cubicBezTo>
                  <a:cubicBezTo>
                    <a:pt x="2059" y="1147"/>
                    <a:pt x="1967" y="1101"/>
                    <a:pt x="1876" y="1032"/>
                  </a:cubicBezTo>
                  <a:cubicBezTo>
                    <a:pt x="1693" y="941"/>
                    <a:pt x="1533" y="827"/>
                    <a:pt x="1373" y="689"/>
                  </a:cubicBezTo>
                  <a:cubicBezTo>
                    <a:pt x="1090" y="407"/>
                    <a:pt x="890" y="0"/>
                    <a:pt x="419" y="0"/>
                  </a:cubicBezTo>
                  <a:close/>
                </a:path>
              </a:pathLst>
            </a:custGeom>
            <a:solidFill>
              <a:srgbClr val="A42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5" name="Google Shape;361;p35">
              <a:extLst>
                <a:ext uri="{FF2B5EF4-FFF2-40B4-BE49-F238E27FC236}">
                  <a16:creationId xmlns:a16="http://schemas.microsoft.com/office/drawing/2014/main" id="{4B40A30B-12F8-47CD-5A90-A5B95FFD1BAD}"/>
                </a:ext>
              </a:extLst>
            </p:cNvPr>
            <p:cNvSpPr/>
            <p:nvPr/>
          </p:nvSpPr>
          <p:spPr>
            <a:xfrm>
              <a:off x="4142675" y="5164600"/>
              <a:ext cx="95500" cy="73325"/>
            </a:xfrm>
            <a:custGeom>
              <a:avLst/>
              <a:gdLst/>
              <a:ahLst/>
              <a:cxnLst/>
              <a:rect l="l" t="t" r="r" b="b"/>
              <a:pathLst>
                <a:path w="3820" h="2933" extrusionOk="0">
                  <a:moveTo>
                    <a:pt x="3210" y="0"/>
                  </a:moveTo>
                  <a:cubicBezTo>
                    <a:pt x="3185" y="0"/>
                    <a:pt x="3160" y="2"/>
                    <a:pt x="3134" y="6"/>
                  </a:cubicBezTo>
                  <a:cubicBezTo>
                    <a:pt x="3042" y="29"/>
                    <a:pt x="2928" y="52"/>
                    <a:pt x="2859" y="97"/>
                  </a:cubicBezTo>
                  <a:cubicBezTo>
                    <a:pt x="2676" y="189"/>
                    <a:pt x="2493" y="303"/>
                    <a:pt x="2333" y="417"/>
                  </a:cubicBezTo>
                  <a:lnTo>
                    <a:pt x="2105" y="577"/>
                  </a:lnTo>
                  <a:cubicBezTo>
                    <a:pt x="1967" y="646"/>
                    <a:pt x="1830" y="738"/>
                    <a:pt x="1716" y="806"/>
                  </a:cubicBezTo>
                  <a:cubicBezTo>
                    <a:pt x="1624" y="852"/>
                    <a:pt x="1533" y="920"/>
                    <a:pt x="1464" y="989"/>
                  </a:cubicBezTo>
                  <a:cubicBezTo>
                    <a:pt x="961" y="1538"/>
                    <a:pt x="1" y="1675"/>
                    <a:pt x="24" y="2635"/>
                  </a:cubicBezTo>
                  <a:lnTo>
                    <a:pt x="24" y="2933"/>
                  </a:lnTo>
                  <a:cubicBezTo>
                    <a:pt x="1419" y="2178"/>
                    <a:pt x="2676" y="1263"/>
                    <a:pt x="3820" y="166"/>
                  </a:cubicBezTo>
                  <a:lnTo>
                    <a:pt x="3545" y="166"/>
                  </a:lnTo>
                  <a:cubicBezTo>
                    <a:pt x="3449" y="51"/>
                    <a:pt x="3338" y="0"/>
                    <a:pt x="3210" y="0"/>
                  </a:cubicBez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6" name="Google Shape;362;p35">
              <a:extLst>
                <a:ext uri="{FF2B5EF4-FFF2-40B4-BE49-F238E27FC236}">
                  <a16:creationId xmlns:a16="http://schemas.microsoft.com/office/drawing/2014/main" id="{20D2A9B1-8589-F40D-0AB3-28A8DF549F36}"/>
                </a:ext>
              </a:extLst>
            </p:cNvPr>
            <p:cNvSpPr/>
            <p:nvPr/>
          </p:nvSpPr>
          <p:spPr>
            <a:xfrm>
              <a:off x="3433825" y="5269725"/>
              <a:ext cx="128650" cy="52825"/>
            </a:xfrm>
            <a:custGeom>
              <a:avLst/>
              <a:gdLst/>
              <a:ahLst/>
              <a:cxnLst/>
              <a:rect l="l" t="t" r="r" b="b"/>
              <a:pathLst>
                <a:path w="5146" h="2113" extrusionOk="0">
                  <a:moveTo>
                    <a:pt x="804" y="0"/>
                  </a:moveTo>
                  <a:cubicBezTo>
                    <a:pt x="656" y="0"/>
                    <a:pt x="503" y="29"/>
                    <a:pt x="343" y="100"/>
                  </a:cubicBezTo>
                  <a:cubicBezTo>
                    <a:pt x="160" y="168"/>
                    <a:pt x="46" y="328"/>
                    <a:pt x="0" y="511"/>
                  </a:cubicBezTo>
                  <a:cubicBezTo>
                    <a:pt x="46" y="580"/>
                    <a:pt x="92" y="649"/>
                    <a:pt x="160" y="694"/>
                  </a:cubicBezTo>
                  <a:cubicBezTo>
                    <a:pt x="1327" y="1106"/>
                    <a:pt x="2470" y="1540"/>
                    <a:pt x="3636" y="1952"/>
                  </a:cubicBezTo>
                  <a:cubicBezTo>
                    <a:pt x="3842" y="1998"/>
                    <a:pt x="4048" y="2021"/>
                    <a:pt x="4253" y="2021"/>
                  </a:cubicBezTo>
                  <a:cubicBezTo>
                    <a:pt x="4369" y="2083"/>
                    <a:pt x="4494" y="2113"/>
                    <a:pt x="4620" y="2113"/>
                  </a:cubicBezTo>
                  <a:cubicBezTo>
                    <a:pt x="4768" y="2113"/>
                    <a:pt x="4918" y="2072"/>
                    <a:pt x="5054" y="1998"/>
                  </a:cubicBezTo>
                  <a:cubicBezTo>
                    <a:pt x="5145" y="1906"/>
                    <a:pt x="5145" y="1769"/>
                    <a:pt x="5077" y="1678"/>
                  </a:cubicBezTo>
                  <a:cubicBezTo>
                    <a:pt x="4894" y="1540"/>
                    <a:pt x="4665" y="1449"/>
                    <a:pt x="4436" y="1449"/>
                  </a:cubicBezTo>
                  <a:cubicBezTo>
                    <a:pt x="4231" y="1426"/>
                    <a:pt x="4002" y="1380"/>
                    <a:pt x="3819" y="1312"/>
                  </a:cubicBezTo>
                  <a:cubicBezTo>
                    <a:pt x="3545" y="1243"/>
                    <a:pt x="3316" y="1129"/>
                    <a:pt x="3087" y="992"/>
                  </a:cubicBezTo>
                  <a:cubicBezTo>
                    <a:pt x="2699" y="740"/>
                    <a:pt x="2310" y="534"/>
                    <a:pt x="1875" y="374"/>
                  </a:cubicBezTo>
                  <a:cubicBezTo>
                    <a:pt x="1530" y="193"/>
                    <a:pt x="1184" y="0"/>
                    <a:pt x="804" y="0"/>
                  </a:cubicBez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7" name="Google Shape;363;p35">
              <a:extLst>
                <a:ext uri="{FF2B5EF4-FFF2-40B4-BE49-F238E27FC236}">
                  <a16:creationId xmlns:a16="http://schemas.microsoft.com/office/drawing/2014/main" id="{C263472D-7E2F-105E-4432-ED9FACDDC600}"/>
                </a:ext>
              </a:extLst>
            </p:cNvPr>
            <p:cNvSpPr/>
            <p:nvPr/>
          </p:nvSpPr>
          <p:spPr>
            <a:xfrm>
              <a:off x="3328625" y="5216550"/>
              <a:ext cx="98500" cy="55450"/>
            </a:xfrm>
            <a:custGeom>
              <a:avLst/>
              <a:gdLst/>
              <a:ahLst/>
              <a:cxnLst/>
              <a:rect l="l" t="t" r="r" b="b"/>
              <a:pathLst>
                <a:path w="3940" h="2218" extrusionOk="0">
                  <a:moveTo>
                    <a:pt x="532" y="0"/>
                  </a:moveTo>
                  <a:cubicBezTo>
                    <a:pt x="447" y="0"/>
                    <a:pt x="361" y="26"/>
                    <a:pt x="275" y="77"/>
                  </a:cubicBezTo>
                  <a:lnTo>
                    <a:pt x="1" y="329"/>
                  </a:lnTo>
                  <a:cubicBezTo>
                    <a:pt x="161" y="557"/>
                    <a:pt x="390" y="740"/>
                    <a:pt x="664" y="832"/>
                  </a:cubicBezTo>
                  <a:cubicBezTo>
                    <a:pt x="1601" y="1289"/>
                    <a:pt x="2516" y="1724"/>
                    <a:pt x="3431" y="2158"/>
                  </a:cubicBezTo>
                  <a:cubicBezTo>
                    <a:pt x="3484" y="2199"/>
                    <a:pt x="3544" y="2218"/>
                    <a:pt x="3604" y="2218"/>
                  </a:cubicBezTo>
                  <a:cubicBezTo>
                    <a:pt x="3776" y="2218"/>
                    <a:pt x="3939" y="2065"/>
                    <a:pt x="3888" y="1861"/>
                  </a:cubicBezTo>
                  <a:lnTo>
                    <a:pt x="3865" y="1701"/>
                  </a:lnTo>
                  <a:cubicBezTo>
                    <a:pt x="3774" y="1541"/>
                    <a:pt x="3659" y="1426"/>
                    <a:pt x="3499" y="1358"/>
                  </a:cubicBezTo>
                  <a:cubicBezTo>
                    <a:pt x="2585" y="809"/>
                    <a:pt x="1624" y="352"/>
                    <a:pt x="618" y="9"/>
                  </a:cubicBezTo>
                  <a:cubicBezTo>
                    <a:pt x="590" y="3"/>
                    <a:pt x="561" y="0"/>
                    <a:pt x="532" y="0"/>
                  </a:cubicBezTo>
                  <a:close/>
                </a:path>
              </a:pathLst>
            </a:custGeom>
            <a:solidFill>
              <a:srgbClr val="972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8" name="Google Shape;364;p35">
              <a:extLst>
                <a:ext uri="{FF2B5EF4-FFF2-40B4-BE49-F238E27FC236}">
                  <a16:creationId xmlns:a16="http://schemas.microsoft.com/office/drawing/2014/main" id="{B0C04E0D-D10E-66F1-CEAA-3C0DAD212214}"/>
                </a:ext>
              </a:extLst>
            </p:cNvPr>
            <p:cNvSpPr/>
            <p:nvPr/>
          </p:nvSpPr>
          <p:spPr>
            <a:xfrm>
              <a:off x="3027925" y="4822300"/>
              <a:ext cx="45200" cy="65775"/>
            </a:xfrm>
            <a:custGeom>
              <a:avLst/>
              <a:gdLst/>
              <a:ahLst/>
              <a:cxnLst/>
              <a:rect l="l" t="t" r="r" b="b"/>
              <a:pathLst>
                <a:path w="1808" h="2631" extrusionOk="0">
                  <a:moveTo>
                    <a:pt x="413" y="1"/>
                  </a:moveTo>
                  <a:lnTo>
                    <a:pt x="275" y="46"/>
                  </a:lnTo>
                  <a:lnTo>
                    <a:pt x="1" y="321"/>
                  </a:lnTo>
                  <a:cubicBezTo>
                    <a:pt x="70" y="595"/>
                    <a:pt x="161" y="847"/>
                    <a:pt x="230" y="1121"/>
                  </a:cubicBezTo>
                  <a:cubicBezTo>
                    <a:pt x="367" y="1670"/>
                    <a:pt x="595" y="2196"/>
                    <a:pt x="961" y="2630"/>
                  </a:cubicBezTo>
                  <a:lnTo>
                    <a:pt x="1259" y="2333"/>
                  </a:lnTo>
                  <a:cubicBezTo>
                    <a:pt x="1556" y="2310"/>
                    <a:pt x="1785" y="2219"/>
                    <a:pt x="1807" y="1876"/>
                  </a:cubicBezTo>
                  <a:cubicBezTo>
                    <a:pt x="1716" y="1739"/>
                    <a:pt x="1602" y="1647"/>
                    <a:pt x="1442" y="1578"/>
                  </a:cubicBezTo>
                  <a:cubicBezTo>
                    <a:pt x="1259" y="1464"/>
                    <a:pt x="1099" y="1304"/>
                    <a:pt x="984" y="1121"/>
                  </a:cubicBezTo>
                  <a:cubicBezTo>
                    <a:pt x="893" y="1007"/>
                    <a:pt x="824" y="892"/>
                    <a:pt x="778" y="755"/>
                  </a:cubicBezTo>
                  <a:cubicBezTo>
                    <a:pt x="756" y="641"/>
                    <a:pt x="733" y="549"/>
                    <a:pt x="710" y="458"/>
                  </a:cubicBezTo>
                  <a:cubicBezTo>
                    <a:pt x="687" y="321"/>
                    <a:pt x="641" y="184"/>
                    <a:pt x="550" y="69"/>
                  </a:cubicBezTo>
                  <a:lnTo>
                    <a:pt x="413" y="1"/>
                  </a:lnTo>
                  <a:close/>
                </a:path>
              </a:pathLst>
            </a:custGeom>
            <a:solidFill>
              <a:srgbClr val="AA45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9" name="Google Shape;365;p35">
              <a:extLst>
                <a:ext uri="{FF2B5EF4-FFF2-40B4-BE49-F238E27FC236}">
                  <a16:creationId xmlns:a16="http://schemas.microsoft.com/office/drawing/2014/main" id="{BEC2A9DB-4B8B-98E9-5B3A-8EC755BA5CBE}"/>
                </a:ext>
              </a:extLst>
            </p:cNvPr>
            <p:cNvSpPr/>
            <p:nvPr/>
          </p:nvSpPr>
          <p:spPr>
            <a:xfrm>
              <a:off x="3001075" y="4429575"/>
              <a:ext cx="17750" cy="38325"/>
            </a:xfrm>
            <a:custGeom>
              <a:avLst/>
              <a:gdLst/>
              <a:ahLst/>
              <a:cxnLst/>
              <a:rect l="l" t="t" r="r" b="b"/>
              <a:pathLst>
                <a:path w="710" h="1533" extrusionOk="0">
                  <a:moveTo>
                    <a:pt x="343" y="0"/>
                  </a:moveTo>
                  <a:cubicBezTo>
                    <a:pt x="229" y="320"/>
                    <a:pt x="137" y="641"/>
                    <a:pt x="46" y="938"/>
                  </a:cubicBezTo>
                  <a:cubicBezTo>
                    <a:pt x="46" y="984"/>
                    <a:pt x="46" y="1029"/>
                    <a:pt x="46" y="1075"/>
                  </a:cubicBezTo>
                  <a:cubicBezTo>
                    <a:pt x="92" y="1235"/>
                    <a:pt x="0" y="1532"/>
                    <a:pt x="275" y="1532"/>
                  </a:cubicBezTo>
                  <a:cubicBezTo>
                    <a:pt x="458" y="1532"/>
                    <a:pt x="526" y="1304"/>
                    <a:pt x="526" y="1144"/>
                  </a:cubicBezTo>
                  <a:cubicBezTo>
                    <a:pt x="549" y="778"/>
                    <a:pt x="709" y="343"/>
                    <a:pt x="343" y="0"/>
                  </a:cubicBezTo>
                  <a:close/>
                </a:path>
              </a:pathLst>
            </a:custGeom>
            <a:solidFill>
              <a:srgbClr val="E699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0" name="Google Shape;366;p35">
              <a:extLst>
                <a:ext uri="{FF2B5EF4-FFF2-40B4-BE49-F238E27FC236}">
                  <a16:creationId xmlns:a16="http://schemas.microsoft.com/office/drawing/2014/main" id="{57726731-F8C1-40CA-36A1-4F528A5ECF1A}"/>
                </a:ext>
              </a:extLst>
            </p:cNvPr>
            <p:cNvSpPr/>
            <p:nvPr/>
          </p:nvSpPr>
          <p:spPr>
            <a:xfrm>
              <a:off x="3013650" y="4383825"/>
              <a:ext cx="15450" cy="34550"/>
            </a:xfrm>
            <a:custGeom>
              <a:avLst/>
              <a:gdLst/>
              <a:ahLst/>
              <a:cxnLst/>
              <a:rect l="l" t="t" r="r" b="b"/>
              <a:pathLst>
                <a:path w="618" h="1382" extrusionOk="0">
                  <a:moveTo>
                    <a:pt x="435" y="1"/>
                  </a:moveTo>
                  <a:cubicBezTo>
                    <a:pt x="383" y="1"/>
                    <a:pt x="332" y="24"/>
                    <a:pt x="298" y="70"/>
                  </a:cubicBezTo>
                  <a:cubicBezTo>
                    <a:pt x="115" y="435"/>
                    <a:pt x="0" y="870"/>
                    <a:pt x="23" y="1304"/>
                  </a:cubicBezTo>
                  <a:cubicBezTo>
                    <a:pt x="71" y="1353"/>
                    <a:pt x="126" y="1382"/>
                    <a:pt x="177" y="1382"/>
                  </a:cubicBezTo>
                  <a:cubicBezTo>
                    <a:pt x="223" y="1382"/>
                    <a:pt x="265" y="1358"/>
                    <a:pt x="298" y="1304"/>
                  </a:cubicBezTo>
                  <a:cubicBezTo>
                    <a:pt x="526" y="939"/>
                    <a:pt x="618" y="504"/>
                    <a:pt x="572" y="70"/>
                  </a:cubicBezTo>
                  <a:cubicBezTo>
                    <a:pt x="538" y="24"/>
                    <a:pt x="486" y="1"/>
                    <a:pt x="435" y="1"/>
                  </a:cubicBezTo>
                  <a:close/>
                </a:path>
              </a:pathLst>
            </a:custGeom>
            <a:solidFill>
              <a:srgbClr val="DF8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1" name="Google Shape;367;p35">
              <a:extLst>
                <a:ext uri="{FF2B5EF4-FFF2-40B4-BE49-F238E27FC236}">
                  <a16:creationId xmlns:a16="http://schemas.microsoft.com/office/drawing/2014/main" id="{B79712DF-B1BF-0F39-CC9A-D9BB1E94CE3C}"/>
                </a:ext>
              </a:extLst>
            </p:cNvPr>
            <p:cNvSpPr/>
            <p:nvPr/>
          </p:nvSpPr>
          <p:spPr>
            <a:xfrm>
              <a:off x="3021650" y="4354675"/>
              <a:ext cx="20600" cy="30900"/>
            </a:xfrm>
            <a:custGeom>
              <a:avLst/>
              <a:gdLst/>
              <a:ahLst/>
              <a:cxnLst/>
              <a:rect l="l" t="t" r="r" b="b"/>
              <a:pathLst>
                <a:path w="824" h="1236" extrusionOk="0">
                  <a:moveTo>
                    <a:pt x="275" y="1"/>
                  </a:moveTo>
                  <a:cubicBezTo>
                    <a:pt x="252" y="229"/>
                    <a:pt x="229" y="458"/>
                    <a:pt x="229" y="710"/>
                  </a:cubicBezTo>
                  <a:cubicBezTo>
                    <a:pt x="160" y="801"/>
                    <a:pt x="115" y="893"/>
                    <a:pt x="46" y="984"/>
                  </a:cubicBezTo>
                  <a:lnTo>
                    <a:pt x="0" y="1236"/>
                  </a:lnTo>
                  <a:lnTo>
                    <a:pt x="252" y="1236"/>
                  </a:lnTo>
                  <a:cubicBezTo>
                    <a:pt x="824" y="527"/>
                    <a:pt x="824" y="481"/>
                    <a:pt x="275" y="1"/>
                  </a:cubicBezTo>
                  <a:close/>
                </a:path>
              </a:pathLst>
            </a:custGeom>
            <a:solidFill>
              <a:srgbClr val="E28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2" name="Google Shape;368;p35">
              <a:extLst>
                <a:ext uri="{FF2B5EF4-FFF2-40B4-BE49-F238E27FC236}">
                  <a16:creationId xmlns:a16="http://schemas.microsoft.com/office/drawing/2014/main" id="{5395BBDF-296E-15E4-B2E9-BD68A76E64F1}"/>
                </a:ext>
              </a:extLst>
            </p:cNvPr>
            <p:cNvSpPr/>
            <p:nvPr/>
          </p:nvSpPr>
          <p:spPr>
            <a:xfrm>
              <a:off x="3218875" y="5137300"/>
              <a:ext cx="24025" cy="20600"/>
            </a:xfrm>
            <a:custGeom>
              <a:avLst/>
              <a:gdLst/>
              <a:ahLst/>
              <a:cxnLst/>
              <a:rect l="l" t="t" r="r" b="b"/>
              <a:pathLst>
                <a:path w="961" h="824" extrusionOk="0">
                  <a:moveTo>
                    <a:pt x="389" y="0"/>
                  </a:moveTo>
                  <a:lnTo>
                    <a:pt x="0" y="46"/>
                  </a:lnTo>
                  <a:cubicBezTo>
                    <a:pt x="160" y="389"/>
                    <a:pt x="458" y="686"/>
                    <a:pt x="801" y="823"/>
                  </a:cubicBezTo>
                  <a:cubicBezTo>
                    <a:pt x="892" y="823"/>
                    <a:pt x="961" y="755"/>
                    <a:pt x="961" y="663"/>
                  </a:cubicBezTo>
                  <a:cubicBezTo>
                    <a:pt x="961" y="526"/>
                    <a:pt x="892" y="389"/>
                    <a:pt x="824" y="297"/>
                  </a:cubicBezTo>
                  <a:cubicBezTo>
                    <a:pt x="778" y="252"/>
                    <a:pt x="755" y="229"/>
                    <a:pt x="732" y="183"/>
                  </a:cubicBezTo>
                  <a:cubicBezTo>
                    <a:pt x="664" y="137"/>
                    <a:pt x="595" y="69"/>
                    <a:pt x="503" y="46"/>
                  </a:cubicBezTo>
                  <a:lnTo>
                    <a:pt x="389" y="0"/>
                  </a:lnTo>
                  <a:close/>
                </a:path>
              </a:pathLst>
            </a:custGeom>
            <a:solidFill>
              <a:srgbClr val="A035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3" name="Google Shape;369;p35">
              <a:extLst>
                <a:ext uri="{FF2B5EF4-FFF2-40B4-BE49-F238E27FC236}">
                  <a16:creationId xmlns:a16="http://schemas.microsoft.com/office/drawing/2014/main" id="{E2265C13-3D93-F29C-5025-9149912982F6}"/>
                </a:ext>
              </a:extLst>
            </p:cNvPr>
            <p:cNvSpPr/>
            <p:nvPr/>
          </p:nvSpPr>
          <p:spPr>
            <a:xfrm>
              <a:off x="3420675" y="5265225"/>
              <a:ext cx="20600" cy="17300"/>
            </a:xfrm>
            <a:custGeom>
              <a:avLst/>
              <a:gdLst/>
              <a:ahLst/>
              <a:cxnLst/>
              <a:rect l="l" t="t" r="r" b="b"/>
              <a:pathLst>
                <a:path w="824" h="692" extrusionOk="0">
                  <a:moveTo>
                    <a:pt x="344" y="1"/>
                  </a:moveTo>
                  <a:cubicBezTo>
                    <a:pt x="240" y="1"/>
                    <a:pt x="129" y="66"/>
                    <a:pt x="69" y="165"/>
                  </a:cubicBezTo>
                  <a:cubicBezTo>
                    <a:pt x="46" y="165"/>
                    <a:pt x="46" y="188"/>
                    <a:pt x="23" y="234"/>
                  </a:cubicBezTo>
                  <a:cubicBezTo>
                    <a:pt x="0" y="280"/>
                    <a:pt x="23" y="325"/>
                    <a:pt x="69" y="394"/>
                  </a:cubicBezTo>
                  <a:lnTo>
                    <a:pt x="526" y="691"/>
                  </a:lnTo>
                  <a:lnTo>
                    <a:pt x="824" y="417"/>
                  </a:lnTo>
                  <a:cubicBezTo>
                    <a:pt x="824" y="371"/>
                    <a:pt x="824" y="325"/>
                    <a:pt x="801" y="280"/>
                  </a:cubicBezTo>
                  <a:cubicBezTo>
                    <a:pt x="755" y="211"/>
                    <a:pt x="709" y="143"/>
                    <a:pt x="641" y="97"/>
                  </a:cubicBezTo>
                  <a:cubicBezTo>
                    <a:pt x="549" y="51"/>
                    <a:pt x="481" y="28"/>
                    <a:pt x="389" y="5"/>
                  </a:cubicBezTo>
                  <a:cubicBezTo>
                    <a:pt x="374" y="2"/>
                    <a:pt x="359" y="1"/>
                    <a:pt x="344" y="1"/>
                  </a:cubicBezTo>
                  <a:close/>
                </a:path>
              </a:pathLst>
            </a:custGeom>
            <a:solidFill>
              <a:srgbClr val="972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4" name="Google Shape;370;p35">
              <a:extLst>
                <a:ext uri="{FF2B5EF4-FFF2-40B4-BE49-F238E27FC236}">
                  <a16:creationId xmlns:a16="http://schemas.microsoft.com/office/drawing/2014/main" id="{F99EFE63-5EDF-F381-9371-CC215CE28D58}"/>
                </a:ext>
              </a:extLst>
            </p:cNvPr>
            <p:cNvSpPr/>
            <p:nvPr/>
          </p:nvSpPr>
          <p:spPr>
            <a:xfrm>
              <a:off x="3540150" y="5319075"/>
              <a:ext cx="20025" cy="6425"/>
            </a:xfrm>
            <a:custGeom>
              <a:avLst/>
              <a:gdLst/>
              <a:ahLst/>
              <a:cxnLst/>
              <a:rect l="l" t="t" r="r" b="b"/>
              <a:pathLst>
                <a:path w="801" h="257" extrusionOk="0">
                  <a:moveTo>
                    <a:pt x="801" y="1"/>
                  </a:moveTo>
                  <a:lnTo>
                    <a:pt x="0" y="47"/>
                  </a:lnTo>
                  <a:cubicBezTo>
                    <a:pt x="201" y="187"/>
                    <a:pt x="453" y="257"/>
                    <a:pt x="697" y="257"/>
                  </a:cubicBezTo>
                  <a:cubicBezTo>
                    <a:pt x="732" y="257"/>
                    <a:pt x="766" y="255"/>
                    <a:pt x="801" y="252"/>
                  </a:cubicBezTo>
                  <a:lnTo>
                    <a:pt x="801" y="1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5" name="Google Shape;371;p35">
              <a:extLst>
                <a:ext uri="{FF2B5EF4-FFF2-40B4-BE49-F238E27FC236}">
                  <a16:creationId xmlns:a16="http://schemas.microsoft.com/office/drawing/2014/main" id="{DB517C8B-4D7F-7315-F2C8-95189E42D5A1}"/>
                </a:ext>
              </a:extLst>
            </p:cNvPr>
            <p:cNvSpPr/>
            <p:nvPr/>
          </p:nvSpPr>
          <p:spPr>
            <a:xfrm>
              <a:off x="3583600" y="5333375"/>
              <a:ext cx="16025" cy="3450"/>
            </a:xfrm>
            <a:custGeom>
              <a:avLst/>
              <a:gdLst/>
              <a:ahLst/>
              <a:cxnLst/>
              <a:rect l="l" t="t" r="r" b="b"/>
              <a:pathLst>
                <a:path w="641" h="138" extrusionOk="0">
                  <a:moveTo>
                    <a:pt x="0" y="0"/>
                  </a:moveTo>
                  <a:cubicBezTo>
                    <a:pt x="80" y="92"/>
                    <a:pt x="200" y="138"/>
                    <a:pt x="320" y="138"/>
                  </a:cubicBezTo>
                  <a:cubicBezTo>
                    <a:pt x="441" y="138"/>
                    <a:pt x="561" y="92"/>
                    <a:pt x="641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6" name="Google Shape;372;p35">
              <a:extLst>
                <a:ext uri="{FF2B5EF4-FFF2-40B4-BE49-F238E27FC236}">
                  <a16:creationId xmlns:a16="http://schemas.microsoft.com/office/drawing/2014/main" id="{02385102-5973-CE5F-2DD7-9AB54906B1D1}"/>
                </a:ext>
              </a:extLst>
            </p:cNvPr>
            <p:cNvSpPr/>
            <p:nvPr/>
          </p:nvSpPr>
          <p:spPr>
            <a:xfrm>
              <a:off x="3634475" y="5338450"/>
              <a:ext cx="13175" cy="5575"/>
            </a:xfrm>
            <a:custGeom>
              <a:avLst/>
              <a:gdLst/>
              <a:ahLst/>
              <a:cxnLst/>
              <a:rect l="l" t="t" r="r" b="b"/>
              <a:pathLst>
                <a:path w="527" h="223" extrusionOk="0">
                  <a:moveTo>
                    <a:pt x="147" y="0"/>
                  </a:moveTo>
                  <a:cubicBezTo>
                    <a:pt x="97" y="0"/>
                    <a:pt x="47" y="9"/>
                    <a:pt x="0" y="26"/>
                  </a:cubicBezTo>
                  <a:cubicBezTo>
                    <a:pt x="91" y="154"/>
                    <a:pt x="240" y="223"/>
                    <a:pt x="401" y="223"/>
                  </a:cubicBezTo>
                  <a:cubicBezTo>
                    <a:pt x="442" y="223"/>
                    <a:pt x="484" y="218"/>
                    <a:pt x="526" y="209"/>
                  </a:cubicBezTo>
                  <a:cubicBezTo>
                    <a:pt x="441" y="73"/>
                    <a:pt x="293" y="0"/>
                    <a:pt x="147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7" name="Google Shape;373;p35">
              <a:extLst>
                <a:ext uri="{FF2B5EF4-FFF2-40B4-BE49-F238E27FC236}">
                  <a16:creationId xmlns:a16="http://schemas.microsoft.com/office/drawing/2014/main" id="{ADC474E0-482D-904D-58BA-1A44B4C4816F}"/>
                </a:ext>
              </a:extLst>
            </p:cNvPr>
            <p:cNvSpPr/>
            <p:nvPr/>
          </p:nvSpPr>
          <p:spPr>
            <a:xfrm>
              <a:off x="3238875" y="5156025"/>
              <a:ext cx="9175" cy="7600"/>
            </a:xfrm>
            <a:custGeom>
              <a:avLst/>
              <a:gdLst/>
              <a:ahLst/>
              <a:cxnLst/>
              <a:rect l="l" t="t" r="r" b="b"/>
              <a:pathLst>
                <a:path w="367" h="304" extrusionOk="0">
                  <a:moveTo>
                    <a:pt x="126" y="0"/>
                  </a:moveTo>
                  <a:cubicBezTo>
                    <a:pt x="107" y="0"/>
                    <a:pt x="88" y="2"/>
                    <a:pt x="69" y="6"/>
                  </a:cubicBezTo>
                  <a:lnTo>
                    <a:pt x="1" y="74"/>
                  </a:lnTo>
                  <a:cubicBezTo>
                    <a:pt x="46" y="212"/>
                    <a:pt x="161" y="280"/>
                    <a:pt x="298" y="303"/>
                  </a:cubicBezTo>
                  <a:cubicBezTo>
                    <a:pt x="321" y="257"/>
                    <a:pt x="344" y="212"/>
                    <a:pt x="367" y="143"/>
                  </a:cubicBezTo>
                  <a:cubicBezTo>
                    <a:pt x="309" y="48"/>
                    <a:pt x="221" y="0"/>
                    <a:pt x="126" y="0"/>
                  </a:cubicBezTo>
                  <a:close/>
                </a:path>
              </a:pathLst>
            </a:custGeom>
            <a:solidFill>
              <a:srgbClr val="A035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8" name="Google Shape;374;p35">
              <a:extLst>
                <a:ext uri="{FF2B5EF4-FFF2-40B4-BE49-F238E27FC236}">
                  <a16:creationId xmlns:a16="http://schemas.microsoft.com/office/drawing/2014/main" id="{33DE6856-2F16-9629-C5D2-A7CC4918FA99}"/>
                </a:ext>
              </a:extLst>
            </p:cNvPr>
            <p:cNvSpPr/>
            <p:nvPr/>
          </p:nvSpPr>
          <p:spPr>
            <a:xfrm>
              <a:off x="3246325" y="5161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160" y="1"/>
                  </a:moveTo>
                  <a:cubicBezTo>
                    <a:pt x="120" y="1"/>
                    <a:pt x="80" y="18"/>
                    <a:pt x="46" y="52"/>
                  </a:cubicBezTo>
                  <a:lnTo>
                    <a:pt x="0" y="98"/>
                  </a:lnTo>
                  <a:cubicBezTo>
                    <a:pt x="46" y="212"/>
                    <a:pt x="137" y="304"/>
                    <a:pt x="274" y="327"/>
                  </a:cubicBezTo>
                  <a:lnTo>
                    <a:pt x="274" y="52"/>
                  </a:lnTo>
                  <a:cubicBezTo>
                    <a:pt x="240" y="18"/>
                    <a:pt x="200" y="1"/>
                    <a:pt x="160" y="1"/>
                  </a:cubicBezTo>
                  <a:close/>
                </a:path>
              </a:pathLst>
            </a:custGeom>
            <a:solidFill>
              <a:srgbClr val="A035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9" name="Google Shape;375;p35">
              <a:extLst>
                <a:ext uri="{FF2B5EF4-FFF2-40B4-BE49-F238E27FC236}">
                  <a16:creationId xmlns:a16="http://schemas.microsoft.com/office/drawing/2014/main" id="{E22004D0-CF35-5BAA-1DA9-469B5435B84C}"/>
                </a:ext>
              </a:extLst>
            </p:cNvPr>
            <p:cNvSpPr/>
            <p:nvPr/>
          </p:nvSpPr>
          <p:spPr>
            <a:xfrm>
              <a:off x="3022800" y="4372400"/>
              <a:ext cx="4600" cy="6900"/>
            </a:xfrm>
            <a:custGeom>
              <a:avLst/>
              <a:gdLst/>
              <a:ahLst/>
              <a:cxnLst/>
              <a:rect l="l" t="t" r="r" b="b"/>
              <a:pathLst>
                <a:path w="184" h="276" extrusionOk="0">
                  <a:moveTo>
                    <a:pt x="183" y="1"/>
                  </a:moveTo>
                  <a:cubicBezTo>
                    <a:pt x="114" y="92"/>
                    <a:pt x="69" y="184"/>
                    <a:pt x="0" y="275"/>
                  </a:cubicBezTo>
                  <a:cubicBezTo>
                    <a:pt x="69" y="184"/>
                    <a:pt x="114" y="92"/>
                    <a:pt x="183" y="1"/>
                  </a:cubicBezTo>
                  <a:close/>
                </a:path>
              </a:pathLst>
            </a:custGeom>
            <a:solidFill>
              <a:srgbClr val="EE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0" name="Google Shape;376;p35">
              <a:extLst>
                <a:ext uri="{FF2B5EF4-FFF2-40B4-BE49-F238E27FC236}">
                  <a16:creationId xmlns:a16="http://schemas.microsoft.com/office/drawing/2014/main" id="{404E1503-3207-1A24-EDBD-4E7349B5FE2C}"/>
                </a:ext>
              </a:extLst>
            </p:cNvPr>
            <p:cNvSpPr/>
            <p:nvPr/>
          </p:nvSpPr>
          <p:spPr>
            <a:xfrm>
              <a:off x="4136975" y="5237900"/>
              <a:ext cx="6300" cy="4600"/>
            </a:xfrm>
            <a:custGeom>
              <a:avLst/>
              <a:gdLst/>
              <a:ahLst/>
              <a:cxnLst/>
              <a:rect l="l" t="t" r="r" b="b"/>
              <a:pathLst>
                <a:path w="252" h="184" extrusionOk="0">
                  <a:moveTo>
                    <a:pt x="252" y="1"/>
                  </a:moveTo>
                  <a:lnTo>
                    <a:pt x="0" y="184"/>
                  </a:lnTo>
                  <a:cubicBezTo>
                    <a:pt x="115" y="184"/>
                    <a:pt x="206" y="115"/>
                    <a:pt x="252" y="1"/>
                  </a:cubicBez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1" name="Google Shape;377;p35">
              <a:extLst>
                <a:ext uri="{FF2B5EF4-FFF2-40B4-BE49-F238E27FC236}">
                  <a16:creationId xmlns:a16="http://schemas.microsoft.com/office/drawing/2014/main" id="{24632602-8E78-7945-292D-653FB545EC6E}"/>
                </a:ext>
              </a:extLst>
            </p:cNvPr>
            <p:cNvSpPr/>
            <p:nvPr/>
          </p:nvSpPr>
          <p:spPr>
            <a:xfrm>
              <a:off x="3414375" y="5269350"/>
              <a:ext cx="8025" cy="5750"/>
            </a:xfrm>
            <a:custGeom>
              <a:avLst/>
              <a:gdLst/>
              <a:ahLst/>
              <a:cxnLst/>
              <a:rect l="l" t="t" r="r" b="b"/>
              <a:pathLst>
                <a:path w="321" h="230" extrusionOk="0">
                  <a:moveTo>
                    <a:pt x="321" y="0"/>
                  </a:moveTo>
                  <a:lnTo>
                    <a:pt x="1" y="23"/>
                  </a:lnTo>
                  <a:cubicBezTo>
                    <a:pt x="47" y="160"/>
                    <a:pt x="184" y="229"/>
                    <a:pt x="321" y="229"/>
                  </a:cubicBezTo>
                  <a:lnTo>
                    <a:pt x="321" y="0"/>
                  </a:ln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2" name="Google Shape;378;p35">
              <a:extLst>
                <a:ext uri="{FF2B5EF4-FFF2-40B4-BE49-F238E27FC236}">
                  <a16:creationId xmlns:a16="http://schemas.microsoft.com/office/drawing/2014/main" id="{38E8EBCB-6A60-D5E3-1D0F-99F206964FC4}"/>
                </a:ext>
              </a:extLst>
            </p:cNvPr>
            <p:cNvSpPr/>
            <p:nvPr/>
          </p:nvSpPr>
          <p:spPr>
            <a:xfrm>
              <a:off x="3564725" y="5326975"/>
              <a:ext cx="7450" cy="4250"/>
            </a:xfrm>
            <a:custGeom>
              <a:avLst/>
              <a:gdLst/>
              <a:ahLst/>
              <a:cxnLst/>
              <a:rect l="l" t="t" r="r" b="b"/>
              <a:pathLst>
                <a:path w="298" h="170" extrusionOk="0">
                  <a:moveTo>
                    <a:pt x="46" y="1"/>
                  </a:moveTo>
                  <a:cubicBezTo>
                    <a:pt x="31" y="1"/>
                    <a:pt x="15" y="2"/>
                    <a:pt x="1" y="5"/>
                  </a:cubicBezTo>
                  <a:cubicBezTo>
                    <a:pt x="41" y="105"/>
                    <a:pt x="150" y="169"/>
                    <a:pt x="253" y="169"/>
                  </a:cubicBezTo>
                  <a:cubicBezTo>
                    <a:pt x="268" y="169"/>
                    <a:pt x="283" y="168"/>
                    <a:pt x="298" y="165"/>
                  </a:cubicBezTo>
                  <a:cubicBezTo>
                    <a:pt x="258" y="65"/>
                    <a:pt x="149" y="1"/>
                    <a:pt x="46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3" name="Google Shape;379;p35">
              <a:extLst>
                <a:ext uri="{FF2B5EF4-FFF2-40B4-BE49-F238E27FC236}">
                  <a16:creationId xmlns:a16="http://schemas.microsoft.com/office/drawing/2014/main" id="{E3E89FA6-8622-E780-49E3-246E8D9BADC1}"/>
                </a:ext>
              </a:extLst>
            </p:cNvPr>
            <p:cNvSpPr/>
            <p:nvPr/>
          </p:nvSpPr>
          <p:spPr>
            <a:xfrm>
              <a:off x="3609325" y="5332375"/>
              <a:ext cx="6875" cy="3300"/>
            </a:xfrm>
            <a:custGeom>
              <a:avLst/>
              <a:gdLst/>
              <a:ahLst/>
              <a:cxnLst/>
              <a:rect l="l" t="t" r="r" b="b"/>
              <a:pathLst>
                <a:path w="275" h="132" extrusionOk="0">
                  <a:moveTo>
                    <a:pt x="78" y="0"/>
                  </a:moveTo>
                  <a:cubicBezTo>
                    <a:pt x="51" y="0"/>
                    <a:pt x="24" y="6"/>
                    <a:pt x="0" y="18"/>
                  </a:cubicBezTo>
                  <a:lnTo>
                    <a:pt x="275" y="132"/>
                  </a:lnTo>
                  <a:cubicBezTo>
                    <a:pt x="241" y="47"/>
                    <a:pt x="157" y="0"/>
                    <a:pt x="78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4" name="Google Shape;380;p35">
              <a:extLst>
                <a:ext uri="{FF2B5EF4-FFF2-40B4-BE49-F238E27FC236}">
                  <a16:creationId xmlns:a16="http://schemas.microsoft.com/office/drawing/2014/main" id="{CDF0D820-C96A-FC76-8BA7-1092E24DB7B7}"/>
                </a:ext>
              </a:extLst>
            </p:cNvPr>
            <p:cNvSpPr/>
            <p:nvPr/>
          </p:nvSpPr>
          <p:spPr>
            <a:xfrm>
              <a:off x="3103400" y="49812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0" y="1"/>
                  </a:moveTo>
                  <a:cubicBezTo>
                    <a:pt x="0" y="138"/>
                    <a:pt x="69" y="206"/>
                    <a:pt x="206" y="20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9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5" name="Google Shape;381;p35">
              <a:extLst>
                <a:ext uri="{FF2B5EF4-FFF2-40B4-BE49-F238E27FC236}">
                  <a16:creationId xmlns:a16="http://schemas.microsoft.com/office/drawing/2014/main" id="{8A8DAAA5-2352-6B43-4ABC-BC0FBE66CD1B}"/>
                </a:ext>
              </a:extLst>
            </p:cNvPr>
            <p:cNvSpPr/>
            <p:nvPr/>
          </p:nvSpPr>
          <p:spPr>
            <a:xfrm>
              <a:off x="3116550" y="5000100"/>
              <a:ext cx="5175" cy="8600"/>
            </a:xfrm>
            <a:custGeom>
              <a:avLst/>
              <a:gdLst/>
              <a:ahLst/>
              <a:cxnLst/>
              <a:rect l="l" t="t" r="r" b="b"/>
              <a:pathLst>
                <a:path w="207" h="344" extrusionOk="0">
                  <a:moveTo>
                    <a:pt x="0" y="0"/>
                  </a:moveTo>
                  <a:lnTo>
                    <a:pt x="23" y="252"/>
                  </a:lnTo>
                  <a:lnTo>
                    <a:pt x="115" y="343"/>
                  </a:lnTo>
                  <a:lnTo>
                    <a:pt x="206" y="2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735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6" name="Google Shape;382;p35">
              <a:extLst>
                <a:ext uri="{FF2B5EF4-FFF2-40B4-BE49-F238E27FC236}">
                  <a16:creationId xmlns:a16="http://schemas.microsoft.com/office/drawing/2014/main" id="{81E6A9C9-D64A-9CF9-B3E2-CF30EF740EEA}"/>
                </a:ext>
              </a:extLst>
            </p:cNvPr>
            <p:cNvSpPr/>
            <p:nvPr/>
          </p:nvSpPr>
          <p:spPr>
            <a:xfrm>
              <a:off x="3116550" y="5005800"/>
              <a:ext cx="5175" cy="6325"/>
            </a:xfrm>
            <a:custGeom>
              <a:avLst/>
              <a:gdLst/>
              <a:ahLst/>
              <a:cxnLst/>
              <a:rect l="l" t="t" r="r" b="b"/>
              <a:pathLst>
                <a:path w="207" h="253" extrusionOk="0">
                  <a:moveTo>
                    <a:pt x="23" y="1"/>
                  </a:moveTo>
                  <a:cubicBezTo>
                    <a:pt x="0" y="115"/>
                    <a:pt x="69" y="230"/>
                    <a:pt x="160" y="252"/>
                  </a:cubicBezTo>
                  <a:cubicBezTo>
                    <a:pt x="183" y="184"/>
                    <a:pt x="206" y="92"/>
                    <a:pt x="206" y="1"/>
                  </a:cubicBezTo>
                  <a:close/>
                </a:path>
              </a:pathLst>
            </a:custGeom>
            <a:solidFill>
              <a:srgbClr val="D9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7" name="Google Shape;383;p35">
              <a:extLst>
                <a:ext uri="{FF2B5EF4-FFF2-40B4-BE49-F238E27FC236}">
                  <a16:creationId xmlns:a16="http://schemas.microsoft.com/office/drawing/2014/main" id="{1A64594D-4FB1-5010-0A01-95C7BF4A935C}"/>
                </a:ext>
              </a:extLst>
            </p:cNvPr>
            <p:cNvSpPr/>
            <p:nvPr/>
          </p:nvSpPr>
          <p:spPr>
            <a:xfrm>
              <a:off x="4350550" y="4197275"/>
              <a:ext cx="128875" cy="333000"/>
            </a:xfrm>
            <a:custGeom>
              <a:avLst/>
              <a:gdLst/>
              <a:ahLst/>
              <a:cxnLst/>
              <a:rect l="l" t="t" r="r" b="b"/>
              <a:pathLst>
                <a:path w="5155" h="13320" extrusionOk="0">
                  <a:moveTo>
                    <a:pt x="358" y="0"/>
                  </a:moveTo>
                  <a:cubicBezTo>
                    <a:pt x="1" y="0"/>
                    <a:pt x="72" y="329"/>
                    <a:pt x="9" y="580"/>
                  </a:cubicBezTo>
                  <a:cubicBezTo>
                    <a:pt x="32" y="694"/>
                    <a:pt x="55" y="809"/>
                    <a:pt x="78" y="923"/>
                  </a:cubicBezTo>
                  <a:cubicBezTo>
                    <a:pt x="124" y="1037"/>
                    <a:pt x="147" y="1152"/>
                    <a:pt x="169" y="1243"/>
                  </a:cubicBezTo>
                  <a:cubicBezTo>
                    <a:pt x="215" y="1495"/>
                    <a:pt x="284" y="1701"/>
                    <a:pt x="421" y="1906"/>
                  </a:cubicBezTo>
                  <a:cubicBezTo>
                    <a:pt x="947" y="2432"/>
                    <a:pt x="1358" y="3073"/>
                    <a:pt x="1610" y="3781"/>
                  </a:cubicBezTo>
                  <a:cubicBezTo>
                    <a:pt x="2776" y="6800"/>
                    <a:pt x="3874" y="9818"/>
                    <a:pt x="4285" y="13042"/>
                  </a:cubicBezTo>
                  <a:cubicBezTo>
                    <a:pt x="4369" y="13210"/>
                    <a:pt x="4472" y="13320"/>
                    <a:pt x="4664" y="13320"/>
                  </a:cubicBezTo>
                  <a:cubicBezTo>
                    <a:pt x="4682" y="13320"/>
                    <a:pt x="4700" y="13319"/>
                    <a:pt x="4720" y="13317"/>
                  </a:cubicBezTo>
                  <a:cubicBezTo>
                    <a:pt x="4926" y="13042"/>
                    <a:pt x="4949" y="12699"/>
                    <a:pt x="4811" y="12402"/>
                  </a:cubicBezTo>
                  <a:cubicBezTo>
                    <a:pt x="4651" y="12105"/>
                    <a:pt x="4788" y="11853"/>
                    <a:pt x="5154" y="11808"/>
                  </a:cubicBezTo>
                  <a:cubicBezTo>
                    <a:pt x="4834" y="10390"/>
                    <a:pt x="4491" y="8995"/>
                    <a:pt x="4057" y="7600"/>
                  </a:cubicBezTo>
                  <a:cubicBezTo>
                    <a:pt x="3942" y="7074"/>
                    <a:pt x="3759" y="6571"/>
                    <a:pt x="3485" y="6114"/>
                  </a:cubicBezTo>
                  <a:cubicBezTo>
                    <a:pt x="3211" y="5657"/>
                    <a:pt x="3028" y="5153"/>
                    <a:pt x="2913" y="4650"/>
                  </a:cubicBezTo>
                  <a:cubicBezTo>
                    <a:pt x="2479" y="3027"/>
                    <a:pt x="1862" y="1495"/>
                    <a:pt x="695" y="260"/>
                  </a:cubicBezTo>
                  <a:cubicBezTo>
                    <a:pt x="627" y="169"/>
                    <a:pt x="558" y="100"/>
                    <a:pt x="467" y="8"/>
                  </a:cubicBezTo>
                  <a:cubicBezTo>
                    <a:pt x="427" y="3"/>
                    <a:pt x="391" y="0"/>
                    <a:pt x="358" y="0"/>
                  </a:cubicBezTo>
                  <a:close/>
                </a:path>
              </a:pathLst>
            </a:custGeom>
            <a:solidFill>
              <a:srgbClr val="AD3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8" name="Google Shape;384;p35">
              <a:extLst>
                <a:ext uri="{FF2B5EF4-FFF2-40B4-BE49-F238E27FC236}">
                  <a16:creationId xmlns:a16="http://schemas.microsoft.com/office/drawing/2014/main" id="{CADE72C4-1B7E-7FCF-59BC-71322C18DA2E}"/>
                </a:ext>
              </a:extLst>
            </p:cNvPr>
            <p:cNvSpPr/>
            <p:nvPr/>
          </p:nvSpPr>
          <p:spPr>
            <a:xfrm>
              <a:off x="4147250" y="4003675"/>
              <a:ext cx="214975" cy="214400"/>
            </a:xfrm>
            <a:custGeom>
              <a:avLst/>
              <a:gdLst/>
              <a:ahLst/>
              <a:cxnLst/>
              <a:rect l="l" t="t" r="r" b="b"/>
              <a:pathLst>
                <a:path w="8599" h="8576" extrusionOk="0">
                  <a:moveTo>
                    <a:pt x="870" y="1"/>
                  </a:moveTo>
                  <a:lnTo>
                    <a:pt x="870" y="1"/>
                  </a:lnTo>
                  <a:cubicBezTo>
                    <a:pt x="1" y="389"/>
                    <a:pt x="710" y="732"/>
                    <a:pt x="893" y="1098"/>
                  </a:cubicBezTo>
                  <a:cubicBezTo>
                    <a:pt x="2150" y="1830"/>
                    <a:pt x="3111" y="2905"/>
                    <a:pt x="4163" y="3911"/>
                  </a:cubicBezTo>
                  <a:cubicBezTo>
                    <a:pt x="4780" y="4780"/>
                    <a:pt x="5878" y="5214"/>
                    <a:pt x="6335" y="6243"/>
                  </a:cubicBezTo>
                  <a:cubicBezTo>
                    <a:pt x="6403" y="6312"/>
                    <a:pt x="6472" y="6403"/>
                    <a:pt x="6564" y="6472"/>
                  </a:cubicBezTo>
                  <a:cubicBezTo>
                    <a:pt x="6632" y="6563"/>
                    <a:pt x="6701" y="6632"/>
                    <a:pt x="6769" y="6701"/>
                  </a:cubicBezTo>
                  <a:cubicBezTo>
                    <a:pt x="6907" y="6838"/>
                    <a:pt x="7021" y="6975"/>
                    <a:pt x="7112" y="7135"/>
                  </a:cubicBezTo>
                  <a:cubicBezTo>
                    <a:pt x="7158" y="7227"/>
                    <a:pt x="7204" y="7318"/>
                    <a:pt x="7272" y="7387"/>
                  </a:cubicBezTo>
                  <a:cubicBezTo>
                    <a:pt x="7341" y="7501"/>
                    <a:pt x="7410" y="7638"/>
                    <a:pt x="7478" y="7752"/>
                  </a:cubicBezTo>
                  <a:cubicBezTo>
                    <a:pt x="7524" y="7821"/>
                    <a:pt x="7593" y="7913"/>
                    <a:pt x="7638" y="7981"/>
                  </a:cubicBezTo>
                  <a:cubicBezTo>
                    <a:pt x="7775" y="8118"/>
                    <a:pt x="7867" y="8301"/>
                    <a:pt x="7981" y="8461"/>
                  </a:cubicBezTo>
                  <a:cubicBezTo>
                    <a:pt x="8027" y="8530"/>
                    <a:pt x="8118" y="8576"/>
                    <a:pt x="8233" y="8576"/>
                  </a:cubicBezTo>
                  <a:lnTo>
                    <a:pt x="8347" y="8507"/>
                  </a:lnTo>
                  <a:cubicBezTo>
                    <a:pt x="8370" y="8233"/>
                    <a:pt x="8324" y="7935"/>
                    <a:pt x="8599" y="7752"/>
                  </a:cubicBezTo>
                  <a:cubicBezTo>
                    <a:pt x="8004" y="6769"/>
                    <a:pt x="7295" y="5855"/>
                    <a:pt x="6541" y="4986"/>
                  </a:cubicBezTo>
                  <a:cubicBezTo>
                    <a:pt x="5786" y="4094"/>
                    <a:pt x="4940" y="3293"/>
                    <a:pt x="4025" y="2607"/>
                  </a:cubicBezTo>
                  <a:cubicBezTo>
                    <a:pt x="3751" y="2402"/>
                    <a:pt x="3522" y="2173"/>
                    <a:pt x="3294" y="1921"/>
                  </a:cubicBezTo>
                  <a:cubicBezTo>
                    <a:pt x="2539" y="1213"/>
                    <a:pt x="1807" y="481"/>
                    <a:pt x="870" y="1"/>
                  </a:cubicBezTo>
                  <a:close/>
                </a:path>
              </a:pathLst>
            </a:custGeom>
            <a:solidFill>
              <a:srgbClr val="B83A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9" name="Google Shape;385;p35">
              <a:extLst>
                <a:ext uri="{FF2B5EF4-FFF2-40B4-BE49-F238E27FC236}">
                  <a16:creationId xmlns:a16="http://schemas.microsoft.com/office/drawing/2014/main" id="{97AE7179-80E7-240D-B2F5-593F0E7C2867}"/>
                </a:ext>
              </a:extLst>
            </p:cNvPr>
            <p:cNvSpPr/>
            <p:nvPr/>
          </p:nvSpPr>
          <p:spPr>
            <a:xfrm>
              <a:off x="4096375" y="3965950"/>
              <a:ext cx="78350" cy="66325"/>
            </a:xfrm>
            <a:custGeom>
              <a:avLst/>
              <a:gdLst/>
              <a:ahLst/>
              <a:cxnLst/>
              <a:rect l="l" t="t" r="r" b="b"/>
              <a:pathLst>
                <a:path w="3134" h="2653" extrusionOk="0">
                  <a:moveTo>
                    <a:pt x="618" y="0"/>
                  </a:moveTo>
                  <a:cubicBezTo>
                    <a:pt x="1" y="343"/>
                    <a:pt x="252" y="1075"/>
                    <a:pt x="1" y="1555"/>
                  </a:cubicBezTo>
                  <a:cubicBezTo>
                    <a:pt x="115" y="2081"/>
                    <a:pt x="527" y="2264"/>
                    <a:pt x="1007" y="2379"/>
                  </a:cubicBezTo>
                  <a:cubicBezTo>
                    <a:pt x="1327" y="2379"/>
                    <a:pt x="1670" y="2424"/>
                    <a:pt x="1990" y="2516"/>
                  </a:cubicBezTo>
                  <a:cubicBezTo>
                    <a:pt x="2218" y="2544"/>
                    <a:pt x="2455" y="2653"/>
                    <a:pt x="2696" y="2653"/>
                  </a:cubicBezTo>
                  <a:cubicBezTo>
                    <a:pt x="2841" y="2653"/>
                    <a:pt x="2987" y="2613"/>
                    <a:pt x="3133" y="2493"/>
                  </a:cubicBezTo>
                  <a:cubicBezTo>
                    <a:pt x="3019" y="2333"/>
                    <a:pt x="2882" y="2173"/>
                    <a:pt x="2768" y="1990"/>
                  </a:cubicBezTo>
                  <a:cubicBezTo>
                    <a:pt x="2630" y="1830"/>
                    <a:pt x="2676" y="1578"/>
                    <a:pt x="2882" y="1487"/>
                  </a:cubicBezTo>
                  <a:cubicBezTo>
                    <a:pt x="2219" y="869"/>
                    <a:pt x="1464" y="366"/>
                    <a:pt x="618" y="0"/>
                  </a:cubicBezTo>
                  <a:close/>
                </a:path>
              </a:pathLst>
            </a:custGeom>
            <a:solidFill>
              <a:srgbClr val="CF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0" name="Google Shape;386;p35">
              <a:extLst>
                <a:ext uri="{FF2B5EF4-FFF2-40B4-BE49-F238E27FC236}">
                  <a16:creationId xmlns:a16="http://schemas.microsoft.com/office/drawing/2014/main" id="{FC5E43ED-7CB6-C161-3810-CB22E9515C6A}"/>
                </a:ext>
              </a:extLst>
            </p:cNvPr>
            <p:cNvSpPr/>
            <p:nvPr/>
          </p:nvSpPr>
          <p:spPr>
            <a:xfrm>
              <a:off x="4040925" y="3939650"/>
              <a:ext cx="70350" cy="63475"/>
            </a:xfrm>
            <a:custGeom>
              <a:avLst/>
              <a:gdLst/>
              <a:ahLst/>
              <a:cxnLst/>
              <a:rect l="l" t="t" r="r" b="b"/>
              <a:pathLst>
                <a:path w="2814" h="2539" extrusionOk="0">
                  <a:moveTo>
                    <a:pt x="1098" y="1"/>
                  </a:moveTo>
                  <a:cubicBezTo>
                    <a:pt x="481" y="206"/>
                    <a:pt x="801" y="481"/>
                    <a:pt x="1075" y="732"/>
                  </a:cubicBezTo>
                  <a:cubicBezTo>
                    <a:pt x="1056" y="735"/>
                    <a:pt x="1037" y="736"/>
                    <a:pt x="1017" y="736"/>
                  </a:cubicBezTo>
                  <a:cubicBezTo>
                    <a:pt x="831" y="736"/>
                    <a:pt x="614" y="642"/>
                    <a:pt x="423" y="642"/>
                  </a:cubicBezTo>
                  <a:cubicBezTo>
                    <a:pt x="242" y="642"/>
                    <a:pt x="85" y="726"/>
                    <a:pt x="1" y="1052"/>
                  </a:cubicBezTo>
                  <a:cubicBezTo>
                    <a:pt x="618" y="1830"/>
                    <a:pt x="1281" y="2470"/>
                    <a:pt x="2333" y="2539"/>
                  </a:cubicBezTo>
                  <a:cubicBezTo>
                    <a:pt x="2630" y="2242"/>
                    <a:pt x="2767" y="1807"/>
                    <a:pt x="2722" y="1373"/>
                  </a:cubicBezTo>
                  <a:cubicBezTo>
                    <a:pt x="2676" y="1258"/>
                    <a:pt x="2722" y="1121"/>
                    <a:pt x="2813" y="1052"/>
                  </a:cubicBezTo>
                  <a:cubicBezTo>
                    <a:pt x="2333" y="595"/>
                    <a:pt x="1738" y="229"/>
                    <a:pt x="1098" y="1"/>
                  </a:cubicBezTo>
                  <a:close/>
                </a:path>
              </a:pathLst>
            </a:custGeom>
            <a:solidFill>
              <a:srgbClr val="DD7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1" name="Google Shape;387;p35">
              <a:extLst>
                <a:ext uri="{FF2B5EF4-FFF2-40B4-BE49-F238E27FC236}">
                  <a16:creationId xmlns:a16="http://schemas.microsoft.com/office/drawing/2014/main" id="{D469A3F0-FCC0-3E40-7923-D677EC7CE2FB}"/>
                </a:ext>
              </a:extLst>
            </p:cNvPr>
            <p:cNvSpPr/>
            <p:nvPr/>
          </p:nvSpPr>
          <p:spPr>
            <a:xfrm>
              <a:off x="3891150" y="3869025"/>
              <a:ext cx="132650" cy="57325"/>
            </a:xfrm>
            <a:custGeom>
              <a:avLst/>
              <a:gdLst/>
              <a:ahLst/>
              <a:cxnLst/>
              <a:rect l="l" t="t" r="r" b="b"/>
              <a:pathLst>
                <a:path w="5306" h="2293" extrusionOk="0">
                  <a:moveTo>
                    <a:pt x="294" y="0"/>
                  </a:moveTo>
                  <a:cubicBezTo>
                    <a:pt x="211" y="0"/>
                    <a:pt x="127" y="19"/>
                    <a:pt x="46" y="59"/>
                  </a:cubicBezTo>
                  <a:cubicBezTo>
                    <a:pt x="1" y="150"/>
                    <a:pt x="1" y="287"/>
                    <a:pt x="46" y="402"/>
                  </a:cubicBezTo>
                  <a:cubicBezTo>
                    <a:pt x="366" y="790"/>
                    <a:pt x="824" y="859"/>
                    <a:pt x="1235" y="1042"/>
                  </a:cubicBezTo>
                  <a:cubicBezTo>
                    <a:pt x="2333" y="1522"/>
                    <a:pt x="3522" y="1728"/>
                    <a:pt x="4597" y="2277"/>
                  </a:cubicBezTo>
                  <a:cubicBezTo>
                    <a:pt x="4707" y="2277"/>
                    <a:pt x="4822" y="2293"/>
                    <a:pt x="4927" y="2293"/>
                  </a:cubicBezTo>
                  <a:cubicBezTo>
                    <a:pt x="5127" y="2293"/>
                    <a:pt x="5291" y="2234"/>
                    <a:pt x="5306" y="1888"/>
                  </a:cubicBezTo>
                  <a:cubicBezTo>
                    <a:pt x="3796" y="1111"/>
                    <a:pt x="2219" y="493"/>
                    <a:pt x="595" y="82"/>
                  </a:cubicBezTo>
                  <a:cubicBezTo>
                    <a:pt x="505" y="30"/>
                    <a:pt x="401" y="0"/>
                    <a:pt x="294" y="0"/>
                  </a:cubicBezTo>
                  <a:close/>
                </a:path>
              </a:pathLst>
            </a:custGeom>
            <a:solidFill>
              <a:srgbClr val="E590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2" name="Google Shape;388;p35">
              <a:extLst>
                <a:ext uri="{FF2B5EF4-FFF2-40B4-BE49-F238E27FC236}">
                  <a16:creationId xmlns:a16="http://schemas.microsoft.com/office/drawing/2014/main" id="{0CADC158-A0A2-25C2-63EB-7F4AB8797E98}"/>
                </a:ext>
              </a:extLst>
            </p:cNvPr>
            <p:cNvSpPr/>
            <p:nvPr/>
          </p:nvSpPr>
          <p:spPr>
            <a:xfrm>
              <a:off x="3773400" y="3853275"/>
              <a:ext cx="121775" cy="35725"/>
            </a:xfrm>
            <a:custGeom>
              <a:avLst/>
              <a:gdLst/>
              <a:ahLst/>
              <a:cxnLst/>
              <a:rect l="l" t="t" r="r" b="b"/>
              <a:pathLst>
                <a:path w="4871" h="1429" extrusionOk="0">
                  <a:moveTo>
                    <a:pt x="866" y="1"/>
                  </a:moveTo>
                  <a:cubicBezTo>
                    <a:pt x="577" y="1"/>
                    <a:pt x="289" y="9"/>
                    <a:pt x="0" y="26"/>
                  </a:cubicBezTo>
                  <a:lnTo>
                    <a:pt x="0" y="231"/>
                  </a:lnTo>
                  <a:cubicBezTo>
                    <a:pt x="0" y="346"/>
                    <a:pt x="23" y="437"/>
                    <a:pt x="46" y="529"/>
                  </a:cubicBezTo>
                  <a:lnTo>
                    <a:pt x="114" y="666"/>
                  </a:lnTo>
                  <a:cubicBezTo>
                    <a:pt x="160" y="757"/>
                    <a:pt x="206" y="872"/>
                    <a:pt x="252" y="963"/>
                  </a:cubicBezTo>
                  <a:cubicBezTo>
                    <a:pt x="274" y="1055"/>
                    <a:pt x="343" y="1146"/>
                    <a:pt x="389" y="1238"/>
                  </a:cubicBezTo>
                  <a:cubicBezTo>
                    <a:pt x="480" y="1329"/>
                    <a:pt x="572" y="1375"/>
                    <a:pt x="686" y="1420"/>
                  </a:cubicBezTo>
                  <a:cubicBezTo>
                    <a:pt x="724" y="1426"/>
                    <a:pt x="763" y="1429"/>
                    <a:pt x="803" y="1429"/>
                  </a:cubicBezTo>
                  <a:cubicBezTo>
                    <a:pt x="931" y="1429"/>
                    <a:pt x="1067" y="1399"/>
                    <a:pt x="1189" y="1329"/>
                  </a:cubicBezTo>
                  <a:cubicBezTo>
                    <a:pt x="1514" y="895"/>
                    <a:pt x="1920" y="807"/>
                    <a:pt x="2344" y="807"/>
                  </a:cubicBezTo>
                  <a:cubicBezTo>
                    <a:pt x="2635" y="807"/>
                    <a:pt x="2935" y="849"/>
                    <a:pt x="3224" y="849"/>
                  </a:cubicBezTo>
                  <a:cubicBezTo>
                    <a:pt x="3534" y="862"/>
                    <a:pt x="3844" y="979"/>
                    <a:pt x="4145" y="979"/>
                  </a:cubicBezTo>
                  <a:cubicBezTo>
                    <a:pt x="4354" y="979"/>
                    <a:pt x="4559" y="922"/>
                    <a:pt x="4756" y="734"/>
                  </a:cubicBezTo>
                  <a:cubicBezTo>
                    <a:pt x="4779" y="734"/>
                    <a:pt x="4825" y="712"/>
                    <a:pt x="4848" y="666"/>
                  </a:cubicBezTo>
                  <a:cubicBezTo>
                    <a:pt x="4871" y="620"/>
                    <a:pt x="4848" y="574"/>
                    <a:pt x="4756" y="529"/>
                  </a:cubicBezTo>
                  <a:cubicBezTo>
                    <a:pt x="3482" y="173"/>
                    <a:pt x="2177" y="1"/>
                    <a:pt x="866" y="1"/>
                  </a:cubicBezTo>
                  <a:close/>
                </a:path>
              </a:pathLst>
            </a:custGeom>
            <a:solidFill>
              <a:srgbClr val="E28A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3" name="Google Shape;389;p35">
              <a:extLst>
                <a:ext uri="{FF2B5EF4-FFF2-40B4-BE49-F238E27FC236}">
                  <a16:creationId xmlns:a16="http://schemas.microsoft.com/office/drawing/2014/main" id="{0A0CEB60-E4C2-4A8C-2E8B-610C3D14DDF7}"/>
                </a:ext>
              </a:extLst>
            </p:cNvPr>
            <p:cNvSpPr/>
            <p:nvPr/>
          </p:nvSpPr>
          <p:spPr>
            <a:xfrm>
              <a:off x="3992325" y="3916225"/>
              <a:ext cx="78325" cy="52325"/>
            </a:xfrm>
            <a:custGeom>
              <a:avLst/>
              <a:gdLst/>
              <a:ahLst/>
              <a:cxnLst/>
              <a:rect l="l" t="t" r="r" b="b"/>
              <a:pathLst>
                <a:path w="3133" h="2093" extrusionOk="0">
                  <a:moveTo>
                    <a:pt x="1236" y="0"/>
                  </a:moveTo>
                  <a:cubicBezTo>
                    <a:pt x="1125" y="206"/>
                    <a:pt x="948" y="225"/>
                    <a:pt x="765" y="225"/>
                  </a:cubicBezTo>
                  <a:cubicBezTo>
                    <a:pt x="724" y="225"/>
                    <a:pt x="683" y="224"/>
                    <a:pt x="641" y="224"/>
                  </a:cubicBezTo>
                  <a:cubicBezTo>
                    <a:pt x="603" y="224"/>
                    <a:pt x="564" y="225"/>
                    <a:pt x="527" y="229"/>
                  </a:cubicBezTo>
                  <a:lnTo>
                    <a:pt x="367" y="320"/>
                  </a:lnTo>
                  <a:cubicBezTo>
                    <a:pt x="1" y="892"/>
                    <a:pt x="435" y="846"/>
                    <a:pt x="801" y="892"/>
                  </a:cubicBezTo>
                  <a:cubicBezTo>
                    <a:pt x="834" y="898"/>
                    <a:pt x="870" y="901"/>
                    <a:pt x="908" y="901"/>
                  </a:cubicBezTo>
                  <a:cubicBezTo>
                    <a:pt x="1041" y="901"/>
                    <a:pt x="1198" y="868"/>
                    <a:pt x="1334" y="868"/>
                  </a:cubicBezTo>
                  <a:cubicBezTo>
                    <a:pt x="1557" y="868"/>
                    <a:pt x="1724" y="956"/>
                    <a:pt x="1647" y="1418"/>
                  </a:cubicBezTo>
                  <a:cubicBezTo>
                    <a:pt x="1533" y="1532"/>
                    <a:pt x="1464" y="1692"/>
                    <a:pt x="1464" y="1875"/>
                  </a:cubicBezTo>
                  <a:cubicBezTo>
                    <a:pt x="1554" y="2016"/>
                    <a:pt x="1651" y="2092"/>
                    <a:pt x="1758" y="2092"/>
                  </a:cubicBezTo>
                  <a:cubicBezTo>
                    <a:pt x="1843" y="2092"/>
                    <a:pt x="1935" y="2045"/>
                    <a:pt x="2036" y="1944"/>
                  </a:cubicBezTo>
                  <a:cubicBezTo>
                    <a:pt x="2113" y="1845"/>
                    <a:pt x="2194" y="1815"/>
                    <a:pt x="2281" y="1815"/>
                  </a:cubicBezTo>
                  <a:cubicBezTo>
                    <a:pt x="2376" y="1815"/>
                    <a:pt x="2477" y="1851"/>
                    <a:pt x="2585" y="1875"/>
                  </a:cubicBezTo>
                  <a:cubicBezTo>
                    <a:pt x="2752" y="1917"/>
                    <a:pt x="2871" y="1942"/>
                    <a:pt x="2951" y="1942"/>
                  </a:cubicBezTo>
                  <a:cubicBezTo>
                    <a:pt x="3133" y="1942"/>
                    <a:pt x="3115" y="1813"/>
                    <a:pt x="3019" y="1464"/>
                  </a:cubicBezTo>
                  <a:cubicBezTo>
                    <a:pt x="2951" y="1281"/>
                    <a:pt x="2836" y="1098"/>
                    <a:pt x="3042" y="938"/>
                  </a:cubicBezTo>
                  <a:cubicBezTo>
                    <a:pt x="2493" y="549"/>
                    <a:pt x="1876" y="252"/>
                    <a:pt x="1236" y="0"/>
                  </a:cubicBezTo>
                  <a:close/>
                </a:path>
              </a:pathLst>
            </a:custGeom>
            <a:solidFill>
              <a:srgbClr val="ECA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4" name="Google Shape;390;p35">
              <a:extLst>
                <a:ext uri="{FF2B5EF4-FFF2-40B4-BE49-F238E27FC236}">
                  <a16:creationId xmlns:a16="http://schemas.microsoft.com/office/drawing/2014/main" id="{CAC886A2-2576-4ECC-E7C8-64ABCECF7A72}"/>
                </a:ext>
              </a:extLst>
            </p:cNvPr>
            <p:cNvSpPr/>
            <p:nvPr/>
          </p:nvSpPr>
          <p:spPr>
            <a:xfrm>
              <a:off x="3892300" y="3866125"/>
              <a:ext cx="13750" cy="5525"/>
            </a:xfrm>
            <a:custGeom>
              <a:avLst/>
              <a:gdLst/>
              <a:ahLst/>
              <a:cxnLst/>
              <a:rect l="l" t="t" r="r" b="b"/>
              <a:pathLst>
                <a:path w="550" h="221" extrusionOk="0">
                  <a:moveTo>
                    <a:pt x="126" y="1"/>
                  </a:moveTo>
                  <a:cubicBezTo>
                    <a:pt x="84" y="1"/>
                    <a:pt x="42" y="5"/>
                    <a:pt x="0" y="15"/>
                  </a:cubicBezTo>
                  <a:lnTo>
                    <a:pt x="0" y="220"/>
                  </a:lnTo>
                  <a:lnTo>
                    <a:pt x="549" y="198"/>
                  </a:lnTo>
                  <a:cubicBezTo>
                    <a:pt x="440" y="70"/>
                    <a:pt x="287" y="1"/>
                    <a:pt x="126" y="1"/>
                  </a:cubicBez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5" name="Google Shape;391;p35">
              <a:extLst>
                <a:ext uri="{FF2B5EF4-FFF2-40B4-BE49-F238E27FC236}">
                  <a16:creationId xmlns:a16="http://schemas.microsoft.com/office/drawing/2014/main" id="{EBFB132F-57DA-0E46-F8E6-BDC778BF9BCB}"/>
                </a:ext>
              </a:extLst>
            </p:cNvPr>
            <p:cNvSpPr/>
            <p:nvPr/>
          </p:nvSpPr>
          <p:spPr>
            <a:xfrm>
              <a:off x="4362200" y="4197475"/>
              <a:ext cx="5750" cy="6300"/>
            </a:xfrm>
            <a:custGeom>
              <a:avLst/>
              <a:gdLst/>
              <a:ahLst/>
              <a:cxnLst/>
              <a:rect l="l" t="t" r="r" b="b"/>
              <a:pathLst>
                <a:path w="230" h="252" extrusionOk="0">
                  <a:moveTo>
                    <a:pt x="1" y="0"/>
                  </a:moveTo>
                  <a:lnTo>
                    <a:pt x="229" y="252"/>
                  </a:lnTo>
                  <a:cubicBezTo>
                    <a:pt x="229" y="138"/>
                    <a:pt x="138" y="23"/>
                    <a:pt x="1" y="0"/>
                  </a:cubicBezTo>
                  <a:close/>
                </a:path>
              </a:pathLst>
            </a:custGeom>
            <a:solidFill>
              <a:srgbClr val="B83A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6" name="Google Shape;392;p35">
              <a:extLst>
                <a:ext uri="{FF2B5EF4-FFF2-40B4-BE49-F238E27FC236}">
                  <a16:creationId xmlns:a16="http://schemas.microsoft.com/office/drawing/2014/main" id="{ACC61A58-C49D-08B5-BCCD-DF810AFC70BD}"/>
                </a:ext>
              </a:extLst>
            </p:cNvPr>
            <p:cNvSpPr/>
            <p:nvPr/>
          </p:nvSpPr>
          <p:spPr>
            <a:xfrm>
              <a:off x="3302900" y="3903075"/>
              <a:ext cx="199550" cy="108625"/>
            </a:xfrm>
            <a:custGeom>
              <a:avLst/>
              <a:gdLst/>
              <a:ahLst/>
              <a:cxnLst/>
              <a:rect l="l" t="t" r="r" b="b"/>
              <a:pathLst>
                <a:path w="7982" h="4345" extrusionOk="0">
                  <a:moveTo>
                    <a:pt x="6541" y="0"/>
                  </a:moveTo>
                  <a:cubicBezTo>
                    <a:pt x="6289" y="526"/>
                    <a:pt x="5809" y="618"/>
                    <a:pt x="5306" y="755"/>
                  </a:cubicBezTo>
                  <a:cubicBezTo>
                    <a:pt x="4117" y="1029"/>
                    <a:pt x="2973" y="1601"/>
                    <a:pt x="2013" y="2378"/>
                  </a:cubicBezTo>
                  <a:cubicBezTo>
                    <a:pt x="1830" y="2607"/>
                    <a:pt x="1556" y="2721"/>
                    <a:pt x="1281" y="2767"/>
                  </a:cubicBezTo>
                  <a:cubicBezTo>
                    <a:pt x="915" y="3087"/>
                    <a:pt x="550" y="3384"/>
                    <a:pt x="207" y="3727"/>
                  </a:cubicBezTo>
                  <a:cubicBezTo>
                    <a:pt x="1" y="3933"/>
                    <a:pt x="92" y="4093"/>
                    <a:pt x="527" y="4253"/>
                  </a:cubicBezTo>
                  <a:cubicBezTo>
                    <a:pt x="572" y="4314"/>
                    <a:pt x="649" y="4345"/>
                    <a:pt x="722" y="4345"/>
                  </a:cubicBezTo>
                  <a:cubicBezTo>
                    <a:pt x="758" y="4345"/>
                    <a:pt x="794" y="4337"/>
                    <a:pt x="824" y="4322"/>
                  </a:cubicBezTo>
                  <a:cubicBezTo>
                    <a:pt x="984" y="4253"/>
                    <a:pt x="1121" y="4162"/>
                    <a:pt x="1258" y="4070"/>
                  </a:cubicBezTo>
                  <a:cubicBezTo>
                    <a:pt x="2265" y="3407"/>
                    <a:pt x="3431" y="3041"/>
                    <a:pt x="4437" y="2401"/>
                  </a:cubicBezTo>
                  <a:cubicBezTo>
                    <a:pt x="5535" y="1669"/>
                    <a:pt x="6952" y="1464"/>
                    <a:pt x="7958" y="526"/>
                  </a:cubicBezTo>
                  <a:cubicBezTo>
                    <a:pt x="7981" y="320"/>
                    <a:pt x="7913" y="137"/>
                    <a:pt x="7775" y="0"/>
                  </a:cubicBez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7" name="Google Shape;393;p35">
              <a:extLst>
                <a:ext uri="{FF2B5EF4-FFF2-40B4-BE49-F238E27FC236}">
                  <a16:creationId xmlns:a16="http://schemas.microsoft.com/office/drawing/2014/main" id="{B92B0D6B-3EBE-E1B5-EDC2-71C3EB3ECEF9}"/>
                </a:ext>
              </a:extLst>
            </p:cNvPr>
            <p:cNvSpPr/>
            <p:nvPr/>
          </p:nvSpPr>
          <p:spPr>
            <a:xfrm>
              <a:off x="3164175" y="4048800"/>
              <a:ext cx="114750" cy="117550"/>
            </a:xfrm>
            <a:custGeom>
              <a:avLst/>
              <a:gdLst/>
              <a:ahLst/>
              <a:cxnLst/>
              <a:rect l="l" t="t" r="r" b="b"/>
              <a:pathLst>
                <a:path w="4590" h="4702" extrusionOk="0">
                  <a:moveTo>
                    <a:pt x="4280" y="1"/>
                  </a:moveTo>
                  <a:cubicBezTo>
                    <a:pt x="4217" y="1"/>
                    <a:pt x="4152" y="28"/>
                    <a:pt x="4086" y="94"/>
                  </a:cubicBezTo>
                  <a:cubicBezTo>
                    <a:pt x="3515" y="665"/>
                    <a:pt x="2737" y="1031"/>
                    <a:pt x="2303" y="1763"/>
                  </a:cubicBezTo>
                  <a:cubicBezTo>
                    <a:pt x="2074" y="2174"/>
                    <a:pt x="1731" y="2495"/>
                    <a:pt x="1319" y="2700"/>
                  </a:cubicBezTo>
                  <a:cubicBezTo>
                    <a:pt x="1182" y="2700"/>
                    <a:pt x="1091" y="2815"/>
                    <a:pt x="1068" y="2952"/>
                  </a:cubicBezTo>
                  <a:cubicBezTo>
                    <a:pt x="1068" y="3203"/>
                    <a:pt x="954" y="3432"/>
                    <a:pt x="725" y="3569"/>
                  </a:cubicBezTo>
                  <a:cubicBezTo>
                    <a:pt x="405" y="3775"/>
                    <a:pt x="176" y="4072"/>
                    <a:pt x="39" y="4438"/>
                  </a:cubicBezTo>
                  <a:cubicBezTo>
                    <a:pt x="1" y="4609"/>
                    <a:pt x="42" y="4701"/>
                    <a:pt x="188" y="4701"/>
                  </a:cubicBezTo>
                  <a:cubicBezTo>
                    <a:pt x="218" y="4701"/>
                    <a:pt x="252" y="4698"/>
                    <a:pt x="290" y="4690"/>
                  </a:cubicBezTo>
                  <a:cubicBezTo>
                    <a:pt x="1571" y="3203"/>
                    <a:pt x="2760" y="1649"/>
                    <a:pt x="4384" y="505"/>
                  </a:cubicBezTo>
                  <a:cubicBezTo>
                    <a:pt x="4452" y="414"/>
                    <a:pt x="4521" y="322"/>
                    <a:pt x="4589" y="208"/>
                  </a:cubicBezTo>
                  <a:cubicBezTo>
                    <a:pt x="4501" y="90"/>
                    <a:pt x="4394" y="1"/>
                    <a:pt x="4280" y="1"/>
                  </a:cubicBezTo>
                  <a:close/>
                </a:path>
              </a:pathLst>
            </a:custGeom>
            <a:solidFill>
              <a:srgbClr val="E38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8" name="Google Shape;394;p35">
              <a:extLst>
                <a:ext uri="{FF2B5EF4-FFF2-40B4-BE49-F238E27FC236}">
                  <a16:creationId xmlns:a16="http://schemas.microsoft.com/office/drawing/2014/main" id="{8165788E-1D11-4266-A707-D219485B5F2C}"/>
                </a:ext>
              </a:extLst>
            </p:cNvPr>
            <p:cNvSpPr/>
            <p:nvPr/>
          </p:nvSpPr>
          <p:spPr>
            <a:xfrm>
              <a:off x="3286900" y="4009975"/>
              <a:ext cx="37750" cy="32025"/>
            </a:xfrm>
            <a:custGeom>
              <a:avLst/>
              <a:gdLst/>
              <a:ahLst/>
              <a:cxnLst/>
              <a:rect l="l" t="t" r="r" b="b"/>
              <a:pathLst>
                <a:path w="1510" h="1281" extrusionOk="0">
                  <a:moveTo>
                    <a:pt x="1167" y="0"/>
                  </a:moveTo>
                  <a:cubicBezTo>
                    <a:pt x="984" y="458"/>
                    <a:pt x="435" y="503"/>
                    <a:pt x="161" y="869"/>
                  </a:cubicBezTo>
                  <a:cubicBezTo>
                    <a:pt x="46" y="1029"/>
                    <a:pt x="1" y="1144"/>
                    <a:pt x="183" y="1281"/>
                  </a:cubicBezTo>
                  <a:cubicBezTo>
                    <a:pt x="687" y="1075"/>
                    <a:pt x="1121" y="732"/>
                    <a:pt x="1441" y="297"/>
                  </a:cubicBezTo>
                  <a:cubicBezTo>
                    <a:pt x="1464" y="297"/>
                    <a:pt x="1487" y="275"/>
                    <a:pt x="1487" y="183"/>
                  </a:cubicBezTo>
                  <a:cubicBezTo>
                    <a:pt x="1510" y="115"/>
                    <a:pt x="1464" y="46"/>
                    <a:pt x="1418" y="0"/>
                  </a:cubicBezTo>
                  <a:close/>
                </a:path>
              </a:pathLst>
            </a:custGeom>
            <a:solidFill>
              <a:srgbClr val="DF7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9" name="Google Shape;395;p35">
              <a:extLst>
                <a:ext uri="{FF2B5EF4-FFF2-40B4-BE49-F238E27FC236}">
                  <a16:creationId xmlns:a16="http://schemas.microsoft.com/office/drawing/2014/main" id="{EE35DFC1-B048-9FB5-6714-C445F338450F}"/>
                </a:ext>
              </a:extLst>
            </p:cNvPr>
            <p:cNvSpPr/>
            <p:nvPr/>
          </p:nvSpPr>
          <p:spPr>
            <a:xfrm>
              <a:off x="3172000" y="4105950"/>
              <a:ext cx="25175" cy="16650"/>
            </a:xfrm>
            <a:custGeom>
              <a:avLst/>
              <a:gdLst/>
              <a:ahLst/>
              <a:cxnLst/>
              <a:rect l="l" t="t" r="r" b="b"/>
              <a:pathLst>
                <a:path w="1007" h="666" extrusionOk="0">
                  <a:moveTo>
                    <a:pt x="708" y="1"/>
                  </a:moveTo>
                  <a:cubicBezTo>
                    <a:pt x="649" y="1"/>
                    <a:pt x="571" y="20"/>
                    <a:pt x="458" y="49"/>
                  </a:cubicBezTo>
                  <a:lnTo>
                    <a:pt x="0" y="163"/>
                  </a:lnTo>
                  <a:lnTo>
                    <a:pt x="0" y="414"/>
                  </a:lnTo>
                  <a:lnTo>
                    <a:pt x="755" y="666"/>
                  </a:lnTo>
                  <a:lnTo>
                    <a:pt x="1006" y="414"/>
                  </a:lnTo>
                  <a:cubicBezTo>
                    <a:pt x="880" y="98"/>
                    <a:pt x="841" y="1"/>
                    <a:pt x="708" y="1"/>
                  </a:cubicBezTo>
                  <a:close/>
                </a:path>
              </a:pathLst>
            </a:custGeom>
            <a:solidFill>
              <a:srgbClr val="F0B0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0" name="Google Shape;396;p35">
              <a:extLst>
                <a:ext uri="{FF2B5EF4-FFF2-40B4-BE49-F238E27FC236}">
                  <a16:creationId xmlns:a16="http://schemas.microsoft.com/office/drawing/2014/main" id="{11E8938C-3DC9-E4AD-DD4A-741B7AD584BC}"/>
                </a:ext>
              </a:extLst>
            </p:cNvPr>
            <p:cNvSpPr/>
            <p:nvPr/>
          </p:nvSpPr>
          <p:spPr>
            <a:xfrm>
              <a:off x="3070250" y="4174750"/>
              <a:ext cx="67475" cy="114775"/>
            </a:xfrm>
            <a:custGeom>
              <a:avLst/>
              <a:gdLst/>
              <a:ahLst/>
              <a:cxnLst/>
              <a:rect l="l" t="t" r="r" b="b"/>
              <a:pathLst>
                <a:path w="2699" h="4591" extrusionOk="0">
                  <a:moveTo>
                    <a:pt x="2343" y="0"/>
                  </a:moveTo>
                  <a:cubicBezTo>
                    <a:pt x="2215" y="0"/>
                    <a:pt x="2110" y="129"/>
                    <a:pt x="2058" y="338"/>
                  </a:cubicBezTo>
                  <a:cubicBezTo>
                    <a:pt x="2012" y="544"/>
                    <a:pt x="1898" y="727"/>
                    <a:pt x="1967" y="932"/>
                  </a:cubicBezTo>
                  <a:cubicBezTo>
                    <a:pt x="1989" y="1047"/>
                    <a:pt x="2035" y="1252"/>
                    <a:pt x="1898" y="1252"/>
                  </a:cubicBezTo>
                  <a:cubicBezTo>
                    <a:pt x="1166" y="1321"/>
                    <a:pt x="1029" y="2053"/>
                    <a:pt x="549" y="2419"/>
                  </a:cubicBezTo>
                  <a:cubicBezTo>
                    <a:pt x="572" y="3059"/>
                    <a:pt x="480" y="3676"/>
                    <a:pt x="46" y="4179"/>
                  </a:cubicBezTo>
                  <a:cubicBezTo>
                    <a:pt x="0" y="4568"/>
                    <a:pt x="274" y="4568"/>
                    <a:pt x="549" y="4591"/>
                  </a:cubicBezTo>
                  <a:cubicBezTo>
                    <a:pt x="1486" y="3516"/>
                    <a:pt x="2378" y="2419"/>
                    <a:pt x="2561" y="909"/>
                  </a:cubicBezTo>
                  <a:cubicBezTo>
                    <a:pt x="2584" y="749"/>
                    <a:pt x="2607" y="589"/>
                    <a:pt x="2653" y="429"/>
                  </a:cubicBezTo>
                  <a:cubicBezTo>
                    <a:pt x="2698" y="269"/>
                    <a:pt x="2630" y="86"/>
                    <a:pt x="2470" y="41"/>
                  </a:cubicBezTo>
                  <a:cubicBezTo>
                    <a:pt x="2426" y="13"/>
                    <a:pt x="2383" y="0"/>
                    <a:pt x="2343" y="0"/>
                  </a:cubicBezTo>
                  <a:close/>
                </a:path>
              </a:pathLst>
            </a:custGeom>
            <a:solidFill>
              <a:srgbClr val="F0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1" name="Google Shape;397;p35">
              <a:extLst>
                <a:ext uri="{FF2B5EF4-FFF2-40B4-BE49-F238E27FC236}">
                  <a16:creationId xmlns:a16="http://schemas.microsoft.com/office/drawing/2014/main" id="{924460A9-E17C-F12D-D165-B8A821E8A624}"/>
                </a:ext>
              </a:extLst>
            </p:cNvPr>
            <p:cNvSpPr/>
            <p:nvPr/>
          </p:nvSpPr>
          <p:spPr>
            <a:xfrm>
              <a:off x="3079950" y="4160325"/>
              <a:ext cx="91500" cy="137775"/>
            </a:xfrm>
            <a:custGeom>
              <a:avLst/>
              <a:gdLst/>
              <a:ahLst/>
              <a:cxnLst/>
              <a:rect l="l" t="t" r="r" b="b"/>
              <a:pathLst>
                <a:path w="3660" h="5511" extrusionOk="0">
                  <a:moveTo>
                    <a:pt x="3019" y="0"/>
                  </a:moveTo>
                  <a:cubicBezTo>
                    <a:pt x="2928" y="23"/>
                    <a:pt x="2836" y="69"/>
                    <a:pt x="2745" y="137"/>
                  </a:cubicBezTo>
                  <a:lnTo>
                    <a:pt x="2676" y="252"/>
                  </a:lnTo>
                  <a:cubicBezTo>
                    <a:pt x="2653" y="732"/>
                    <a:pt x="2745" y="1235"/>
                    <a:pt x="2173" y="1509"/>
                  </a:cubicBezTo>
                  <a:cubicBezTo>
                    <a:pt x="1624" y="2744"/>
                    <a:pt x="961" y="3910"/>
                    <a:pt x="161" y="5008"/>
                  </a:cubicBezTo>
                  <a:cubicBezTo>
                    <a:pt x="24" y="5305"/>
                    <a:pt x="1" y="5511"/>
                    <a:pt x="412" y="5511"/>
                  </a:cubicBezTo>
                  <a:cubicBezTo>
                    <a:pt x="1190" y="4208"/>
                    <a:pt x="1990" y="2904"/>
                    <a:pt x="2768" y="1601"/>
                  </a:cubicBezTo>
                  <a:cubicBezTo>
                    <a:pt x="3042" y="1143"/>
                    <a:pt x="3362" y="686"/>
                    <a:pt x="3659" y="252"/>
                  </a:cubicBezTo>
                  <a:lnTo>
                    <a:pt x="3408" y="0"/>
                  </a:lnTo>
                  <a:close/>
                </a:path>
              </a:pathLst>
            </a:custGeom>
            <a:solidFill>
              <a:srgbClr val="E793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2" name="Google Shape;398;p35">
              <a:extLst>
                <a:ext uri="{FF2B5EF4-FFF2-40B4-BE49-F238E27FC236}">
                  <a16:creationId xmlns:a16="http://schemas.microsoft.com/office/drawing/2014/main" id="{669DA0DE-7D5A-FC0D-45CF-266F82BF3530}"/>
                </a:ext>
              </a:extLst>
            </p:cNvPr>
            <p:cNvSpPr/>
            <p:nvPr/>
          </p:nvSpPr>
          <p:spPr>
            <a:xfrm>
              <a:off x="3135400" y="4151300"/>
              <a:ext cx="24050" cy="15325"/>
            </a:xfrm>
            <a:custGeom>
              <a:avLst/>
              <a:gdLst/>
              <a:ahLst/>
              <a:cxnLst/>
              <a:rect l="l" t="t" r="r" b="b"/>
              <a:pathLst>
                <a:path w="962" h="613" extrusionOk="0">
                  <a:moveTo>
                    <a:pt x="510" y="1"/>
                  </a:moveTo>
                  <a:cubicBezTo>
                    <a:pt x="325" y="1"/>
                    <a:pt x="148" y="103"/>
                    <a:pt x="69" y="293"/>
                  </a:cubicBezTo>
                  <a:cubicBezTo>
                    <a:pt x="1" y="544"/>
                    <a:pt x="275" y="567"/>
                    <a:pt x="458" y="613"/>
                  </a:cubicBezTo>
                  <a:cubicBezTo>
                    <a:pt x="595" y="453"/>
                    <a:pt x="824" y="498"/>
                    <a:pt x="961" y="361"/>
                  </a:cubicBezTo>
                  <a:cubicBezTo>
                    <a:pt x="893" y="247"/>
                    <a:pt x="847" y="132"/>
                    <a:pt x="755" y="64"/>
                  </a:cubicBezTo>
                  <a:cubicBezTo>
                    <a:pt x="678" y="21"/>
                    <a:pt x="593" y="1"/>
                    <a:pt x="510" y="1"/>
                  </a:cubicBezTo>
                  <a:close/>
                </a:path>
              </a:pathLst>
            </a:custGeom>
            <a:solidFill>
              <a:srgbClr val="F0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3" name="Google Shape;399;p35">
              <a:extLst>
                <a:ext uri="{FF2B5EF4-FFF2-40B4-BE49-F238E27FC236}">
                  <a16:creationId xmlns:a16="http://schemas.microsoft.com/office/drawing/2014/main" id="{5974EB78-E65C-CF01-E668-134CBBB4C90A}"/>
                </a:ext>
              </a:extLst>
            </p:cNvPr>
            <p:cNvSpPr/>
            <p:nvPr/>
          </p:nvSpPr>
          <p:spPr>
            <a:xfrm>
              <a:off x="3626475" y="3858525"/>
              <a:ext cx="153225" cy="29125"/>
            </a:xfrm>
            <a:custGeom>
              <a:avLst/>
              <a:gdLst/>
              <a:ahLst/>
              <a:cxnLst/>
              <a:rect l="l" t="t" r="r" b="b"/>
              <a:pathLst>
                <a:path w="6129" h="1165" extrusionOk="0">
                  <a:moveTo>
                    <a:pt x="3980" y="0"/>
                  </a:moveTo>
                  <a:cubicBezTo>
                    <a:pt x="2788" y="0"/>
                    <a:pt x="1609" y="299"/>
                    <a:pt x="412" y="319"/>
                  </a:cubicBezTo>
                  <a:cubicBezTo>
                    <a:pt x="320" y="342"/>
                    <a:pt x="206" y="456"/>
                    <a:pt x="115" y="524"/>
                  </a:cubicBezTo>
                  <a:cubicBezTo>
                    <a:pt x="0" y="845"/>
                    <a:pt x="160" y="1028"/>
                    <a:pt x="412" y="1165"/>
                  </a:cubicBezTo>
                  <a:cubicBezTo>
                    <a:pt x="1063" y="1073"/>
                    <a:pt x="1713" y="1042"/>
                    <a:pt x="2365" y="1042"/>
                  </a:cubicBezTo>
                  <a:cubicBezTo>
                    <a:pt x="3500" y="1042"/>
                    <a:pt x="4638" y="1136"/>
                    <a:pt x="5786" y="1165"/>
                  </a:cubicBezTo>
                  <a:cubicBezTo>
                    <a:pt x="6083" y="936"/>
                    <a:pt x="5717" y="456"/>
                    <a:pt x="6129" y="273"/>
                  </a:cubicBezTo>
                  <a:lnTo>
                    <a:pt x="5877" y="21"/>
                  </a:lnTo>
                  <a:cubicBezTo>
                    <a:pt x="5572" y="21"/>
                    <a:pt x="5267" y="42"/>
                    <a:pt x="4962" y="42"/>
                  </a:cubicBezTo>
                  <a:cubicBezTo>
                    <a:pt x="4810" y="42"/>
                    <a:pt x="4657" y="37"/>
                    <a:pt x="4505" y="21"/>
                  </a:cubicBezTo>
                  <a:cubicBezTo>
                    <a:pt x="4330" y="7"/>
                    <a:pt x="4155" y="0"/>
                    <a:pt x="3980" y="0"/>
                  </a:cubicBezTo>
                  <a:close/>
                </a:path>
              </a:pathLst>
            </a:custGeom>
            <a:solidFill>
              <a:srgbClr val="EB9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4" name="Google Shape;400;p35">
              <a:extLst>
                <a:ext uri="{FF2B5EF4-FFF2-40B4-BE49-F238E27FC236}">
                  <a16:creationId xmlns:a16="http://schemas.microsoft.com/office/drawing/2014/main" id="{DB4D00AF-00BF-F431-AC33-1B3F1ED22DD1}"/>
                </a:ext>
              </a:extLst>
            </p:cNvPr>
            <p:cNvSpPr/>
            <p:nvPr/>
          </p:nvSpPr>
          <p:spPr>
            <a:xfrm>
              <a:off x="3497850" y="3871575"/>
              <a:ext cx="137800" cy="46375"/>
            </a:xfrm>
            <a:custGeom>
              <a:avLst/>
              <a:gdLst/>
              <a:ahLst/>
              <a:cxnLst/>
              <a:rect l="l" t="t" r="r" b="b"/>
              <a:pathLst>
                <a:path w="5512" h="1855" extrusionOk="0">
                  <a:moveTo>
                    <a:pt x="3864" y="0"/>
                  </a:moveTo>
                  <a:cubicBezTo>
                    <a:pt x="3238" y="0"/>
                    <a:pt x="2618" y="40"/>
                    <a:pt x="2013" y="277"/>
                  </a:cubicBezTo>
                  <a:cubicBezTo>
                    <a:pt x="1441" y="551"/>
                    <a:pt x="961" y="1031"/>
                    <a:pt x="252" y="1031"/>
                  </a:cubicBezTo>
                  <a:lnTo>
                    <a:pt x="0" y="1260"/>
                  </a:lnTo>
                  <a:lnTo>
                    <a:pt x="0" y="1763"/>
                  </a:lnTo>
                  <a:cubicBezTo>
                    <a:pt x="61" y="1824"/>
                    <a:pt x="143" y="1855"/>
                    <a:pt x="224" y="1855"/>
                  </a:cubicBezTo>
                  <a:cubicBezTo>
                    <a:pt x="265" y="1855"/>
                    <a:pt x="305" y="1847"/>
                    <a:pt x="343" y="1832"/>
                  </a:cubicBezTo>
                  <a:cubicBezTo>
                    <a:pt x="984" y="1512"/>
                    <a:pt x="1670" y="1557"/>
                    <a:pt x="2333" y="1512"/>
                  </a:cubicBezTo>
                  <a:cubicBezTo>
                    <a:pt x="3179" y="1352"/>
                    <a:pt x="4002" y="917"/>
                    <a:pt x="4894" y="871"/>
                  </a:cubicBezTo>
                  <a:cubicBezTo>
                    <a:pt x="4925" y="877"/>
                    <a:pt x="4956" y="879"/>
                    <a:pt x="4987" y="879"/>
                  </a:cubicBezTo>
                  <a:cubicBezTo>
                    <a:pt x="5224" y="879"/>
                    <a:pt x="5430" y="728"/>
                    <a:pt x="5511" y="506"/>
                  </a:cubicBezTo>
                  <a:lnTo>
                    <a:pt x="5260" y="2"/>
                  </a:lnTo>
                  <a:cubicBezTo>
                    <a:pt x="5116" y="8"/>
                    <a:pt x="4973" y="11"/>
                    <a:pt x="4829" y="11"/>
                  </a:cubicBezTo>
                  <a:cubicBezTo>
                    <a:pt x="4507" y="11"/>
                    <a:pt x="4185" y="0"/>
                    <a:pt x="3864" y="0"/>
                  </a:cubicBezTo>
                  <a:close/>
                </a:path>
              </a:pathLst>
            </a:custGeom>
            <a:solidFill>
              <a:srgbClr val="EEA7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5" name="Google Shape;401;p35">
              <a:extLst>
                <a:ext uri="{FF2B5EF4-FFF2-40B4-BE49-F238E27FC236}">
                  <a16:creationId xmlns:a16="http://schemas.microsoft.com/office/drawing/2014/main" id="{3D6B1F39-FD7C-E153-D1D7-15506075E2BD}"/>
                </a:ext>
              </a:extLst>
            </p:cNvPr>
            <p:cNvSpPr/>
            <p:nvPr/>
          </p:nvSpPr>
          <p:spPr>
            <a:xfrm>
              <a:off x="3057100" y="4278650"/>
              <a:ext cx="33750" cy="51475"/>
            </a:xfrm>
            <a:custGeom>
              <a:avLst/>
              <a:gdLst/>
              <a:ahLst/>
              <a:cxnLst/>
              <a:rect l="l" t="t" r="r" b="b"/>
              <a:pathLst>
                <a:path w="1350" h="2059" extrusionOk="0">
                  <a:moveTo>
                    <a:pt x="572" y="1"/>
                  </a:moveTo>
                  <a:cubicBezTo>
                    <a:pt x="0" y="252"/>
                    <a:pt x="69" y="778"/>
                    <a:pt x="69" y="1258"/>
                  </a:cubicBezTo>
                  <a:cubicBezTo>
                    <a:pt x="297" y="1350"/>
                    <a:pt x="480" y="1533"/>
                    <a:pt x="572" y="1761"/>
                  </a:cubicBezTo>
                  <a:cubicBezTo>
                    <a:pt x="663" y="1876"/>
                    <a:pt x="686" y="2036"/>
                    <a:pt x="846" y="2059"/>
                  </a:cubicBezTo>
                  <a:cubicBezTo>
                    <a:pt x="1006" y="1921"/>
                    <a:pt x="1098" y="1716"/>
                    <a:pt x="1075" y="1510"/>
                  </a:cubicBezTo>
                  <a:cubicBezTo>
                    <a:pt x="1029" y="1441"/>
                    <a:pt x="846" y="1304"/>
                    <a:pt x="1121" y="1304"/>
                  </a:cubicBezTo>
                  <a:cubicBezTo>
                    <a:pt x="1258" y="1167"/>
                    <a:pt x="1349" y="984"/>
                    <a:pt x="1326" y="778"/>
                  </a:cubicBezTo>
                  <a:cubicBezTo>
                    <a:pt x="1143" y="664"/>
                    <a:pt x="1052" y="481"/>
                    <a:pt x="1075" y="275"/>
                  </a:cubicBezTo>
                  <a:lnTo>
                    <a:pt x="1075" y="275"/>
                  </a:lnTo>
                  <a:cubicBezTo>
                    <a:pt x="1057" y="277"/>
                    <a:pt x="1040" y="278"/>
                    <a:pt x="1023" y="278"/>
                  </a:cubicBezTo>
                  <a:cubicBezTo>
                    <a:pt x="838" y="278"/>
                    <a:pt x="676" y="168"/>
                    <a:pt x="572" y="1"/>
                  </a:cubicBez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6" name="Google Shape;402;p35">
              <a:extLst>
                <a:ext uri="{FF2B5EF4-FFF2-40B4-BE49-F238E27FC236}">
                  <a16:creationId xmlns:a16="http://schemas.microsoft.com/office/drawing/2014/main" id="{046467F0-C3FA-BB74-37FC-BED036DE7890}"/>
                </a:ext>
              </a:extLst>
            </p:cNvPr>
            <p:cNvSpPr/>
            <p:nvPr/>
          </p:nvSpPr>
          <p:spPr>
            <a:xfrm>
              <a:off x="3052525" y="4310675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252" y="0"/>
                  </a:moveTo>
                  <a:lnTo>
                    <a:pt x="0" y="252"/>
                  </a:ln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7" name="Google Shape;403;p35">
              <a:extLst>
                <a:ext uri="{FF2B5EF4-FFF2-40B4-BE49-F238E27FC236}">
                  <a16:creationId xmlns:a16="http://schemas.microsoft.com/office/drawing/2014/main" id="{ECE190F1-2909-7E49-3F2E-E5DE206B853C}"/>
                </a:ext>
              </a:extLst>
            </p:cNvPr>
            <p:cNvSpPr/>
            <p:nvPr/>
          </p:nvSpPr>
          <p:spPr>
            <a:xfrm>
              <a:off x="4160975" y="5094775"/>
              <a:ext cx="115500" cy="100025"/>
            </a:xfrm>
            <a:custGeom>
              <a:avLst/>
              <a:gdLst/>
              <a:ahLst/>
              <a:cxnLst/>
              <a:rect l="l" t="t" r="r" b="b"/>
              <a:pathLst>
                <a:path w="4620" h="4001" extrusionOk="0">
                  <a:moveTo>
                    <a:pt x="4391" y="0"/>
                  </a:moveTo>
                  <a:cubicBezTo>
                    <a:pt x="4370" y="0"/>
                    <a:pt x="4347" y="3"/>
                    <a:pt x="4322" y="9"/>
                  </a:cubicBezTo>
                  <a:cubicBezTo>
                    <a:pt x="4139" y="55"/>
                    <a:pt x="3957" y="169"/>
                    <a:pt x="3819" y="329"/>
                  </a:cubicBezTo>
                  <a:cubicBezTo>
                    <a:pt x="3408" y="695"/>
                    <a:pt x="3065" y="1175"/>
                    <a:pt x="2539" y="1473"/>
                  </a:cubicBezTo>
                  <a:cubicBezTo>
                    <a:pt x="2150" y="1770"/>
                    <a:pt x="1761" y="2067"/>
                    <a:pt x="1350" y="2319"/>
                  </a:cubicBezTo>
                  <a:cubicBezTo>
                    <a:pt x="1144" y="2433"/>
                    <a:pt x="984" y="2570"/>
                    <a:pt x="847" y="2753"/>
                  </a:cubicBezTo>
                  <a:cubicBezTo>
                    <a:pt x="732" y="2890"/>
                    <a:pt x="595" y="2982"/>
                    <a:pt x="435" y="3073"/>
                  </a:cubicBezTo>
                  <a:cubicBezTo>
                    <a:pt x="115" y="3302"/>
                    <a:pt x="1" y="3622"/>
                    <a:pt x="275" y="3896"/>
                  </a:cubicBezTo>
                  <a:cubicBezTo>
                    <a:pt x="356" y="3971"/>
                    <a:pt x="432" y="4000"/>
                    <a:pt x="505" y="4000"/>
                  </a:cubicBezTo>
                  <a:cubicBezTo>
                    <a:pt x="699" y="4000"/>
                    <a:pt x="870" y="3797"/>
                    <a:pt x="1052" y="3713"/>
                  </a:cubicBezTo>
                  <a:cubicBezTo>
                    <a:pt x="1167" y="3553"/>
                    <a:pt x="1418" y="3599"/>
                    <a:pt x="1533" y="3462"/>
                  </a:cubicBezTo>
                  <a:cubicBezTo>
                    <a:pt x="1624" y="3073"/>
                    <a:pt x="2059" y="3142"/>
                    <a:pt x="2287" y="2959"/>
                  </a:cubicBezTo>
                  <a:cubicBezTo>
                    <a:pt x="2424" y="2799"/>
                    <a:pt x="2653" y="2890"/>
                    <a:pt x="2767" y="2707"/>
                  </a:cubicBezTo>
                  <a:cubicBezTo>
                    <a:pt x="2973" y="2433"/>
                    <a:pt x="3179" y="2204"/>
                    <a:pt x="3431" y="1976"/>
                  </a:cubicBezTo>
                  <a:cubicBezTo>
                    <a:pt x="3979" y="1518"/>
                    <a:pt x="4185" y="832"/>
                    <a:pt x="4597" y="261"/>
                  </a:cubicBezTo>
                  <a:cubicBezTo>
                    <a:pt x="4620" y="192"/>
                    <a:pt x="4597" y="101"/>
                    <a:pt x="4551" y="55"/>
                  </a:cubicBezTo>
                  <a:cubicBezTo>
                    <a:pt x="4501" y="21"/>
                    <a:pt x="4451" y="0"/>
                    <a:pt x="4391" y="0"/>
                  </a:cubicBezTo>
                  <a:close/>
                </a:path>
              </a:pathLst>
            </a:custGeom>
            <a:solidFill>
              <a:srgbClr val="CB5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8" name="Google Shape;404;p35">
              <a:extLst>
                <a:ext uri="{FF2B5EF4-FFF2-40B4-BE49-F238E27FC236}">
                  <a16:creationId xmlns:a16="http://schemas.microsoft.com/office/drawing/2014/main" id="{1C4E6358-0C31-D88C-AAF2-3C5744F17E10}"/>
                </a:ext>
              </a:extLst>
            </p:cNvPr>
            <p:cNvSpPr/>
            <p:nvPr/>
          </p:nvSpPr>
          <p:spPr>
            <a:xfrm>
              <a:off x="4322750" y="4886325"/>
              <a:ext cx="92075" cy="145075"/>
            </a:xfrm>
            <a:custGeom>
              <a:avLst/>
              <a:gdLst/>
              <a:ahLst/>
              <a:cxnLst/>
              <a:rect l="l" t="t" r="r" b="b"/>
              <a:pathLst>
                <a:path w="3683" h="5803" extrusionOk="0">
                  <a:moveTo>
                    <a:pt x="3591" y="1"/>
                  </a:moveTo>
                  <a:cubicBezTo>
                    <a:pt x="2150" y="641"/>
                    <a:pt x="2219" y="2242"/>
                    <a:pt x="1441" y="3316"/>
                  </a:cubicBezTo>
                  <a:cubicBezTo>
                    <a:pt x="1383" y="3521"/>
                    <a:pt x="1287" y="3632"/>
                    <a:pt x="1148" y="3632"/>
                  </a:cubicBezTo>
                  <a:cubicBezTo>
                    <a:pt x="1070" y="3632"/>
                    <a:pt x="977" y="3597"/>
                    <a:pt x="870" y="3522"/>
                  </a:cubicBezTo>
                  <a:cubicBezTo>
                    <a:pt x="824" y="3499"/>
                    <a:pt x="773" y="3488"/>
                    <a:pt x="718" y="3488"/>
                  </a:cubicBezTo>
                  <a:cubicBezTo>
                    <a:pt x="664" y="3488"/>
                    <a:pt x="607" y="3499"/>
                    <a:pt x="550" y="3522"/>
                  </a:cubicBezTo>
                  <a:cubicBezTo>
                    <a:pt x="390" y="3682"/>
                    <a:pt x="298" y="3865"/>
                    <a:pt x="252" y="4094"/>
                  </a:cubicBezTo>
                  <a:cubicBezTo>
                    <a:pt x="207" y="4254"/>
                    <a:pt x="230" y="4414"/>
                    <a:pt x="344" y="4551"/>
                  </a:cubicBezTo>
                  <a:lnTo>
                    <a:pt x="344" y="4803"/>
                  </a:lnTo>
                  <a:cubicBezTo>
                    <a:pt x="207" y="5146"/>
                    <a:pt x="1" y="5603"/>
                    <a:pt x="412" y="5763"/>
                  </a:cubicBezTo>
                  <a:cubicBezTo>
                    <a:pt x="470" y="5790"/>
                    <a:pt x="521" y="5802"/>
                    <a:pt x="567" y="5802"/>
                  </a:cubicBezTo>
                  <a:cubicBezTo>
                    <a:pt x="830" y="5802"/>
                    <a:pt x="920" y="5406"/>
                    <a:pt x="1076" y="5191"/>
                  </a:cubicBezTo>
                  <a:cubicBezTo>
                    <a:pt x="1167" y="5077"/>
                    <a:pt x="1236" y="4917"/>
                    <a:pt x="1327" y="4780"/>
                  </a:cubicBezTo>
                  <a:cubicBezTo>
                    <a:pt x="2059" y="4025"/>
                    <a:pt x="2631" y="3111"/>
                    <a:pt x="2996" y="2104"/>
                  </a:cubicBezTo>
                  <a:cubicBezTo>
                    <a:pt x="3019" y="2082"/>
                    <a:pt x="3065" y="2059"/>
                    <a:pt x="3088" y="2013"/>
                  </a:cubicBezTo>
                  <a:cubicBezTo>
                    <a:pt x="3156" y="1761"/>
                    <a:pt x="3271" y="1487"/>
                    <a:pt x="3385" y="1236"/>
                  </a:cubicBezTo>
                  <a:cubicBezTo>
                    <a:pt x="3522" y="938"/>
                    <a:pt x="3591" y="618"/>
                    <a:pt x="3614" y="298"/>
                  </a:cubicBezTo>
                  <a:cubicBezTo>
                    <a:pt x="3637" y="298"/>
                    <a:pt x="3660" y="275"/>
                    <a:pt x="3660" y="207"/>
                  </a:cubicBezTo>
                  <a:cubicBezTo>
                    <a:pt x="3682" y="115"/>
                    <a:pt x="3660" y="46"/>
                    <a:pt x="3591" y="1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9" name="Google Shape;405;p35">
              <a:extLst>
                <a:ext uri="{FF2B5EF4-FFF2-40B4-BE49-F238E27FC236}">
                  <a16:creationId xmlns:a16="http://schemas.microsoft.com/office/drawing/2014/main" id="{CE356604-F3FF-C720-5204-F884C16CC19E}"/>
                </a:ext>
              </a:extLst>
            </p:cNvPr>
            <p:cNvSpPr/>
            <p:nvPr/>
          </p:nvSpPr>
          <p:spPr>
            <a:xfrm>
              <a:off x="4314175" y="5005800"/>
              <a:ext cx="41775" cy="46400"/>
            </a:xfrm>
            <a:custGeom>
              <a:avLst/>
              <a:gdLst/>
              <a:ahLst/>
              <a:cxnLst/>
              <a:rect l="l" t="t" r="r" b="b"/>
              <a:pathLst>
                <a:path w="1671" h="1856" extrusionOk="0">
                  <a:moveTo>
                    <a:pt x="664" y="1"/>
                  </a:moveTo>
                  <a:cubicBezTo>
                    <a:pt x="184" y="458"/>
                    <a:pt x="1" y="1144"/>
                    <a:pt x="161" y="1784"/>
                  </a:cubicBezTo>
                  <a:cubicBezTo>
                    <a:pt x="172" y="1833"/>
                    <a:pt x="204" y="1855"/>
                    <a:pt x="251" y="1855"/>
                  </a:cubicBezTo>
                  <a:cubicBezTo>
                    <a:pt x="493" y="1855"/>
                    <a:pt x="1143" y="1262"/>
                    <a:pt x="1487" y="573"/>
                  </a:cubicBezTo>
                  <a:cubicBezTo>
                    <a:pt x="1556" y="390"/>
                    <a:pt x="1624" y="207"/>
                    <a:pt x="1670" y="1"/>
                  </a:cubicBezTo>
                  <a:lnTo>
                    <a:pt x="1670" y="1"/>
                  </a:lnTo>
                  <a:cubicBezTo>
                    <a:pt x="1533" y="92"/>
                    <a:pt x="1396" y="207"/>
                    <a:pt x="1281" y="321"/>
                  </a:cubicBezTo>
                  <a:cubicBezTo>
                    <a:pt x="1190" y="435"/>
                    <a:pt x="1121" y="595"/>
                    <a:pt x="1007" y="733"/>
                  </a:cubicBezTo>
                  <a:cubicBezTo>
                    <a:pt x="970" y="770"/>
                    <a:pt x="917" y="807"/>
                    <a:pt x="849" y="807"/>
                  </a:cubicBezTo>
                  <a:cubicBezTo>
                    <a:pt x="834" y="807"/>
                    <a:pt x="818" y="805"/>
                    <a:pt x="801" y="801"/>
                  </a:cubicBezTo>
                  <a:cubicBezTo>
                    <a:pt x="755" y="801"/>
                    <a:pt x="687" y="687"/>
                    <a:pt x="687" y="618"/>
                  </a:cubicBezTo>
                  <a:cubicBezTo>
                    <a:pt x="664" y="412"/>
                    <a:pt x="664" y="207"/>
                    <a:pt x="664" y="1"/>
                  </a:cubicBezTo>
                  <a:close/>
                </a:path>
              </a:pathLst>
            </a:custGeom>
            <a:solidFill>
              <a:srgbClr val="CB4F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0" name="Google Shape;406;p35">
              <a:extLst>
                <a:ext uri="{FF2B5EF4-FFF2-40B4-BE49-F238E27FC236}">
                  <a16:creationId xmlns:a16="http://schemas.microsoft.com/office/drawing/2014/main" id="{6B3F37EF-F18A-0276-FBD0-867017CF1463}"/>
                </a:ext>
              </a:extLst>
            </p:cNvPr>
            <p:cNvSpPr/>
            <p:nvPr/>
          </p:nvSpPr>
          <p:spPr>
            <a:xfrm>
              <a:off x="4181550" y="5129200"/>
              <a:ext cx="42900" cy="30125"/>
            </a:xfrm>
            <a:custGeom>
              <a:avLst/>
              <a:gdLst/>
              <a:ahLst/>
              <a:cxnLst/>
              <a:rect l="l" t="t" r="r" b="b"/>
              <a:pathLst>
                <a:path w="1716" h="1205" extrusionOk="0">
                  <a:moveTo>
                    <a:pt x="1339" y="1"/>
                  </a:moveTo>
                  <a:cubicBezTo>
                    <a:pt x="1291" y="1"/>
                    <a:pt x="1245" y="18"/>
                    <a:pt x="1213" y="50"/>
                  </a:cubicBezTo>
                  <a:cubicBezTo>
                    <a:pt x="1144" y="164"/>
                    <a:pt x="1053" y="256"/>
                    <a:pt x="961" y="324"/>
                  </a:cubicBezTo>
                  <a:lnTo>
                    <a:pt x="1" y="1102"/>
                  </a:lnTo>
                  <a:cubicBezTo>
                    <a:pt x="58" y="1170"/>
                    <a:pt x="144" y="1205"/>
                    <a:pt x="232" y="1205"/>
                  </a:cubicBezTo>
                  <a:cubicBezTo>
                    <a:pt x="321" y="1205"/>
                    <a:pt x="412" y="1170"/>
                    <a:pt x="481" y="1102"/>
                  </a:cubicBezTo>
                  <a:cubicBezTo>
                    <a:pt x="1167" y="1102"/>
                    <a:pt x="1510" y="690"/>
                    <a:pt x="1716" y="96"/>
                  </a:cubicBezTo>
                  <a:lnTo>
                    <a:pt x="1487" y="73"/>
                  </a:lnTo>
                  <a:cubicBezTo>
                    <a:pt x="1450" y="24"/>
                    <a:pt x="1394" y="1"/>
                    <a:pt x="1339" y="1"/>
                  </a:cubicBez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1" name="Google Shape;407;p35">
              <a:extLst>
                <a:ext uri="{FF2B5EF4-FFF2-40B4-BE49-F238E27FC236}">
                  <a16:creationId xmlns:a16="http://schemas.microsoft.com/office/drawing/2014/main" id="{B62591AA-1F6F-F398-4886-96EEE646E16D}"/>
                </a:ext>
              </a:extLst>
            </p:cNvPr>
            <p:cNvSpPr/>
            <p:nvPr/>
          </p:nvSpPr>
          <p:spPr>
            <a:xfrm>
              <a:off x="4322750" y="4985650"/>
              <a:ext cx="8025" cy="13900"/>
            </a:xfrm>
            <a:custGeom>
              <a:avLst/>
              <a:gdLst/>
              <a:ahLst/>
              <a:cxnLst/>
              <a:rect l="l" t="t" r="r" b="b"/>
              <a:pathLst>
                <a:path w="321" h="556" extrusionOk="0">
                  <a:moveTo>
                    <a:pt x="207" y="1"/>
                  </a:moveTo>
                  <a:cubicBezTo>
                    <a:pt x="161" y="1"/>
                    <a:pt x="115" y="18"/>
                    <a:pt x="92" y="52"/>
                  </a:cubicBezTo>
                  <a:cubicBezTo>
                    <a:pt x="24" y="98"/>
                    <a:pt x="1" y="189"/>
                    <a:pt x="47" y="258"/>
                  </a:cubicBezTo>
                  <a:lnTo>
                    <a:pt x="321" y="555"/>
                  </a:lnTo>
                  <a:lnTo>
                    <a:pt x="321" y="52"/>
                  </a:lnTo>
                  <a:cubicBezTo>
                    <a:pt x="298" y="18"/>
                    <a:pt x="252" y="1"/>
                    <a:pt x="207" y="1"/>
                  </a:cubicBezTo>
                  <a:close/>
                </a:path>
              </a:pathLst>
            </a:custGeom>
            <a:solidFill>
              <a:srgbClr val="991B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2" name="Google Shape;408;p35">
              <a:extLst>
                <a:ext uri="{FF2B5EF4-FFF2-40B4-BE49-F238E27FC236}">
                  <a16:creationId xmlns:a16="http://schemas.microsoft.com/office/drawing/2014/main" id="{68D7FE23-655B-6FCD-C47D-C25EBA70FC05}"/>
                </a:ext>
              </a:extLst>
            </p:cNvPr>
            <p:cNvSpPr/>
            <p:nvPr/>
          </p:nvSpPr>
          <p:spPr>
            <a:xfrm>
              <a:off x="4218150" y="5162375"/>
              <a:ext cx="12600" cy="6375"/>
            </a:xfrm>
            <a:custGeom>
              <a:avLst/>
              <a:gdLst/>
              <a:ahLst/>
              <a:cxnLst/>
              <a:rect l="l" t="t" r="r" b="b"/>
              <a:pathLst>
                <a:path w="504" h="255" extrusionOk="0">
                  <a:moveTo>
                    <a:pt x="451" y="0"/>
                  </a:moveTo>
                  <a:cubicBezTo>
                    <a:pt x="267" y="0"/>
                    <a:pt x="105" y="109"/>
                    <a:pt x="0" y="255"/>
                  </a:cubicBezTo>
                  <a:lnTo>
                    <a:pt x="503" y="255"/>
                  </a:lnTo>
                  <a:lnTo>
                    <a:pt x="503" y="3"/>
                  </a:lnTo>
                  <a:cubicBezTo>
                    <a:pt x="486" y="1"/>
                    <a:pt x="468" y="0"/>
                    <a:pt x="451" y="0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3" name="Google Shape;409;p35">
              <a:extLst>
                <a:ext uri="{FF2B5EF4-FFF2-40B4-BE49-F238E27FC236}">
                  <a16:creationId xmlns:a16="http://schemas.microsoft.com/office/drawing/2014/main" id="{9210ED9E-EBFD-A535-011F-FDD0BB11F1A9}"/>
                </a:ext>
              </a:extLst>
            </p:cNvPr>
            <p:cNvSpPr/>
            <p:nvPr/>
          </p:nvSpPr>
          <p:spPr>
            <a:xfrm>
              <a:off x="4211275" y="5125300"/>
              <a:ext cx="7475" cy="6300"/>
            </a:xfrm>
            <a:custGeom>
              <a:avLst/>
              <a:gdLst/>
              <a:ahLst/>
              <a:cxnLst/>
              <a:rect l="l" t="t" r="r" b="b"/>
              <a:pathLst>
                <a:path w="299" h="252" extrusionOk="0">
                  <a:moveTo>
                    <a:pt x="298" y="0"/>
                  </a:moveTo>
                  <a:cubicBezTo>
                    <a:pt x="161" y="0"/>
                    <a:pt x="47" y="91"/>
                    <a:pt x="1" y="229"/>
                  </a:cubicBezTo>
                  <a:lnTo>
                    <a:pt x="275" y="252"/>
                  </a:lnTo>
                  <a:cubicBezTo>
                    <a:pt x="275" y="160"/>
                    <a:pt x="298" y="91"/>
                    <a:pt x="298" y="0"/>
                  </a:cubicBezTo>
                  <a:close/>
                </a:path>
              </a:pathLst>
            </a:custGeom>
            <a:solidFill>
              <a:srgbClr val="CB5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4" name="Google Shape;410;p35">
              <a:extLst>
                <a:ext uri="{FF2B5EF4-FFF2-40B4-BE49-F238E27FC236}">
                  <a16:creationId xmlns:a16="http://schemas.microsoft.com/office/drawing/2014/main" id="{47E7492F-FDAE-69CE-41D4-F29943406F6C}"/>
                </a:ext>
              </a:extLst>
            </p:cNvPr>
            <p:cNvSpPr/>
            <p:nvPr/>
          </p:nvSpPr>
          <p:spPr>
            <a:xfrm>
              <a:off x="3040525" y="4384400"/>
              <a:ext cx="18875" cy="57200"/>
            </a:xfrm>
            <a:custGeom>
              <a:avLst/>
              <a:gdLst/>
              <a:ahLst/>
              <a:cxnLst/>
              <a:rect l="l" t="t" r="r" b="b"/>
              <a:pathLst>
                <a:path w="755" h="2288" extrusionOk="0">
                  <a:moveTo>
                    <a:pt x="549" y="1"/>
                  </a:moveTo>
                  <a:cubicBezTo>
                    <a:pt x="206" y="618"/>
                    <a:pt x="23" y="1304"/>
                    <a:pt x="23" y="2013"/>
                  </a:cubicBezTo>
                  <a:cubicBezTo>
                    <a:pt x="0" y="2082"/>
                    <a:pt x="137" y="2196"/>
                    <a:pt x="229" y="2288"/>
                  </a:cubicBezTo>
                  <a:cubicBezTo>
                    <a:pt x="503" y="1579"/>
                    <a:pt x="686" y="824"/>
                    <a:pt x="755" y="69"/>
                  </a:cubicBezTo>
                  <a:cubicBezTo>
                    <a:pt x="686" y="47"/>
                    <a:pt x="549" y="1"/>
                    <a:pt x="549" y="1"/>
                  </a:cubicBezTo>
                  <a:close/>
                </a:path>
              </a:pathLst>
            </a:custGeom>
            <a:solidFill>
              <a:srgbClr val="E39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5" name="Google Shape;411;p35">
              <a:extLst>
                <a:ext uri="{FF2B5EF4-FFF2-40B4-BE49-F238E27FC236}">
                  <a16:creationId xmlns:a16="http://schemas.microsoft.com/office/drawing/2014/main" id="{5DBCEFC6-D2D7-8DE9-D6F1-B5D6DAED78D7}"/>
                </a:ext>
              </a:extLst>
            </p:cNvPr>
            <p:cNvSpPr/>
            <p:nvPr/>
          </p:nvSpPr>
          <p:spPr>
            <a:xfrm>
              <a:off x="3052525" y="4323250"/>
              <a:ext cx="25750" cy="44025"/>
            </a:xfrm>
            <a:custGeom>
              <a:avLst/>
              <a:gdLst/>
              <a:ahLst/>
              <a:cxnLst/>
              <a:rect l="l" t="t" r="r" b="b"/>
              <a:pathLst>
                <a:path w="1030" h="1761" extrusionOk="0">
                  <a:moveTo>
                    <a:pt x="755" y="0"/>
                  </a:moveTo>
                  <a:cubicBezTo>
                    <a:pt x="526" y="366"/>
                    <a:pt x="480" y="846"/>
                    <a:pt x="206" y="1235"/>
                  </a:cubicBezTo>
                  <a:cubicBezTo>
                    <a:pt x="0" y="1509"/>
                    <a:pt x="297" y="1647"/>
                    <a:pt x="503" y="1761"/>
                  </a:cubicBezTo>
                  <a:cubicBezTo>
                    <a:pt x="755" y="1304"/>
                    <a:pt x="938" y="800"/>
                    <a:pt x="1029" y="275"/>
                  </a:cubicBezTo>
                  <a:lnTo>
                    <a:pt x="755" y="0"/>
                  </a:lnTo>
                  <a:close/>
                </a:path>
              </a:pathLst>
            </a:custGeom>
            <a:solidFill>
              <a:srgbClr val="E38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6" name="Google Shape;412;p35">
              <a:extLst>
                <a:ext uri="{FF2B5EF4-FFF2-40B4-BE49-F238E27FC236}">
                  <a16:creationId xmlns:a16="http://schemas.microsoft.com/office/drawing/2014/main" id="{6EFAFB18-77F1-E97F-046C-4807E2A9ACDD}"/>
                </a:ext>
              </a:extLst>
            </p:cNvPr>
            <p:cNvSpPr/>
            <p:nvPr/>
          </p:nvSpPr>
          <p:spPr>
            <a:xfrm>
              <a:off x="4337625" y="4498000"/>
              <a:ext cx="138925" cy="476400"/>
            </a:xfrm>
            <a:custGeom>
              <a:avLst/>
              <a:gdLst/>
              <a:ahLst/>
              <a:cxnLst/>
              <a:rect l="l" t="t" r="r" b="b"/>
              <a:pathLst>
                <a:path w="5557" h="19056" extrusionOk="0">
                  <a:moveTo>
                    <a:pt x="3818" y="0"/>
                  </a:moveTo>
                  <a:cubicBezTo>
                    <a:pt x="3554" y="0"/>
                    <a:pt x="3528" y="202"/>
                    <a:pt x="3453" y="785"/>
                  </a:cubicBezTo>
                  <a:cubicBezTo>
                    <a:pt x="3430" y="945"/>
                    <a:pt x="3225" y="945"/>
                    <a:pt x="3133" y="1082"/>
                  </a:cubicBezTo>
                  <a:cubicBezTo>
                    <a:pt x="2904" y="2157"/>
                    <a:pt x="3156" y="3186"/>
                    <a:pt x="3476" y="4215"/>
                  </a:cubicBezTo>
                  <a:cubicBezTo>
                    <a:pt x="3613" y="4398"/>
                    <a:pt x="3705" y="4626"/>
                    <a:pt x="3751" y="4855"/>
                  </a:cubicBezTo>
                  <a:lnTo>
                    <a:pt x="3751" y="5198"/>
                  </a:lnTo>
                  <a:cubicBezTo>
                    <a:pt x="3842" y="5632"/>
                    <a:pt x="3522" y="6067"/>
                    <a:pt x="3705" y="6524"/>
                  </a:cubicBezTo>
                  <a:cubicBezTo>
                    <a:pt x="3765" y="6591"/>
                    <a:pt x="3839" y="6607"/>
                    <a:pt x="3919" y="6607"/>
                  </a:cubicBezTo>
                  <a:cubicBezTo>
                    <a:pt x="3992" y="6607"/>
                    <a:pt x="4071" y="6594"/>
                    <a:pt x="4148" y="6594"/>
                  </a:cubicBezTo>
                  <a:cubicBezTo>
                    <a:pt x="4277" y="6594"/>
                    <a:pt x="4404" y="6630"/>
                    <a:pt x="4505" y="6822"/>
                  </a:cubicBezTo>
                  <a:cubicBezTo>
                    <a:pt x="3933" y="7256"/>
                    <a:pt x="3796" y="7805"/>
                    <a:pt x="4208" y="8491"/>
                  </a:cubicBezTo>
                  <a:cubicBezTo>
                    <a:pt x="4437" y="8902"/>
                    <a:pt x="4299" y="9291"/>
                    <a:pt x="3979" y="9611"/>
                  </a:cubicBezTo>
                  <a:cubicBezTo>
                    <a:pt x="3911" y="9703"/>
                    <a:pt x="3865" y="9794"/>
                    <a:pt x="3842" y="9909"/>
                  </a:cubicBezTo>
                  <a:cubicBezTo>
                    <a:pt x="3751" y="10297"/>
                    <a:pt x="3156" y="10526"/>
                    <a:pt x="3270" y="10800"/>
                  </a:cubicBezTo>
                  <a:cubicBezTo>
                    <a:pt x="3509" y="11397"/>
                    <a:pt x="3324" y="11495"/>
                    <a:pt x="3064" y="11495"/>
                  </a:cubicBezTo>
                  <a:cubicBezTo>
                    <a:pt x="2935" y="11495"/>
                    <a:pt x="2789" y="11472"/>
                    <a:pt x="2665" y="11472"/>
                  </a:cubicBezTo>
                  <a:cubicBezTo>
                    <a:pt x="2559" y="11472"/>
                    <a:pt x="2470" y="11489"/>
                    <a:pt x="2424" y="11555"/>
                  </a:cubicBezTo>
                  <a:cubicBezTo>
                    <a:pt x="2173" y="12332"/>
                    <a:pt x="2058" y="13156"/>
                    <a:pt x="1395" y="13773"/>
                  </a:cubicBezTo>
                  <a:cubicBezTo>
                    <a:pt x="1395" y="12721"/>
                    <a:pt x="2722" y="11715"/>
                    <a:pt x="1395" y="10732"/>
                  </a:cubicBezTo>
                  <a:cubicBezTo>
                    <a:pt x="1300" y="10695"/>
                    <a:pt x="1201" y="10677"/>
                    <a:pt x="1102" y="10677"/>
                  </a:cubicBezTo>
                  <a:cubicBezTo>
                    <a:pt x="891" y="10677"/>
                    <a:pt x="682" y="10759"/>
                    <a:pt x="526" y="10915"/>
                  </a:cubicBezTo>
                  <a:cubicBezTo>
                    <a:pt x="252" y="11143"/>
                    <a:pt x="252" y="11463"/>
                    <a:pt x="183" y="11761"/>
                  </a:cubicBezTo>
                  <a:cubicBezTo>
                    <a:pt x="0" y="13247"/>
                    <a:pt x="366" y="14711"/>
                    <a:pt x="229" y="16197"/>
                  </a:cubicBezTo>
                  <a:cubicBezTo>
                    <a:pt x="229" y="16311"/>
                    <a:pt x="229" y="16426"/>
                    <a:pt x="229" y="16540"/>
                  </a:cubicBezTo>
                  <a:cubicBezTo>
                    <a:pt x="252" y="17089"/>
                    <a:pt x="938" y="17500"/>
                    <a:pt x="435" y="18163"/>
                  </a:cubicBezTo>
                  <a:cubicBezTo>
                    <a:pt x="275" y="18392"/>
                    <a:pt x="595" y="18758"/>
                    <a:pt x="824" y="18987"/>
                  </a:cubicBezTo>
                  <a:cubicBezTo>
                    <a:pt x="892" y="19009"/>
                    <a:pt x="938" y="19032"/>
                    <a:pt x="984" y="19055"/>
                  </a:cubicBezTo>
                  <a:cubicBezTo>
                    <a:pt x="1350" y="18689"/>
                    <a:pt x="1304" y="18049"/>
                    <a:pt x="1830" y="17752"/>
                  </a:cubicBezTo>
                  <a:cubicBezTo>
                    <a:pt x="1967" y="17683"/>
                    <a:pt x="1967" y="17386"/>
                    <a:pt x="1990" y="17180"/>
                  </a:cubicBezTo>
                  <a:cubicBezTo>
                    <a:pt x="2013" y="16929"/>
                    <a:pt x="1990" y="16608"/>
                    <a:pt x="2241" y="16517"/>
                  </a:cubicBezTo>
                  <a:cubicBezTo>
                    <a:pt x="2653" y="16311"/>
                    <a:pt x="2676" y="15808"/>
                    <a:pt x="2996" y="15557"/>
                  </a:cubicBezTo>
                  <a:cubicBezTo>
                    <a:pt x="3293" y="14871"/>
                    <a:pt x="3613" y="14230"/>
                    <a:pt x="4002" y="13590"/>
                  </a:cubicBezTo>
                  <a:cubicBezTo>
                    <a:pt x="4391" y="12721"/>
                    <a:pt x="4642" y="11829"/>
                    <a:pt x="4734" y="10892"/>
                  </a:cubicBezTo>
                  <a:cubicBezTo>
                    <a:pt x="4734" y="10640"/>
                    <a:pt x="4780" y="10412"/>
                    <a:pt x="4848" y="10160"/>
                  </a:cubicBezTo>
                  <a:cubicBezTo>
                    <a:pt x="5328" y="8948"/>
                    <a:pt x="5557" y="7622"/>
                    <a:pt x="5511" y="6318"/>
                  </a:cubicBezTo>
                  <a:cubicBezTo>
                    <a:pt x="5237" y="4375"/>
                    <a:pt x="5168" y="2385"/>
                    <a:pt x="4665" y="465"/>
                  </a:cubicBezTo>
                  <a:cubicBezTo>
                    <a:pt x="4642" y="350"/>
                    <a:pt x="4574" y="236"/>
                    <a:pt x="4482" y="144"/>
                  </a:cubicBezTo>
                  <a:cubicBezTo>
                    <a:pt x="4165" y="57"/>
                    <a:pt x="3958" y="0"/>
                    <a:pt x="3818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7" name="Google Shape;413;p35">
              <a:extLst>
                <a:ext uri="{FF2B5EF4-FFF2-40B4-BE49-F238E27FC236}">
                  <a16:creationId xmlns:a16="http://schemas.microsoft.com/office/drawing/2014/main" id="{1AEF1EB8-D72D-FA31-F065-F833BD33D999}"/>
                </a:ext>
              </a:extLst>
            </p:cNvPr>
            <p:cNvSpPr/>
            <p:nvPr/>
          </p:nvSpPr>
          <p:spPr>
            <a:xfrm>
              <a:off x="4443950" y="4504350"/>
              <a:ext cx="37175" cy="151050"/>
            </a:xfrm>
            <a:custGeom>
              <a:avLst/>
              <a:gdLst/>
              <a:ahLst/>
              <a:cxnLst/>
              <a:rect l="l" t="t" r="r" b="b"/>
              <a:pathLst>
                <a:path w="1487" h="6042" extrusionOk="0">
                  <a:moveTo>
                    <a:pt x="316" y="0"/>
                  </a:moveTo>
                  <a:cubicBezTo>
                    <a:pt x="290" y="0"/>
                    <a:pt x="261" y="2"/>
                    <a:pt x="229" y="5"/>
                  </a:cubicBezTo>
                  <a:cubicBezTo>
                    <a:pt x="229" y="371"/>
                    <a:pt x="1" y="714"/>
                    <a:pt x="344" y="1057"/>
                  </a:cubicBezTo>
                  <a:cubicBezTo>
                    <a:pt x="549" y="1262"/>
                    <a:pt x="504" y="1583"/>
                    <a:pt x="481" y="1880"/>
                  </a:cubicBezTo>
                  <a:cubicBezTo>
                    <a:pt x="458" y="2497"/>
                    <a:pt x="549" y="3115"/>
                    <a:pt x="732" y="3686"/>
                  </a:cubicBezTo>
                  <a:cubicBezTo>
                    <a:pt x="915" y="4281"/>
                    <a:pt x="1030" y="4898"/>
                    <a:pt x="1007" y="5516"/>
                  </a:cubicBezTo>
                  <a:cubicBezTo>
                    <a:pt x="984" y="5721"/>
                    <a:pt x="1098" y="5904"/>
                    <a:pt x="1258" y="6042"/>
                  </a:cubicBezTo>
                  <a:cubicBezTo>
                    <a:pt x="1350" y="5813"/>
                    <a:pt x="1487" y="5584"/>
                    <a:pt x="1373" y="5356"/>
                  </a:cubicBezTo>
                  <a:cubicBezTo>
                    <a:pt x="1144" y="4853"/>
                    <a:pt x="1258" y="4327"/>
                    <a:pt x="1213" y="3824"/>
                  </a:cubicBezTo>
                  <a:cubicBezTo>
                    <a:pt x="732" y="2932"/>
                    <a:pt x="1281" y="1948"/>
                    <a:pt x="984" y="1034"/>
                  </a:cubicBezTo>
                  <a:lnTo>
                    <a:pt x="732" y="759"/>
                  </a:lnTo>
                  <a:cubicBezTo>
                    <a:pt x="427" y="629"/>
                    <a:pt x="849" y="0"/>
                    <a:pt x="316" y="0"/>
                  </a:cubicBezTo>
                  <a:close/>
                </a:path>
              </a:pathLst>
            </a:custGeom>
            <a:solidFill>
              <a:srgbClr val="D564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8" name="Google Shape;414;p35">
              <a:extLst>
                <a:ext uri="{FF2B5EF4-FFF2-40B4-BE49-F238E27FC236}">
                  <a16:creationId xmlns:a16="http://schemas.microsoft.com/office/drawing/2014/main" id="{8D06BD01-233E-4271-B7F7-A4F6CC755641}"/>
                </a:ext>
              </a:extLst>
            </p:cNvPr>
            <p:cNvSpPr/>
            <p:nvPr/>
          </p:nvSpPr>
          <p:spPr>
            <a:xfrm>
              <a:off x="4410225" y="4836600"/>
              <a:ext cx="27475" cy="57200"/>
            </a:xfrm>
            <a:custGeom>
              <a:avLst/>
              <a:gdLst/>
              <a:ahLst/>
              <a:cxnLst/>
              <a:rect l="l" t="t" r="r" b="b"/>
              <a:pathLst>
                <a:path w="1099" h="2288" extrusionOk="0">
                  <a:moveTo>
                    <a:pt x="1098" y="0"/>
                  </a:moveTo>
                  <a:lnTo>
                    <a:pt x="1098" y="0"/>
                  </a:lnTo>
                  <a:cubicBezTo>
                    <a:pt x="961" y="160"/>
                    <a:pt x="824" y="298"/>
                    <a:pt x="664" y="435"/>
                  </a:cubicBezTo>
                  <a:cubicBezTo>
                    <a:pt x="229" y="663"/>
                    <a:pt x="0" y="1167"/>
                    <a:pt x="92" y="1647"/>
                  </a:cubicBezTo>
                  <a:lnTo>
                    <a:pt x="92" y="2013"/>
                  </a:lnTo>
                  <a:cubicBezTo>
                    <a:pt x="92" y="2104"/>
                    <a:pt x="115" y="2196"/>
                    <a:pt x="115" y="2287"/>
                  </a:cubicBezTo>
                  <a:cubicBezTo>
                    <a:pt x="664" y="1624"/>
                    <a:pt x="1075" y="892"/>
                    <a:pt x="1098" y="0"/>
                  </a:cubicBezTo>
                  <a:close/>
                </a:path>
              </a:pathLst>
            </a:custGeom>
            <a:solidFill>
              <a:srgbClr val="CC52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9" name="Google Shape;415;p35">
              <a:extLst>
                <a:ext uri="{FF2B5EF4-FFF2-40B4-BE49-F238E27FC236}">
                  <a16:creationId xmlns:a16="http://schemas.microsoft.com/office/drawing/2014/main" id="{1793CA6E-7FAE-DC64-F771-DF6CFB71464C}"/>
                </a:ext>
              </a:extLst>
            </p:cNvPr>
            <p:cNvSpPr/>
            <p:nvPr/>
          </p:nvSpPr>
          <p:spPr>
            <a:xfrm>
              <a:off x="4459400" y="4530175"/>
              <a:ext cx="18300" cy="69775"/>
            </a:xfrm>
            <a:custGeom>
              <a:avLst/>
              <a:gdLst/>
              <a:ahLst/>
              <a:cxnLst/>
              <a:rect l="l" t="t" r="r" b="b"/>
              <a:pathLst>
                <a:path w="732" h="2791" extrusionOk="0">
                  <a:moveTo>
                    <a:pt x="366" y="1"/>
                  </a:moveTo>
                  <a:lnTo>
                    <a:pt x="366" y="1"/>
                  </a:lnTo>
                  <a:cubicBezTo>
                    <a:pt x="389" y="229"/>
                    <a:pt x="366" y="481"/>
                    <a:pt x="320" y="710"/>
                  </a:cubicBezTo>
                  <a:cubicBezTo>
                    <a:pt x="0" y="1487"/>
                    <a:pt x="206" y="2150"/>
                    <a:pt x="617" y="2791"/>
                  </a:cubicBezTo>
                  <a:cubicBezTo>
                    <a:pt x="732" y="2036"/>
                    <a:pt x="526" y="1258"/>
                    <a:pt x="617" y="504"/>
                  </a:cubicBezTo>
                  <a:cubicBezTo>
                    <a:pt x="663" y="298"/>
                    <a:pt x="549" y="92"/>
                    <a:pt x="366" y="1"/>
                  </a:cubicBezTo>
                  <a:close/>
                </a:path>
              </a:pathLst>
            </a:custGeom>
            <a:solidFill>
              <a:srgbClr val="AD3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70" name="Google Shape;416;p35">
              <a:extLst>
                <a:ext uri="{FF2B5EF4-FFF2-40B4-BE49-F238E27FC236}">
                  <a16:creationId xmlns:a16="http://schemas.microsoft.com/office/drawing/2014/main" id="{EDA64793-9423-E880-AC9C-DFE167BE3359}"/>
                </a:ext>
              </a:extLst>
            </p:cNvPr>
            <p:cNvSpPr/>
            <p:nvPr/>
          </p:nvSpPr>
          <p:spPr>
            <a:xfrm>
              <a:off x="3008500" y="4621225"/>
              <a:ext cx="25175" cy="27900"/>
            </a:xfrm>
            <a:custGeom>
              <a:avLst/>
              <a:gdLst/>
              <a:ahLst/>
              <a:cxnLst/>
              <a:rect l="l" t="t" r="r" b="b"/>
              <a:pathLst>
                <a:path w="1007" h="1116" extrusionOk="0">
                  <a:moveTo>
                    <a:pt x="678" y="0"/>
                  </a:moveTo>
                  <a:cubicBezTo>
                    <a:pt x="610" y="0"/>
                    <a:pt x="543" y="28"/>
                    <a:pt x="481" y="109"/>
                  </a:cubicBezTo>
                  <a:cubicBezTo>
                    <a:pt x="366" y="269"/>
                    <a:pt x="183" y="360"/>
                    <a:pt x="0" y="360"/>
                  </a:cubicBezTo>
                  <a:cubicBezTo>
                    <a:pt x="46" y="1001"/>
                    <a:pt x="481" y="1115"/>
                    <a:pt x="1007" y="1115"/>
                  </a:cubicBezTo>
                  <a:lnTo>
                    <a:pt x="1007" y="109"/>
                  </a:lnTo>
                  <a:cubicBezTo>
                    <a:pt x="895" y="67"/>
                    <a:pt x="784" y="0"/>
                    <a:pt x="678" y="0"/>
                  </a:cubicBezTo>
                  <a:close/>
                </a:path>
              </a:pathLst>
            </a:custGeom>
            <a:solidFill>
              <a:srgbClr val="C651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71" name="Google Shape;417;p35">
              <a:extLst>
                <a:ext uri="{FF2B5EF4-FFF2-40B4-BE49-F238E27FC236}">
                  <a16:creationId xmlns:a16="http://schemas.microsoft.com/office/drawing/2014/main" id="{9869ADA3-B9D0-82E2-086B-189FB2A9264F}"/>
                </a:ext>
              </a:extLst>
            </p:cNvPr>
            <p:cNvSpPr/>
            <p:nvPr/>
          </p:nvSpPr>
          <p:spPr>
            <a:xfrm>
              <a:off x="4022075" y="5156725"/>
              <a:ext cx="171525" cy="121775"/>
            </a:xfrm>
            <a:custGeom>
              <a:avLst/>
              <a:gdLst/>
              <a:ahLst/>
              <a:cxnLst/>
              <a:rect l="l" t="t" r="r" b="b"/>
              <a:pathLst>
                <a:path w="6861" h="4871" extrusionOk="0">
                  <a:moveTo>
                    <a:pt x="6380" y="1"/>
                  </a:moveTo>
                  <a:lnTo>
                    <a:pt x="6357" y="24"/>
                  </a:lnTo>
                  <a:cubicBezTo>
                    <a:pt x="6265" y="92"/>
                    <a:pt x="6174" y="161"/>
                    <a:pt x="6083" y="252"/>
                  </a:cubicBezTo>
                  <a:cubicBezTo>
                    <a:pt x="6014" y="344"/>
                    <a:pt x="5922" y="412"/>
                    <a:pt x="5808" y="481"/>
                  </a:cubicBezTo>
                  <a:cubicBezTo>
                    <a:pt x="5534" y="595"/>
                    <a:pt x="5282" y="755"/>
                    <a:pt x="5099" y="1007"/>
                  </a:cubicBezTo>
                  <a:cubicBezTo>
                    <a:pt x="5008" y="1578"/>
                    <a:pt x="4573" y="1693"/>
                    <a:pt x="4093" y="1739"/>
                  </a:cubicBezTo>
                  <a:cubicBezTo>
                    <a:pt x="3316" y="1853"/>
                    <a:pt x="2607" y="2196"/>
                    <a:pt x="2035" y="2722"/>
                  </a:cubicBezTo>
                  <a:cubicBezTo>
                    <a:pt x="1806" y="3248"/>
                    <a:pt x="1326" y="3385"/>
                    <a:pt x="846" y="3522"/>
                  </a:cubicBezTo>
                  <a:cubicBezTo>
                    <a:pt x="503" y="3614"/>
                    <a:pt x="91" y="3682"/>
                    <a:pt x="0" y="4140"/>
                  </a:cubicBezTo>
                  <a:cubicBezTo>
                    <a:pt x="83" y="4618"/>
                    <a:pt x="284" y="4871"/>
                    <a:pt x="622" y="4871"/>
                  </a:cubicBezTo>
                  <a:cubicBezTo>
                    <a:pt x="753" y="4871"/>
                    <a:pt x="903" y="4833"/>
                    <a:pt x="1075" y="4757"/>
                  </a:cubicBezTo>
                  <a:cubicBezTo>
                    <a:pt x="1372" y="4688"/>
                    <a:pt x="1646" y="4597"/>
                    <a:pt x="1898" y="4460"/>
                  </a:cubicBezTo>
                  <a:cubicBezTo>
                    <a:pt x="2584" y="3842"/>
                    <a:pt x="3590" y="3774"/>
                    <a:pt x="4253" y="3088"/>
                  </a:cubicBezTo>
                  <a:cubicBezTo>
                    <a:pt x="4368" y="2973"/>
                    <a:pt x="4642" y="3019"/>
                    <a:pt x="4848" y="2973"/>
                  </a:cubicBezTo>
                  <a:cubicBezTo>
                    <a:pt x="5099" y="2539"/>
                    <a:pt x="5488" y="2196"/>
                    <a:pt x="5922" y="1967"/>
                  </a:cubicBezTo>
                  <a:cubicBezTo>
                    <a:pt x="6220" y="1807"/>
                    <a:pt x="6448" y="1556"/>
                    <a:pt x="6608" y="1258"/>
                  </a:cubicBezTo>
                  <a:lnTo>
                    <a:pt x="6608" y="1258"/>
                  </a:lnTo>
                  <a:cubicBezTo>
                    <a:pt x="6448" y="1281"/>
                    <a:pt x="6288" y="1304"/>
                    <a:pt x="6128" y="1327"/>
                  </a:cubicBezTo>
                  <a:cubicBezTo>
                    <a:pt x="6060" y="1327"/>
                    <a:pt x="5922" y="1304"/>
                    <a:pt x="5922" y="1258"/>
                  </a:cubicBezTo>
                  <a:cubicBezTo>
                    <a:pt x="5900" y="1167"/>
                    <a:pt x="5877" y="984"/>
                    <a:pt x="5922" y="938"/>
                  </a:cubicBezTo>
                  <a:cubicBezTo>
                    <a:pt x="6060" y="847"/>
                    <a:pt x="6197" y="778"/>
                    <a:pt x="6334" y="732"/>
                  </a:cubicBezTo>
                  <a:cubicBezTo>
                    <a:pt x="6426" y="664"/>
                    <a:pt x="6494" y="572"/>
                    <a:pt x="6586" y="504"/>
                  </a:cubicBezTo>
                  <a:lnTo>
                    <a:pt x="6860" y="1"/>
                  </a:ln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72" name="Google Shape;418;p35">
              <a:extLst>
                <a:ext uri="{FF2B5EF4-FFF2-40B4-BE49-F238E27FC236}">
                  <a16:creationId xmlns:a16="http://schemas.microsoft.com/office/drawing/2014/main" id="{B0719764-07BD-8E09-FA8A-75C48A9CD98A}"/>
                </a:ext>
              </a:extLst>
            </p:cNvPr>
            <p:cNvSpPr/>
            <p:nvPr/>
          </p:nvSpPr>
          <p:spPr>
            <a:xfrm>
              <a:off x="3772825" y="5281075"/>
              <a:ext cx="197250" cy="57475"/>
            </a:xfrm>
            <a:custGeom>
              <a:avLst/>
              <a:gdLst/>
              <a:ahLst/>
              <a:cxnLst/>
              <a:rect l="l" t="t" r="r" b="b"/>
              <a:pathLst>
                <a:path w="7890" h="2299" extrusionOk="0">
                  <a:moveTo>
                    <a:pt x="7241" y="0"/>
                  </a:moveTo>
                  <a:cubicBezTo>
                    <a:pt x="7066" y="0"/>
                    <a:pt x="6871" y="42"/>
                    <a:pt x="6700" y="80"/>
                  </a:cubicBezTo>
                  <a:cubicBezTo>
                    <a:pt x="5520" y="860"/>
                    <a:pt x="4242" y="1349"/>
                    <a:pt x="2868" y="1349"/>
                  </a:cubicBezTo>
                  <a:cubicBezTo>
                    <a:pt x="2751" y="1349"/>
                    <a:pt x="2634" y="1345"/>
                    <a:pt x="2516" y="1338"/>
                  </a:cubicBezTo>
                  <a:cubicBezTo>
                    <a:pt x="2698" y="1086"/>
                    <a:pt x="3476" y="926"/>
                    <a:pt x="2721" y="400"/>
                  </a:cubicBezTo>
                  <a:lnTo>
                    <a:pt x="2721" y="400"/>
                  </a:lnTo>
                  <a:cubicBezTo>
                    <a:pt x="2424" y="492"/>
                    <a:pt x="2173" y="698"/>
                    <a:pt x="1852" y="766"/>
                  </a:cubicBezTo>
                  <a:cubicBezTo>
                    <a:pt x="1761" y="812"/>
                    <a:pt x="1669" y="858"/>
                    <a:pt x="1578" y="903"/>
                  </a:cubicBezTo>
                  <a:cubicBezTo>
                    <a:pt x="1418" y="995"/>
                    <a:pt x="1212" y="1041"/>
                    <a:pt x="1052" y="1109"/>
                  </a:cubicBezTo>
                  <a:lnTo>
                    <a:pt x="778" y="1201"/>
                  </a:lnTo>
                  <a:cubicBezTo>
                    <a:pt x="572" y="1269"/>
                    <a:pt x="389" y="1338"/>
                    <a:pt x="206" y="1429"/>
                  </a:cubicBezTo>
                  <a:cubicBezTo>
                    <a:pt x="115" y="1498"/>
                    <a:pt x="46" y="1589"/>
                    <a:pt x="0" y="1681"/>
                  </a:cubicBezTo>
                  <a:cubicBezTo>
                    <a:pt x="51" y="2098"/>
                    <a:pt x="242" y="2185"/>
                    <a:pt x="469" y="2185"/>
                  </a:cubicBezTo>
                  <a:cubicBezTo>
                    <a:pt x="630" y="2185"/>
                    <a:pt x="810" y="2141"/>
                    <a:pt x="970" y="2141"/>
                  </a:cubicBezTo>
                  <a:cubicBezTo>
                    <a:pt x="1090" y="2141"/>
                    <a:pt x="1199" y="2165"/>
                    <a:pt x="1281" y="2253"/>
                  </a:cubicBezTo>
                  <a:cubicBezTo>
                    <a:pt x="1349" y="2275"/>
                    <a:pt x="1441" y="2298"/>
                    <a:pt x="1509" y="2298"/>
                  </a:cubicBezTo>
                  <a:cubicBezTo>
                    <a:pt x="1578" y="2275"/>
                    <a:pt x="1669" y="2253"/>
                    <a:pt x="1738" y="2253"/>
                  </a:cubicBezTo>
                  <a:cubicBezTo>
                    <a:pt x="1830" y="2184"/>
                    <a:pt x="1944" y="2115"/>
                    <a:pt x="2012" y="2047"/>
                  </a:cubicBezTo>
                  <a:lnTo>
                    <a:pt x="2264" y="2047"/>
                  </a:lnTo>
                  <a:cubicBezTo>
                    <a:pt x="2516" y="2127"/>
                    <a:pt x="2773" y="2167"/>
                    <a:pt x="3027" y="2167"/>
                  </a:cubicBezTo>
                  <a:cubicBezTo>
                    <a:pt x="3282" y="2167"/>
                    <a:pt x="3533" y="2127"/>
                    <a:pt x="3773" y="2047"/>
                  </a:cubicBezTo>
                  <a:cubicBezTo>
                    <a:pt x="4346" y="1781"/>
                    <a:pt x="4937" y="1533"/>
                    <a:pt x="5563" y="1533"/>
                  </a:cubicBezTo>
                  <a:cubicBezTo>
                    <a:pt x="5637" y="1533"/>
                    <a:pt x="5711" y="1536"/>
                    <a:pt x="5785" y="1544"/>
                  </a:cubicBezTo>
                  <a:cubicBezTo>
                    <a:pt x="6220" y="1544"/>
                    <a:pt x="6449" y="1224"/>
                    <a:pt x="6792" y="1041"/>
                  </a:cubicBezTo>
                  <a:cubicBezTo>
                    <a:pt x="7089" y="766"/>
                    <a:pt x="7889" y="1063"/>
                    <a:pt x="7752" y="377"/>
                  </a:cubicBezTo>
                  <a:cubicBezTo>
                    <a:pt x="7698" y="83"/>
                    <a:pt x="7489" y="0"/>
                    <a:pt x="7241" y="0"/>
                  </a:cubicBezTo>
                  <a:close/>
                </a:path>
              </a:pathLst>
            </a:custGeom>
            <a:solidFill>
              <a:srgbClr val="D669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73" name="Google Shape;419;p35">
              <a:extLst>
                <a:ext uri="{FF2B5EF4-FFF2-40B4-BE49-F238E27FC236}">
                  <a16:creationId xmlns:a16="http://schemas.microsoft.com/office/drawing/2014/main" id="{67AE1156-E3A2-DF36-AF3F-FAC496744776}"/>
                </a:ext>
              </a:extLst>
            </p:cNvPr>
            <p:cNvSpPr/>
            <p:nvPr/>
          </p:nvSpPr>
          <p:spPr>
            <a:xfrm>
              <a:off x="3928300" y="5255050"/>
              <a:ext cx="120650" cy="51475"/>
            </a:xfrm>
            <a:custGeom>
              <a:avLst/>
              <a:gdLst/>
              <a:ahLst/>
              <a:cxnLst/>
              <a:rect l="l" t="t" r="r" b="b"/>
              <a:pathLst>
                <a:path w="4826" h="2059" extrusionOk="0">
                  <a:moveTo>
                    <a:pt x="3682" y="1"/>
                  </a:moveTo>
                  <a:cubicBezTo>
                    <a:pt x="3256" y="149"/>
                    <a:pt x="2860" y="387"/>
                    <a:pt x="2409" y="387"/>
                  </a:cubicBezTo>
                  <a:cubicBezTo>
                    <a:pt x="2303" y="387"/>
                    <a:pt x="2195" y="374"/>
                    <a:pt x="2082" y="344"/>
                  </a:cubicBezTo>
                  <a:cubicBezTo>
                    <a:pt x="1396" y="412"/>
                    <a:pt x="710" y="572"/>
                    <a:pt x="70" y="847"/>
                  </a:cubicBezTo>
                  <a:cubicBezTo>
                    <a:pt x="1" y="1053"/>
                    <a:pt x="138" y="1144"/>
                    <a:pt x="321" y="1213"/>
                  </a:cubicBezTo>
                  <a:cubicBezTo>
                    <a:pt x="359" y="1216"/>
                    <a:pt x="396" y="1217"/>
                    <a:pt x="434" y="1217"/>
                  </a:cubicBezTo>
                  <a:cubicBezTo>
                    <a:pt x="777" y="1217"/>
                    <a:pt x="1122" y="1100"/>
                    <a:pt x="1485" y="1100"/>
                  </a:cubicBezTo>
                  <a:cubicBezTo>
                    <a:pt x="1664" y="1100"/>
                    <a:pt x="1847" y="1128"/>
                    <a:pt x="2036" y="1213"/>
                  </a:cubicBezTo>
                  <a:cubicBezTo>
                    <a:pt x="2036" y="1487"/>
                    <a:pt x="1647" y="1716"/>
                    <a:pt x="1830" y="2059"/>
                  </a:cubicBezTo>
                  <a:cubicBezTo>
                    <a:pt x="2585" y="1784"/>
                    <a:pt x="3339" y="1487"/>
                    <a:pt x="4071" y="1190"/>
                  </a:cubicBezTo>
                  <a:cubicBezTo>
                    <a:pt x="4346" y="1075"/>
                    <a:pt x="4666" y="1098"/>
                    <a:pt x="4826" y="824"/>
                  </a:cubicBezTo>
                  <a:lnTo>
                    <a:pt x="4826" y="824"/>
                  </a:lnTo>
                  <a:cubicBezTo>
                    <a:pt x="4760" y="837"/>
                    <a:pt x="4699" y="842"/>
                    <a:pt x="4643" y="842"/>
                  </a:cubicBezTo>
                  <a:cubicBezTo>
                    <a:pt x="4186" y="842"/>
                    <a:pt x="4005" y="456"/>
                    <a:pt x="3842" y="69"/>
                  </a:cubicBezTo>
                  <a:lnTo>
                    <a:pt x="3682" y="1"/>
                  </a:lnTo>
                  <a:close/>
                </a:path>
              </a:pathLst>
            </a:custGeom>
            <a:solidFill>
              <a:srgbClr val="B0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74" name="Google Shape;420;p35">
              <a:extLst>
                <a:ext uri="{FF2B5EF4-FFF2-40B4-BE49-F238E27FC236}">
                  <a16:creationId xmlns:a16="http://schemas.microsoft.com/office/drawing/2014/main" id="{298B84BC-38E2-6BCF-E6DC-61142835E94E}"/>
                </a:ext>
              </a:extLst>
            </p:cNvPr>
            <p:cNvSpPr/>
            <p:nvPr/>
          </p:nvSpPr>
          <p:spPr>
            <a:xfrm>
              <a:off x="3934025" y="5275075"/>
              <a:ext cx="62900" cy="31450"/>
            </a:xfrm>
            <a:custGeom>
              <a:avLst/>
              <a:gdLst/>
              <a:ahLst/>
              <a:cxnLst/>
              <a:rect l="l" t="t" r="r" b="b"/>
              <a:pathLst>
                <a:path w="2516" h="1258" extrusionOk="0">
                  <a:moveTo>
                    <a:pt x="1628" y="1"/>
                  </a:moveTo>
                  <a:cubicBezTo>
                    <a:pt x="1103" y="1"/>
                    <a:pt x="606" y="274"/>
                    <a:pt x="92" y="274"/>
                  </a:cubicBezTo>
                  <a:lnTo>
                    <a:pt x="1" y="389"/>
                  </a:lnTo>
                  <a:lnTo>
                    <a:pt x="92" y="503"/>
                  </a:lnTo>
                  <a:lnTo>
                    <a:pt x="344" y="503"/>
                  </a:lnTo>
                  <a:cubicBezTo>
                    <a:pt x="371" y="508"/>
                    <a:pt x="400" y="510"/>
                    <a:pt x="431" y="510"/>
                  </a:cubicBezTo>
                  <a:cubicBezTo>
                    <a:pt x="559" y="510"/>
                    <a:pt x="712" y="476"/>
                    <a:pt x="840" y="476"/>
                  </a:cubicBezTo>
                  <a:cubicBezTo>
                    <a:pt x="966" y="476"/>
                    <a:pt x="1068" y="509"/>
                    <a:pt x="1098" y="640"/>
                  </a:cubicBezTo>
                  <a:cubicBezTo>
                    <a:pt x="1212" y="1006"/>
                    <a:pt x="709" y="938"/>
                    <a:pt x="504" y="1075"/>
                  </a:cubicBezTo>
                  <a:cubicBezTo>
                    <a:pt x="458" y="1143"/>
                    <a:pt x="389" y="1189"/>
                    <a:pt x="344" y="1258"/>
                  </a:cubicBezTo>
                  <a:lnTo>
                    <a:pt x="1601" y="1258"/>
                  </a:lnTo>
                  <a:cubicBezTo>
                    <a:pt x="1761" y="869"/>
                    <a:pt x="2127" y="663"/>
                    <a:pt x="2424" y="389"/>
                  </a:cubicBezTo>
                  <a:cubicBezTo>
                    <a:pt x="2516" y="297"/>
                    <a:pt x="2470" y="137"/>
                    <a:pt x="2356" y="92"/>
                  </a:cubicBezTo>
                  <a:cubicBezTo>
                    <a:pt x="2196" y="46"/>
                    <a:pt x="2036" y="23"/>
                    <a:pt x="1876" y="23"/>
                  </a:cubicBezTo>
                  <a:cubicBezTo>
                    <a:pt x="1792" y="7"/>
                    <a:pt x="1710" y="1"/>
                    <a:pt x="1628" y="1"/>
                  </a:cubicBezTo>
                  <a:close/>
                </a:path>
              </a:pathLst>
            </a:custGeom>
            <a:solidFill>
              <a:srgbClr val="C34C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75" name="Google Shape;421;p35">
              <a:extLst>
                <a:ext uri="{FF2B5EF4-FFF2-40B4-BE49-F238E27FC236}">
                  <a16:creationId xmlns:a16="http://schemas.microsoft.com/office/drawing/2014/main" id="{BE3B5893-ADC7-24BF-5795-D11ED15D2E91}"/>
                </a:ext>
              </a:extLst>
            </p:cNvPr>
            <p:cNvSpPr/>
            <p:nvPr/>
          </p:nvSpPr>
          <p:spPr>
            <a:xfrm>
              <a:off x="3660775" y="5298150"/>
              <a:ext cx="157100" cy="40125"/>
            </a:xfrm>
            <a:custGeom>
              <a:avLst/>
              <a:gdLst/>
              <a:ahLst/>
              <a:cxnLst/>
              <a:rect l="l" t="t" r="r" b="b"/>
              <a:pathLst>
                <a:path w="6284" h="1605" extrusionOk="0">
                  <a:moveTo>
                    <a:pt x="6089" y="0"/>
                  </a:moveTo>
                  <a:cubicBezTo>
                    <a:pt x="6044" y="0"/>
                    <a:pt x="5989" y="12"/>
                    <a:pt x="5923" y="37"/>
                  </a:cubicBezTo>
                  <a:lnTo>
                    <a:pt x="5283" y="106"/>
                  </a:lnTo>
                  <a:cubicBezTo>
                    <a:pt x="5092" y="198"/>
                    <a:pt x="4894" y="220"/>
                    <a:pt x="4693" y="220"/>
                  </a:cubicBezTo>
                  <a:cubicBezTo>
                    <a:pt x="4492" y="220"/>
                    <a:pt x="4289" y="198"/>
                    <a:pt x="4088" y="198"/>
                  </a:cubicBezTo>
                  <a:cubicBezTo>
                    <a:pt x="3888" y="198"/>
                    <a:pt x="3689" y="220"/>
                    <a:pt x="3499" y="312"/>
                  </a:cubicBezTo>
                  <a:cubicBezTo>
                    <a:pt x="3432" y="405"/>
                    <a:pt x="3334" y="452"/>
                    <a:pt x="3233" y="452"/>
                  </a:cubicBezTo>
                  <a:cubicBezTo>
                    <a:pt x="3160" y="452"/>
                    <a:pt x="3085" y="428"/>
                    <a:pt x="3019" y="380"/>
                  </a:cubicBezTo>
                  <a:cubicBezTo>
                    <a:pt x="2984" y="329"/>
                    <a:pt x="2924" y="303"/>
                    <a:pt x="2868" y="303"/>
                  </a:cubicBezTo>
                  <a:cubicBezTo>
                    <a:pt x="2849" y="303"/>
                    <a:pt x="2830" y="306"/>
                    <a:pt x="2813" y="312"/>
                  </a:cubicBezTo>
                  <a:cubicBezTo>
                    <a:pt x="2451" y="240"/>
                    <a:pt x="2090" y="180"/>
                    <a:pt x="1728" y="180"/>
                  </a:cubicBezTo>
                  <a:cubicBezTo>
                    <a:pt x="1404" y="180"/>
                    <a:pt x="1079" y="228"/>
                    <a:pt x="755" y="358"/>
                  </a:cubicBezTo>
                  <a:cubicBezTo>
                    <a:pt x="686" y="586"/>
                    <a:pt x="1098" y="815"/>
                    <a:pt x="709" y="998"/>
                  </a:cubicBezTo>
                  <a:cubicBezTo>
                    <a:pt x="458" y="1089"/>
                    <a:pt x="183" y="1089"/>
                    <a:pt x="0" y="1341"/>
                  </a:cubicBezTo>
                  <a:cubicBezTo>
                    <a:pt x="138" y="1501"/>
                    <a:pt x="343" y="1570"/>
                    <a:pt x="549" y="1592"/>
                  </a:cubicBezTo>
                  <a:cubicBezTo>
                    <a:pt x="611" y="1601"/>
                    <a:pt x="672" y="1604"/>
                    <a:pt x="733" y="1604"/>
                  </a:cubicBezTo>
                  <a:cubicBezTo>
                    <a:pt x="1183" y="1604"/>
                    <a:pt x="1589" y="1401"/>
                    <a:pt x="2013" y="1341"/>
                  </a:cubicBezTo>
                  <a:cubicBezTo>
                    <a:pt x="2120" y="1191"/>
                    <a:pt x="2166" y="1041"/>
                    <a:pt x="2359" y="1041"/>
                  </a:cubicBezTo>
                  <a:cubicBezTo>
                    <a:pt x="2373" y="1041"/>
                    <a:pt x="2387" y="1042"/>
                    <a:pt x="2401" y="1044"/>
                  </a:cubicBezTo>
                  <a:cubicBezTo>
                    <a:pt x="2607" y="1089"/>
                    <a:pt x="2790" y="1112"/>
                    <a:pt x="2996" y="1112"/>
                  </a:cubicBezTo>
                  <a:lnTo>
                    <a:pt x="3819" y="1112"/>
                  </a:lnTo>
                  <a:cubicBezTo>
                    <a:pt x="3933" y="1112"/>
                    <a:pt x="4025" y="1112"/>
                    <a:pt x="4139" y="1089"/>
                  </a:cubicBezTo>
                  <a:cubicBezTo>
                    <a:pt x="4368" y="1066"/>
                    <a:pt x="4574" y="975"/>
                    <a:pt x="4757" y="815"/>
                  </a:cubicBezTo>
                  <a:cubicBezTo>
                    <a:pt x="4962" y="632"/>
                    <a:pt x="5305" y="815"/>
                    <a:pt x="5511" y="609"/>
                  </a:cubicBezTo>
                  <a:cubicBezTo>
                    <a:pt x="5648" y="426"/>
                    <a:pt x="5877" y="472"/>
                    <a:pt x="6037" y="358"/>
                  </a:cubicBezTo>
                  <a:lnTo>
                    <a:pt x="6266" y="358"/>
                  </a:lnTo>
                  <a:cubicBezTo>
                    <a:pt x="6284" y="144"/>
                    <a:pt x="6246" y="0"/>
                    <a:pt x="6089" y="0"/>
                  </a:cubicBezTo>
                  <a:close/>
                </a:path>
              </a:pathLst>
            </a:custGeom>
            <a:solidFill>
              <a:srgbClr val="AC32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76" name="Google Shape;422;p35">
              <a:extLst>
                <a:ext uri="{FF2B5EF4-FFF2-40B4-BE49-F238E27FC236}">
                  <a16:creationId xmlns:a16="http://schemas.microsoft.com/office/drawing/2014/main" id="{0D4BA0A7-6AE7-E117-EF6E-62778DA34565}"/>
                </a:ext>
              </a:extLst>
            </p:cNvPr>
            <p:cNvSpPr/>
            <p:nvPr/>
          </p:nvSpPr>
          <p:spPr>
            <a:xfrm>
              <a:off x="3633325" y="5295075"/>
              <a:ext cx="97775" cy="37175"/>
            </a:xfrm>
            <a:custGeom>
              <a:avLst/>
              <a:gdLst/>
              <a:ahLst/>
              <a:cxnLst/>
              <a:rect l="l" t="t" r="r" b="b"/>
              <a:pathLst>
                <a:path w="3911" h="1487" extrusionOk="0">
                  <a:moveTo>
                    <a:pt x="824" y="0"/>
                  </a:moveTo>
                  <a:cubicBezTo>
                    <a:pt x="664" y="138"/>
                    <a:pt x="389" y="46"/>
                    <a:pt x="252" y="229"/>
                  </a:cubicBezTo>
                  <a:cubicBezTo>
                    <a:pt x="184" y="549"/>
                    <a:pt x="92" y="869"/>
                    <a:pt x="1" y="1144"/>
                  </a:cubicBezTo>
                  <a:lnTo>
                    <a:pt x="1" y="1327"/>
                  </a:lnTo>
                  <a:lnTo>
                    <a:pt x="92" y="1441"/>
                  </a:lnTo>
                  <a:lnTo>
                    <a:pt x="1075" y="1487"/>
                  </a:lnTo>
                  <a:lnTo>
                    <a:pt x="2082" y="1464"/>
                  </a:lnTo>
                  <a:cubicBezTo>
                    <a:pt x="2265" y="1258"/>
                    <a:pt x="2265" y="938"/>
                    <a:pt x="2082" y="732"/>
                  </a:cubicBezTo>
                  <a:cubicBezTo>
                    <a:pt x="2013" y="572"/>
                    <a:pt x="2082" y="481"/>
                    <a:pt x="2219" y="481"/>
                  </a:cubicBezTo>
                  <a:cubicBezTo>
                    <a:pt x="2768" y="435"/>
                    <a:pt x="3339" y="435"/>
                    <a:pt x="3911" y="435"/>
                  </a:cubicBezTo>
                  <a:cubicBezTo>
                    <a:pt x="3705" y="252"/>
                    <a:pt x="3454" y="298"/>
                    <a:pt x="3225" y="275"/>
                  </a:cubicBezTo>
                  <a:cubicBezTo>
                    <a:pt x="2425" y="206"/>
                    <a:pt x="1601" y="229"/>
                    <a:pt x="824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77" name="Google Shape;423;p35">
              <a:extLst>
                <a:ext uri="{FF2B5EF4-FFF2-40B4-BE49-F238E27FC236}">
                  <a16:creationId xmlns:a16="http://schemas.microsoft.com/office/drawing/2014/main" id="{F1C2A5F3-31F0-FB95-29F0-4A16987B8E16}"/>
                </a:ext>
              </a:extLst>
            </p:cNvPr>
            <p:cNvSpPr/>
            <p:nvPr/>
          </p:nvSpPr>
          <p:spPr>
            <a:xfrm>
              <a:off x="3712800" y="5319075"/>
              <a:ext cx="92050" cy="21175"/>
            </a:xfrm>
            <a:custGeom>
              <a:avLst/>
              <a:gdLst/>
              <a:ahLst/>
              <a:cxnLst/>
              <a:rect l="l" t="t" r="r" b="b"/>
              <a:pathLst>
                <a:path w="3682" h="847" extrusionOk="0">
                  <a:moveTo>
                    <a:pt x="2653" y="1"/>
                  </a:moveTo>
                  <a:lnTo>
                    <a:pt x="1921" y="24"/>
                  </a:lnTo>
                  <a:cubicBezTo>
                    <a:pt x="1887" y="69"/>
                    <a:pt x="1841" y="92"/>
                    <a:pt x="1795" y="92"/>
                  </a:cubicBezTo>
                  <a:cubicBezTo>
                    <a:pt x="1749" y="92"/>
                    <a:pt x="1704" y="69"/>
                    <a:pt x="1669" y="24"/>
                  </a:cubicBezTo>
                  <a:lnTo>
                    <a:pt x="1418" y="24"/>
                  </a:lnTo>
                  <a:cubicBezTo>
                    <a:pt x="1347" y="107"/>
                    <a:pt x="1251" y="147"/>
                    <a:pt x="1156" y="147"/>
                  </a:cubicBezTo>
                  <a:cubicBezTo>
                    <a:pt x="1068" y="147"/>
                    <a:pt x="981" y="113"/>
                    <a:pt x="915" y="47"/>
                  </a:cubicBezTo>
                  <a:lnTo>
                    <a:pt x="160" y="24"/>
                  </a:lnTo>
                  <a:cubicBezTo>
                    <a:pt x="0" y="161"/>
                    <a:pt x="0" y="390"/>
                    <a:pt x="160" y="527"/>
                  </a:cubicBezTo>
                  <a:cubicBezTo>
                    <a:pt x="371" y="639"/>
                    <a:pt x="591" y="668"/>
                    <a:pt x="814" y="668"/>
                  </a:cubicBezTo>
                  <a:cubicBezTo>
                    <a:pt x="1046" y="668"/>
                    <a:pt x="1282" y="637"/>
                    <a:pt x="1511" y="637"/>
                  </a:cubicBezTo>
                  <a:cubicBezTo>
                    <a:pt x="1732" y="637"/>
                    <a:pt x="1947" y="666"/>
                    <a:pt x="2150" y="778"/>
                  </a:cubicBezTo>
                  <a:lnTo>
                    <a:pt x="2904" y="778"/>
                  </a:lnTo>
                  <a:cubicBezTo>
                    <a:pt x="2939" y="824"/>
                    <a:pt x="2990" y="847"/>
                    <a:pt x="3041" y="847"/>
                  </a:cubicBezTo>
                  <a:cubicBezTo>
                    <a:pt x="3093" y="847"/>
                    <a:pt x="3144" y="824"/>
                    <a:pt x="3179" y="778"/>
                  </a:cubicBezTo>
                  <a:lnTo>
                    <a:pt x="3682" y="755"/>
                  </a:lnTo>
                  <a:cubicBezTo>
                    <a:pt x="3505" y="520"/>
                    <a:pt x="3262" y="503"/>
                    <a:pt x="3023" y="503"/>
                  </a:cubicBezTo>
                  <a:cubicBezTo>
                    <a:pt x="2983" y="503"/>
                    <a:pt x="2943" y="504"/>
                    <a:pt x="2904" y="504"/>
                  </a:cubicBezTo>
                  <a:cubicBezTo>
                    <a:pt x="2470" y="504"/>
                    <a:pt x="2607" y="252"/>
                    <a:pt x="2653" y="1"/>
                  </a:cubicBezTo>
                  <a:close/>
                </a:path>
              </a:pathLst>
            </a:custGeom>
            <a:solidFill>
              <a:srgbClr val="BE43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78" name="Google Shape;424;p35">
              <a:extLst>
                <a:ext uri="{FF2B5EF4-FFF2-40B4-BE49-F238E27FC236}">
                  <a16:creationId xmlns:a16="http://schemas.microsoft.com/office/drawing/2014/main" id="{A3E3187A-166D-4C2E-DD44-3F7276C779F7}"/>
                </a:ext>
              </a:extLst>
            </p:cNvPr>
            <p:cNvSpPr/>
            <p:nvPr/>
          </p:nvSpPr>
          <p:spPr>
            <a:xfrm>
              <a:off x="3716800" y="5331575"/>
              <a:ext cx="50325" cy="6475"/>
            </a:xfrm>
            <a:custGeom>
              <a:avLst/>
              <a:gdLst/>
              <a:ahLst/>
              <a:cxnLst/>
              <a:rect l="l" t="t" r="r" b="b"/>
              <a:pathLst>
                <a:path w="2013" h="259" extrusionOk="0">
                  <a:moveTo>
                    <a:pt x="1426" y="0"/>
                  </a:moveTo>
                  <a:cubicBezTo>
                    <a:pt x="1400" y="0"/>
                    <a:pt x="1375" y="2"/>
                    <a:pt x="1349" y="4"/>
                  </a:cubicBezTo>
                  <a:lnTo>
                    <a:pt x="0" y="4"/>
                  </a:lnTo>
                  <a:cubicBezTo>
                    <a:pt x="124" y="168"/>
                    <a:pt x="302" y="259"/>
                    <a:pt x="487" y="259"/>
                  </a:cubicBezTo>
                  <a:cubicBezTo>
                    <a:pt x="507" y="259"/>
                    <a:pt x="528" y="258"/>
                    <a:pt x="549" y="255"/>
                  </a:cubicBezTo>
                  <a:lnTo>
                    <a:pt x="2013" y="255"/>
                  </a:lnTo>
                  <a:cubicBezTo>
                    <a:pt x="1869" y="91"/>
                    <a:pt x="1651" y="0"/>
                    <a:pt x="1426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79" name="Google Shape;425;p35">
              <a:extLst>
                <a:ext uri="{FF2B5EF4-FFF2-40B4-BE49-F238E27FC236}">
                  <a16:creationId xmlns:a16="http://schemas.microsoft.com/office/drawing/2014/main" id="{00930542-DE68-A070-937E-0827085F7BE0}"/>
                </a:ext>
              </a:extLst>
            </p:cNvPr>
            <p:cNvSpPr/>
            <p:nvPr/>
          </p:nvSpPr>
          <p:spPr>
            <a:xfrm>
              <a:off x="3578450" y="5312075"/>
              <a:ext cx="40625" cy="13325"/>
            </a:xfrm>
            <a:custGeom>
              <a:avLst/>
              <a:gdLst/>
              <a:ahLst/>
              <a:cxnLst/>
              <a:rect l="l" t="t" r="r" b="b"/>
              <a:pathLst>
                <a:path w="1625" h="533" extrusionOk="0">
                  <a:moveTo>
                    <a:pt x="840" y="1"/>
                  </a:moveTo>
                  <a:cubicBezTo>
                    <a:pt x="796" y="1"/>
                    <a:pt x="753" y="3"/>
                    <a:pt x="709" y="6"/>
                  </a:cubicBezTo>
                  <a:cubicBezTo>
                    <a:pt x="688" y="4"/>
                    <a:pt x="667" y="4"/>
                    <a:pt x="645" y="4"/>
                  </a:cubicBezTo>
                  <a:cubicBezTo>
                    <a:pt x="412" y="4"/>
                    <a:pt x="168" y="115"/>
                    <a:pt x="1" y="304"/>
                  </a:cubicBezTo>
                  <a:cubicBezTo>
                    <a:pt x="138" y="464"/>
                    <a:pt x="344" y="532"/>
                    <a:pt x="549" y="532"/>
                  </a:cubicBezTo>
                  <a:lnTo>
                    <a:pt x="1533" y="532"/>
                  </a:lnTo>
                  <a:cubicBezTo>
                    <a:pt x="1624" y="418"/>
                    <a:pt x="1601" y="258"/>
                    <a:pt x="1487" y="189"/>
                  </a:cubicBezTo>
                  <a:cubicBezTo>
                    <a:pt x="1294" y="55"/>
                    <a:pt x="1070" y="1"/>
                    <a:pt x="840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80" name="Google Shape;426;p35">
              <a:extLst>
                <a:ext uri="{FF2B5EF4-FFF2-40B4-BE49-F238E27FC236}">
                  <a16:creationId xmlns:a16="http://schemas.microsoft.com/office/drawing/2014/main" id="{BCE96706-BFA7-783D-FB01-DBABC0B0A72C}"/>
                </a:ext>
              </a:extLst>
            </p:cNvPr>
            <p:cNvSpPr/>
            <p:nvPr/>
          </p:nvSpPr>
          <p:spPr>
            <a:xfrm>
              <a:off x="3565300" y="5306500"/>
              <a:ext cx="32600" cy="13175"/>
            </a:xfrm>
            <a:custGeom>
              <a:avLst/>
              <a:gdLst/>
              <a:ahLst/>
              <a:cxnLst/>
              <a:rect l="l" t="t" r="r" b="b"/>
              <a:pathLst>
                <a:path w="1304" h="527" extrusionOk="0">
                  <a:moveTo>
                    <a:pt x="782" y="1"/>
                  </a:moveTo>
                  <a:cubicBezTo>
                    <a:pt x="593" y="1"/>
                    <a:pt x="377" y="76"/>
                    <a:pt x="161" y="138"/>
                  </a:cubicBezTo>
                  <a:cubicBezTo>
                    <a:pt x="46" y="229"/>
                    <a:pt x="1" y="367"/>
                    <a:pt x="46" y="504"/>
                  </a:cubicBezTo>
                  <a:lnTo>
                    <a:pt x="527" y="527"/>
                  </a:lnTo>
                  <a:lnTo>
                    <a:pt x="1304" y="504"/>
                  </a:lnTo>
                  <a:cubicBezTo>
                    <a:pt x="1203" y="114"/>
                    <a:pt x="1013" y="1"/>
                    <a:pt x="782" y="1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81" name="Google Shape;427;p35">
              <a:extLst>
                <a:ext uri="{FF2B5EF4-FFF2-40B4-BE49-F238E27FC236}">
                  <a16:creationId xmlns:a16="http://schemas.microsoft.com/office/drawing/2014/main" id="{66DF8F8F-0431-6571-B521-E7FF62A3DCC9}"/>
                </a:ext>
              </a:extLst>
            </p:cNvPr>
            <p:cNvSpPr/>
            <p:nvPr/>
          </p:nvSpPr>
          <p:spPr>
            <a:xfrm>
              <a:off x="3707650" y="5316425"/>
              <a:ext cx="9175" cy="15250"/>
            </a:xfrm>
            <a:custGeom>
              <a:avLst/>
              <a:gdLst/>
              <a:ahLst/>
              <a:cxnLst/>
              <a:rect l="l" t="t" r="r" b="b"/>
              <a:pathLst>
                <a:path w="367" h="610" extrusionOk="0">
                  <a:moveTo>
                    <a:pt x="209" y="1"/>
                  </a:moveTo>
                  <a:cubicBezTo>
                    <a:pt x="125" y="1"/>
                    <a:pt x="52" y="81"/>
                    <a:pt x="23" y="153"/>
                  </a:cubicBezTo>
                  <a:cubicBezTo>
                    <a:pt x="0" y="290"/>
                    <a:pt x="92" y="473"/>
                    <a:pt x="138" y="610"/>
                  </a:cubicBezTo>
                  <a:lnTo>
                    <a:pt x="366" y="610"/>
                  </a:lnTo>
                  <a:lnTo>
                    <a:pt x="366" y="107"/>
                  </a:lnTo>
                  <a:cubicBezTo>
                    <a:pt x="315" y="30"/>
                    <a:pt x="260" y="1"/>
                    <a:pt x="209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82" name="Google Shape;428;p35">
              <a:extLst>
                <a:ext uri="{FF2B5EF4-FFF2-40B4-BE49-F238E27FC236}">
                  <a16:creationId xmlns:a16="http://schemas.microsoft.com/office/drawing/2014/main" id="{A6B47266-0D21-5232-E43B-94A9A387F8BE}"/>
                </a:ext>
              </a:extLst>
            </p:cNvPr>
            <p:cNvSpPr/>
            <p:nvPr/>
          </p:nvSpPr>
          <p:spPr>
            <a:xfrm>
              <a:off x="3616750" y="5315200"/>
              <a:ext cx="18900" cy="12775"/>
            </a:xfrm>
            <a:custGeom>
              <a:avLst/>
              <a:gdLst/>
              <a:ahLst/>
              <a:cxnLst/>
              <a:rect l="l" t="t" r="r" b="b"/>
              <a:pathLst>
                <a:path w="756" h="511" extrusionOk="0">
                  <a:moveTo>
                    <a:pt x="448" y="0"/>
                  </a:moveTo>
                  <a:cubicBezTo>
                    <a:pt x="318" y="0"/>
                    <a:pt x="162" y="82"/>
                    <a:pt x="1" y="179"/>
                  </a:cubicBezTo>
                  <a:lnTo>
                    <a:pt x="1" y="407"/>
                  </a:lnTo>
                  <a:cubicBezTo>
                    <a:pt x="62" y="407"/>
                    <a:pt x="112" y="418"/>
                    <a:pt x="167" y="418"/>
                  </a:cubicBezTo>
                  <a:cubicBezTo>
                    <a:pt x="194" y="418"/>
                    <a:pt x="222" y="415"/>
                    <a:pt x="252" y="407"/>
                  </a:cubicBezTo>
                  <a:cubicBezTo>
                    <a:pt x="321" y="476"/>
                    <a:pt x="412" y="510"/>
                    <a:pt x="504" y="510"/>
                  </a:cubicBezTo>
                  <a:cubicBezTo>
                    <a:pt x="595" y="510"/>
                    <a:pt x="687" y="476"/>
                    <a:pt x="755" y="407"/>
                  </a:cubicBezTo>
                  <a:cubicBezTo>
                    <a:pt x="707" y="104"/>
                    <a:pt x="594" y="0"/>
                    <a:pt x="448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83" name="Google Shape;429;p35">
              <a:extLst>
                <a:ext uri="{FF2B5EF4-FFF2-40B4-BE49-F238E27FC236}">
                  <a16:creationId xmlns:a16="http://schemas.microsoft.com/office/drawing/2014/main" id="{D2366FA2-5168-03B8-9A59-133CAAAC7955}"/>
                </a:ext>
              </a:extLst>
            </p:cNvPr>
            <p:cNvSpPr/>
            <p:nvPr/>
          </p:nvSpPr>
          <p:spPr>
            <a:xfrm>
              <a:off x="3623050" y="5325950"/>
              <a:ext cx="12600" cy="5450"/>
            </a:xfrm>
            <a:custGeom>
              <a:avLst/>
              <a:gdLst/>
              <a:ahLst/>
              <a:cxnLst/>
              <a:rect l="l" t="t" r="r" b="b"/>
              <a:pathLst>
                <a:path w="504" h="218" extrusionOk="0">
                  <a:moveTo>
                    <a:pt x="0" y="0"/>
                  </a:moveTo>
                  <a:cubicBezTo>
                    <a:pt x="76" y="132"/>
                    <a:pt x="229" y="218"/>
                    <a:pt x="396" y="218"/>
                  </a:cubicBezTo>
                  <a:cubicBezTo>
                    <a:pt x="431" y="218"/>
                    <a:pt x="467" y="214"/>
                    <a:pt x="503" y="206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84" name="Google Shape;430;p35">
              <a:extLst>
                <a:ext uri="{FF2B5EF4-FFF2-40B4-BE49-F238E27FC236}">
                  <a16:creationId xmlns:a16="http://schemas.microsoft.com/office/drawing/2014/main" id="{2E03C6D2-1E3F-4076-FB55-B634B1CD45C4}"/>
                </a:ext>
              </a:extLst>
            </p:cNvPr>
            <p:cNvSpPr/>
            <p:nvPr/>
          </p:nvSpPr>
          <p:spPr>
            <a:xfrm>
              <a:off x="3560150" y="5311075"/>
              <a:ext cx="6325" cy="8025"/>
            </a:xfrm>
            <a:custGeom>
              <a:avLst/>
              <a:gdLst/>
              <a:ahLst/>
              <a:cxnLst/>
              <a:rect l="l" t="t" r="r" b="b"/>
              <a:pathLst>
                <a:path w="253" h="321" extrusionOk="0">
                  <a:moveTo>
                    <a:pt x="138" y="1"/>
                  </a:moveTo>
                  <a:lnTo>
                    <a:pt x="1" y="92"/>
                  </a:lnTo>
                  <a:cubicBezTo>
                    <a:pt x="1" y="161"/>
                    <a:pt x="1" y="252"/>
                    <a:pt x="1" y="321"/>
                  </a:cubicBezTo>
                  <a:lnTo>
                    <a:pt x="252" y="321"/>
                  </a:lnTo>
                  <a:lnTo>
                    <a:pt x="252" y="69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85" name="Google Shape;431;p35">
              <a:extLst>
                <a:ext uri="{FF2B5EF4-FFF2-40B4-BE49-F238E27FC236}">
                  <a16:creationId xmlns:a16="http://schemas.microsoft.com/office/drawing/2014/main" id="{E75BE7B0-627F-E319-96F9-E1F1DAF806A9}"/>
                </a:ext>
              </a:extLst>
            </p:cNvPr>
            <p:cNvSpPr/>
            <p:nvPr/>
          </p:nvSpPr>
          <p:spPr>
            <a:xfrm>
              <a:off x="3785400" y="5338525"/>
              <a:ext cx="7450" cy="3025"/>
            </a:xfrm>
            <a:custGeom>
              <a:avLst/>
              <a:gdLst/>
              <a:ahLst/>
              <a:cxnLst/>
              <a:rect l="l" t="t" r="r" b="b"/>
              <a:pathLst>
                <a:path w="298" h="121" extrusionOk="0">
                  <a:moveTo>
                    <a:pt x="0" y="0"/>
                  </a:moveTo>
                  <a:cubicBezTo>
                    <a:pt x="46" y="80"/>
                    <a:pt x="92" y="120"/>
                    <a:pt x="140" y="120"/>
                  </a:cubicBezTo>
                  <a:cubicBezTo>
                    <a:pt x="189" y="120"/>
                    <a:pt x="240" y="80"/>
                    <a:pt x="298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86" name="Google Shape;432;p35">
              <a:extLst>
                <a:ext uri="{FF2B5EF4-FFF2-40B4-BE49-F238E27FC236}">
                  <a16:creationId xmlns:a16="http://schemas.microsoft.com/office/drawing/2014/main" id="{5BAB9115-72FA-B9E1-2FE3-2992F4B267C3}"/>
                </a:ext>
              </a:extLst>
            </p:cNvPr>
            <p:cNvSpPr/>
            <p:nvPr/>
          </p:nvSpPr>
          <p:spPr>
            <a:xfrm>
              <a:off x="3081850" y="4905300"/>
              <a:ext cx="219950" cy="262475"/>
            </a:xfrm>
            <a:custGeom>
              <a:avLst/>
              <a:gdLst/>
              <a:ahLst/>
              <a:cxnLst/>
              <a:rect l="l" t="t" r="r" b="b"/>
              <a:pathLst>
                <a:path w="8798" h="10499" extrusionOk="0">
                  <a:moveTo>
                    <a:pt x="785" y="0"/>
                  </a:moveTo>
                  <a:cubicBezTo>
                    <a:pt x="1" y="0"/>
                    <a:pt x="480" y="765"/>
                    <a:pt x="519" y="1277"/>
                  </a:cubicBezTo>
                  <a:cubicBezTo>
                    <a:pt x="794" y="1574"/>
                    <a:pt x="977" y="1917"/>
                    <a:pt x="1091" y="2283"/>
                  </a:cubicBezTo>
                  <a:cubicBezTo>
                    <a:pt x="1068" y="2717"/>
                    <a:pt x="1457" y="2923"/>
                    <a:pt x="1594" y="3289"/>
                  </a:cubicBezTo>
                  <a:cubicBezTo>
                    <a:pt x="1937" y="3632"/>
                    <a:pt x="1960" y="4089"/>
                    <a:pt x="2143" y="4524"/>
                  </a:cubicBezTo>
                  <a:cubicBezTo>
                    <a:pt x="2211" y="4798"/>
                    <a:pt x="2349" y="5073"/>
                    <a:pt x="2577" y="5256"/>
                  </a:cubicBezTo>
                  <a:cubicBezTo>
                    <a:pt x="3240" y="5804"/>
                    <a:pt x="3812" y="6468"/>
                    <a:pt x="4224" y="7222"/>
                  </a:cubicBezTo>
                  <a:cubicBezTo>
                    <a:pt x="4384" y="7474"/>
                    <a:pt x="4590" y="7680"/>
                    <a:pt x="4864" y="7817"/>
                  </a:cubicBezTo>
                  <a:cubicBezTo>
                    <a:pt x="5276" y="7977"/>
                    <a:pt x="5619" y="8297"/>
                    <a:pt x="5870" y="8686"/>
                  </a:cubicBezTo>
                  <a:cubicBezTo>
                    <a:pt x="6282" y="9417"/>
                    <a:pt x="6991" y="9852"/>
                    <a:pt x="7699" y="10286"/>
                  </a:cubicBezTo>
                  <a:cubicBezTo>
                    <a:pt x="7881" y="10392"/>
                    <a:pt x="8032" y="10498"/>
                    <a:pt x="8207" y="10498"/>
                  </a:cubicBezTo>
                  <a:cubicBezTo>
                    <a:pt x="8296" y="10498"/>
                    <a:pt x="8391" y="10470"/>
                    <a:pt x="8500" y="10401"/>
                  </a:cubicBezTo>
                  <a:cubicBezTo>
                    <a:pt x="8797" y="10195"/>
                    <a:pt x="8683" y="9875"/>
                    <a:pt x="8568" y="9623"/>
                  </a:cubicBezTo>
                  <a:cubicBezTo>
                    <a:pt x="8431" y="9189"/>
                    <a:pt x="8225" y="8777"/>
                    <a:pt x="8111" y="8343"/>
                  </a:cubicBezTo>
                  <a:cubicBezTo>
                    <a:pt x="7791" y="7451"/>
                    <a:pt x="7036" y="6902"/>
                    <a:pt x="6510" y="6193"/>
                  </a:cubicBezTo>
                  <a:cubicBezTo>
                    <a:pt x="5802" y="5301"/>
                    <a:pt x="5024" y="4478"/>
                    <a:pt x="4315" y="3586"/>
                  </a:cubicBezTo>
                  <a:cubicBezTo>
                    <a:pt x="4132" y="3403"/>
                    <a:pt x="3972" y="3198"/>
                    <a:pt x="3835" y="2969"/>
                  </a:cubicBezTo>
                  <a:cubicBezTo>
                    <a:pt x="3789" y="2855"/>
                    <a:pt x="3744" y="2763"/>
                    <a:pt x="3698" y="2672"/>
                  </a:cubicBezTo>
                  <a:cubicBezTo>
                    <a:pt x="3629" y="2580"/>
                    <a:pt x="3538" y="2512"/>
                    <a:pt x="3469" y="2443"/>
                  </a:cubicBezTo>
                  <a:cubicBezTo>
                    <a:pt x="3378" y="2374"/>
                    <a:pt x="3263" y="2329"/>
                    <a:pt x="3172" y="2283"/>
                  </a:cubicBezTo>
                  <a:cubicBezTo>
                    <a:pt x="2463" y="1757"/>
                    <a:pt x="1754" y="1254"/>
                    <a:pt x="1480" y="362"/>
                  </a:cubicBezTo>
                  <a:cubicBezTo>
                    <a:pt x="1434" y="248"/>
                    <a:pt x="1365" y="156"/>
                    <a:pt x="1274" y="65"/>
                  </a:cubicBezTo>
                  <a:cubicBezTo>
                    <a:pt x="1073" y="20"/>
                    <a:pt x="912" y="0"/>
                    <a:pt x="785" y="0"/>
                  </a:cubicBezTo>
                  <a:close/>
                </a:path>
              </a:pathLst>
            </a:custGeom>
            <a:solidFill>
              <a:srgbClr val="D9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87" name="Google Shape;433;p35">
              <a:extLst>
                <a:ext uri="{FF2B5EF4-FFF2-40B4-BE49-F238E27FC236}">
                  <a16:creationId xmlns:a16="http://schemas.microsoft.com/office/drawing/2014/main" id="{19D1D90B-C7D4-3644-85CA-CA7087DBA287}"/>
                </a:ext>
              </a:extLst>
            </p:cNvPr>
            <p:cNvSpPr/>
            <p:nvPr/>
          </p:nvSpPr>
          <p:spPr>
            <a:xfrm>
              <a:off x="3202875" y="5100025"/>
              <a:ext cx="145975" cy="100450"/>
            </a:xfrm>
            <a:custGeom>
              <a:avLst/>
              <a:gdLst/>
              <a:ahLst/>
              <a:cxnLst/>
              <a:rect l="l" t="t" r="r" b="b"/>
              <a:pathLst>
                <a:path w="5839" h="4018" extrusionOk="0">
                  <a:moveTo>
                    <a:pt x="157" y="0"/>
                  </a:moveTo>
                  <a:cubicBezTo>
                    <a:pt x="106" y="0"/>
                    <a:pt x="54" y="2"/>
                    <a:pt x="0" y="5"/>
                  </a:cubicBezTo>
                  <a:cubicBezTo>
                    <a:pt x="229" y="256"/>
                    <a:pt x="412" y="508"/>
                    <a:pt x="640" y="759"/>
                  </a:cubicBezTo>
                  <a:cubicBezTo>
                    <a:pt x="869" y="965"/>
                    <a:pt x="1006" y="1217"/>
                    <a:pt x="1029" y="1514"/>
                  </a:cubicBezTo>
                  <a:cubicBezTo>
                    <a:pt x="1098" y="1606"/>
                    <a:pt x="1189" y="1674"/>
                    <a:pt x="1281" y="1766"/>
                  </a:cubicBezTo>
                  <a:cubicBezTo>
                    <a:pt x="1624" y="1994"/>
                    <a:pt x="1898" y="2314"/>
                    <a:pt x="2310" y="2497"/>
                  </a:cubicBezTo>
                  <a:cubicBezTo>
                    <a:pt x="2493" y="2520"/>
                    <a:pt x="2676" y="2635"/>
                    <a:pt x="2767" y="2795"/>
                  </a:cubicBezTo>
                  <a:cubicBezTo>
                    <a:pt x="2881" y="3000"/>
                    <a:pt x="3064" y="3160"/>
                    <a:pt x="3270" y="3275"/>
                  </a:cubicBezTo>
                  <a:cubicBezTo>
                    <a:pt x="3407" y="3412"/>
                    <a:pt x="3636" y="3366"/>
                    <a:pt x="3773" y="3526"/>
                  </a:cubicBezTo>
                  <a:cubicBezTo>
                    <a:pt x="4070" y="3778"/>
                    <a:pt x="4459" y="3755"/>
                    <a:pt x="4779" y="3869"/>
                  </a:cubicBezTo>
                  <a:cubicBezTo>
                    <a:pt x="5059" y="3971"/>
                    <a:pt x="5267" y="4017"/>
                    <a:pt x="5416" y="4017"/>
                  </a:cubicBezTo>
                  <a:cubicBezTo>
                    <a:pt x="5838" y="4017"/>
                    <a:pt x="5776" y="3638"/>
                    <a:pt x="5488" y="3046"/>
                  </a:cubicBezTo>
                  <a:cubicBezTo>
                    <a:pt x="5397" y="2978"/>
                    <a:pt x="5282" y="2909"/>
                    <a:pt x="5191" y="2863"/>
                  </a:cubicBezTo>
                  <a:cubicBezTo>
                    <a:pt x="5054" y="2772"/>
                    <a:pt x="4916" y="2657"/>
                    <a:pt x="4802" y="2543"/>
                  </a:cubicBezTo>
                  <a:cubicBezTo>
                    <a:pt x="4436" y="2200"/>
                    <a:pt x="4139" y="1811"/>
                    <a:pt x="3910" y="1354"/>
                  </a:cubicBezTo>
                  <a:cubicBezTo>
                    <a:pt x="3713" y="1025"/>
                    <a:pt x="3621" y="528"/>
                    <a:pt x="3089" y="528"/>
                  </a:cubicBezTo>
                  <a:cubicBezTo>
                    <a:pt x="3067" y="528"/>
                    <a:pt x="3043" y="529"/>
                    <a:pt x="3019" y="531"/>
                  </a:cubicBezTo>
                  <a:cubicBezTo>
                    <a:pt x="2950" y="1102"/>
                    <a:pt x="3316" y="1537"/>
                    <a:pt x="3522" y="2040"/>
                  </a:cubicBezTo>
                  <a:cubicBezTo>
                    <a:pt x="3590" y="2177"/>
                    <a:pt x="3682" y="2360"/>
                    <a:pt x="3499" y="2452"/>
                  </a:cubicBezTo>
                  <a:cubicBezTo>
                    <a:pt x="3447" y="2472"/>
                    <a:pt x="3391" y="2483"/>
                    <a:pt x="3335" y="2483"/>
                  </a:cubicBezTo>
                  <a:cubicBezTo>
                    <a:pt x="3266" y="2483"/>
                    <a:pt x="3196" y="2467"/>
                    <a:pt x="3133" y="2429"/>
                  </a:cubicBezTo>
                  <a:cubicBezTo>
                    <a:pt x="2401" y="1788"/>
                    <a:pt x="1464" y="1354"/>
                    <a:pt x="961" y="439"/>
                  </a:cubicBezTo>
                  <a:cubicBezTo>
                    <a:pt x="782" y="81"/>
                    <a:pt x="499" y="0"/>
                    <a:pt x="157" y="0"/>
                  </a:cubicBezTo>
                  <a:close/>
                </a:path>
              </a:pathLst>
            </a:custGeom>
            <a:solidFill>
              <a:srgbClr val="D460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88" name="Google Shape;434;p35">
              <a:extLst>
                <a:ext uri="{FF2B5EF4-FFF2-40B4-BE49-F238E27FC236}">
                  <a16:creationId xmlns:a16="http://schemas.microsoft.com/office/drawing/2014/main" id="{E1EEB2BF-7849-2BF8-DCEE-037C73B60B3A}"/>
                </a:ext>
              </a:extLst>
            </p:cNvPr>
            <p:cNvSpPr/>
            <p:nvPr/>
          </p:nvSpPr>
          <p:spPr>
            <a:xfrm>
              <a:off x="3034800" y="4753700"/>
              <a:ext cx="62900" cy="116275"/>
            </a:xfrm>
            <a:custGeom>
              <a:avLst/>
              <a:gdLst/>
              <a:ahLst/>
              <a:cxnLst/>
              <a:rect l="l" t="t" r="r" b="b"/>
              <a:pathLst>
                <a:path w="2516" h="4651" extrusionOk="0">
                  <a:moveTo>
                    <a:pt x="503" y="1"/>
                  </a:moveTo>
                  <a:lnTo>
                    <a:pt x="503" y="1"/>
                  </a:lnTo>
                  <a:cubicBezTo>
                    <a:pt x="435" y="275"/>
                    <a:pt x="526" y="618"/>
                    <a:pt x="206" y="824"/>
                  </a:cubicBezTo>
                  <a:cubicBezTo>
                    <a:pt x="0" y="1647"/>
                    <a:pt x="526" y="2219"/>
                    <a:pt x="892" y="2836"/>
                  </a:cubicBezTo>
                  <a:cubicBezTo>
                    <a:pt x="938" y="2928"/>
                    <a:pt x="1006" y="3019"/>
                    <a:pt x="1075" y="3088"/>
                  </a:cubicBezTo>
                  <a:cubicBezTo>
                    <a:pt x="1121" y="3179"/>
                    <a:pt x="1189" y="3271"/>
                    <a:pt x="1258" y="3339"/>
                  </a:cubicBezTo>
                  <a:cubicBezTo>
                    <a:pt x="1304" y="3431"/>
                    <a:pt x="1349" y="3522"/>
                    <a:pt x="1418" y="3591"/>
                  </a:cubicBezTo>
                  <a:cubicBezTo>
                    <a:pt x="1487" y="3842"/>
                    <a:pt x="1601" y="4094"/>
                    <a:pt x="1738" y="4300"/>
                  </a:cubicBezTo>
                  <a:cubicBezTo>
                    <a:pt x="1910" y="4371"/>
                    <a:pt x="2092" y="4650"/>
                    <a:pt x="2254" y="4650"/>
                  </a:cubicBezTo>
                  <a:cubicBezTo>
                    <a:pt x="2350" y="4650"/>
                    <a:pt x="2439" y="4552"/>
                    <a:pt x="2516" y="4254"/>
                  </a:cubicBezTo>
                  <a:cubicBezTo>
                    <a:pt x="2241" y="3659"/>
                    <a:pt x="2058" y="2996"/>
                    <a:pt x="1647" y="2516"/>
                  </a:cubicBezTo>
                  <a:cubicBezTo>
                    <a:pt x="1167" y="1967"/>
                    <a:pt x="984" y="1327"/>
                    <a:pt x="778" y="664"/>
                  </a:cubicBezTo>
                  <a:cubicBezTo>
                    <a:pt x="755" y="412"/>
                    <a:pt x="641" y="184"/>
                    <a:pt x="503" y="1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89" name="Google Shape;435;p35">
              <a:extLst>
                <a:ext uri="{FF2B5EF4-FFF2-40B4-BE49-F238E27FC236}">
                  <a16:creationId xmlns:a16="http://schemas.microsoft.com/office/drawing/2014/main" id="{736A44FC-485D-56DC-117B-D5A3C975911B}"/>
                </a:ext>
              </a:extLst>
            </p:cNvPr>
            <p:cNvSpPr/>
            <p:nvPr/>
          </p:nvSpPr>
          <p:spPr>
            <a:xfrm>
              <a:off x="3023375" y="4774275"/>
              <a:ext cx="42325" cy="57550"/>
            </a:xfrm>
            <a:custGeom>
              <a:avLst/>
              <a:gdLst/>
              <a:ahLst/>
              <a:cxnLst/>
              <a:rect l="l" t="t" r="r" b="b"/>
              <a:pathLst>
                <a:path w="1693" h="2302" extrusionOk="0">
                  <a:moveTo>
                    <a:pt x="663" y="1"/>
                  </a:moveTo>
                  <a:lnTo>
                    <a:pt x="663" y="24"/>
                  </a:lnTo>
                  <a:cubicBezTo>
                    <a:pt x="0" y="207"/>
                    <a:pt x="320" y="641"/>
                    <a:pt x="434" y="1007"/>
                  </a:cubicBezTo>
                  <a:cubicBezTo>
                    <a:pt x="434" y="1350"/>
                    <a:pt x="457" y="1670"/>
                    <a:pt x="457" y="1990"/>
                  </a:cubicBezTo>
                  <a:lnTo>
                    <a:pt x="686" y="1990"/>
                  </a:lnTo>
                  <a:cubicBezTo>
                    <a:pt x="958" y="2045"/>
                    <a:pt x="1173" y="2301"/>
                    <a:pt x="1456" y="2301"/>
                  </a:cubicBezTo>
                  <a:cubicBezTo>
                    <a:pt x="1530" y="2301"/>
                    <a:pt x="1608" y="2284"/>
                    <a:pt x="1692" y="2242"/>
                  </a:cubicBezTo>
                  <a:cubicBezTo>
                    <a:pt x="1349" y="1487"/>
                    <a:pt x="1006" y="755"/>
                    <a:pt x="663" y="1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0" name="Google Shape;436;p35">
              <a:extLst>
                <a:ext uri="{FF2B5EF4-FFF2-40B4-BE49-F238E27FC236}">
                  <a16:creationId xmlns:a16="http://schemas.microsoft.com/office/drawing/2014/main" id="{E9C8432C-33ED-0615-C93F-6EB29DA75424}"/>
                </a:ext>
              </a:extLst>
            </p:cNvPr>
            <p:cNvSpPr/>
            <p:nvPr/>
          </p:nvSpPr>
          <p:spPr>
            <a:xfrm>
              <a:off x="3025075" y="4742275"/>
              <a:ext cx="17175" cy="57200"/>
            </a:xfrm>
            <a:custGeom>
              <a:avLst/>
              <a:gdLst/>
              <a:ahLst/>
              <a:cxnLst/>
              <a:rect l="l" t="t" r="r" b="b"/>
              <a:pathLst>
                <a:path w="687" h="2288" extrusionOk="0">
                  <a:moveTo>
                    <a:pt x="161" y="0"/>
                  </a:moveTo>
                  <a:cubicBezTo>
                    <a:pt x="92" y="0"/>
                    <a:pt x="1" y="92"/>
                    <a:pt x="1" y="138"/>
                  </a:cubicBezTo>
                  <a:cubicBezTo>
                    <a:pt x="46" y="709"/>
                    <a:pt x="92" y="1281"/>
                    <a:pt x="115" y="1853"/>
                  </a:cubicBezTo>
                  <a:cubicBezTo>
                    <a:pt x="138" y="2035"/>
                    <a:pt x="229" y="2173"/>
                    <a:pt x="366" y="2287"/>
                  </a:cubicBezTo>
                  <a:cubicBezTo>
                    <a:pt x="389" y="1944"/>
                    <a:pt x="229" y="1555"/>
                    <a:pt x="595" y="1281"/>
                  </a:cubicBezTo>
                  <a:cubicBezTo>
                    <a:pt x="687" y="846"/>
                    <a:pt x="435" y="481"/>
                    <a:pt x="344" y="92"/>
                  </a:cubicBezTo>
                  <a:cubicBezTo>
                    <a:pt x="298" y="23"/>
                    <a:pt x="229" y="0"/>
                    <a:pt x="161" y="0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1" name="Google Shape;437;p35">
              <a:extLst>
                <a:ext uri="{FF2B5EF4-FFF2-40B4-BE49-F238E27FC236}">
                  <a16:creationId xmlns:a16="http://schemas.microsoft.com/office/drawing/2014/main" id="{D14D702B-24E1-8B5A-44BF-5AF5BDDFCFE5}"/>
                </a:ext>
              </a:extLst>
            </p:cNvPr>
            <p:cNvSpPr/>
            <p:nvPr/>
          </p:nvSpPr>
          <p:spPr>
            <a:xfrm>
              <a:off x="3038800" y="4728550"/>
              <a:ext cx="8025" cy="20600"/>
            </a:xfrm>
            <a:custGeom>
              <a:avLst/>
              <a:gdLst/>
              <a:ahLst/>
              <a:cxnLst/>
              <a:rect l="l" t="t" r="r" b="b"/>
              <a:pathLst>
                <a:path w="321" h="824" extrusionOk="0">
                  <a:moveTo>
                    <a:pt x="92" y="1"/>
                  </a:moveTo>
                  <a:lnTo>
                    <a:pt x="92" y="1"/>
                  </a:lnTo>
                  <a:cubicBezTo>
                    <a:pt x="69" y="298"/>
                    <a:pt x="0" y="595"/>
                    <a:pt x="298" y="824"/>
                  </a:cubicBezTo>
                  <a:cubicBezTo>
                    <a:pt x="321" y="549"/>
                    <a:pt x="252" y="252"/>
                    <a:pt x="92" y="1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2" name="Google Shape;438;p35">
              <a:extLst>
                <a:ext uri="{FF2B5EF4-FFF2-40B4-BE49-F238E27FC236}">
                  <a16:creationId xmlns:a16="http://schemas.microsoft.com/office/drawing/2014/main" id="{297E007B-EB4D-09CD-EB22-9EC5C6BADB19}"/>
                </a:ext>
              </a:extLst>
            </p:cNvPr>
            <p:cNvSpPr/>
            <p:nvPr/>
          </p:nvSpPr>
          <p:spPr>
            <a:xfrm>
              <a:off x="3059375" y="4865025"/>
              <a:ext cx="66350" cy="74500"/>
            </a:xfrm>
            <a:custGeom>
              <a:avLst/>
              <a:gdLst/>
              <a:ahLst/>
              <a:cxnLst/>
              <a:rect l="l" t="t" r="r" b="b"/>
              <a:pathLst>
                <a:path w="2654" h="2980" extrusionOk="0">
                  <a:moveTo>
                    <a:pt x="799" y="1"/>
                  </a:moveTo>
                  <a:cubicBezTo>
                    <a:pt x="687" y="1"/>
                    <a:pt x="579" y="45"/>
                    <a:pt x="504" y="121"/>
                  </a:cubicBezTo>
                  <a:lnTo>
                    <a:pt x="1" y="624"/>
                  </a:lnTo>
                  <a:cubicBezTo>
                    <a:pt x="527" y="1333"/>
                    <a:pt x="938" y="2088"/>
                    <a:pt x="1235" y="2911"/>
                  </a:cubicBezTo>
                  <a:cubicBezTo>
                    <a:pt x="1270" y="2956"/>
                    <a:pt x="1321" y="2979"/>
                    <a:pt x="1373" y="2979"/>
                  </a:cubicBezTo>
                  <a:cubicBezTo>
                    <a:pt x="1424" y="2979"/>
                    <a:pt x="1476" y="2956"/>
                    <a:pt x="1510" y="2911"/>
                  </a:cubicBezTo>
                  <a:cubicBezTo>
                    <a:pt x="1578" y="2659"/>
                    <a:pt x="1876" y="2408"/>
                    <a:pt x="1510" y="2156"/>
                  </a:cubicBezTo>
                  <a:cubicBezTo>
                    <a:pt x="1350" y="2042"/>
                    <a:pt x="1464" y="1950"/>
                    <a:pt x="1578" y="1882"/>
                  </a:cubicBezTo>
                  <a:cubicBezTo>
                    <a:pt x="1673" y="1797"/>
                    <a:pt x="1767" y="1766"/>
                    <a:pt x="1861" y="1766"/>
                  </a:cubicBezTo>
                  <a:cubicBezTo>
                    <a:pt x="1996" y="1766"/>
                    <a:pt x="2130" y="1828"/>
                    <a:pt x="2264" y="1882"/>
                  </a:cubicBezTo>
                  <a:cubicBezTo>
                    <a:pt x="2653" y="578"/>
                    <a:pt x="1624" y="395"/>
                    <a:pt x="870" y="7"/>
                  </a:cubicBezTo>
                  <a:cubicBezTo>
                    <a:pt x="846" y="3"/>
                    <a:pt x="822" y="1"/>
                    <a:pt x="799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3" name="Google Shape;439;p35">
              <a:extLst>
                <a:ext uri="{FF2B5EF4-FFF2-40B4-BE49-F238E27FC236}">
                  <a16:creationId xmlns:a16="http://schemas.microsoft.com/office/drawing/2014/main" id="{DCE1A187-A716-B450-2359-9AE040A428F1}"/>
                </a:ext>
              </a:extLst>
            </p:cNvPr>
            <p:cNvSpPr/>
            <p:nvPr/>
          </p:nvSpPr>
          <p:spPr>
            <a:xfrm>
              <a:off x="3090250" y="4937200"/>
              <a:ext cx="19450" cy="25750"/>
            </a:xfrm>
            <a:custGeom>
              <a:avLst/>
              <a:gdLst/>
              <a:ahLst/>
              <a:cxnLst/>
              <a:rect l="l" t="t" r="r" b="b"/>
              <a:pathLst>
                <a:path w="778" h="1030" extrusionOk="0">
                  <a:moveTo>
                    <a:pt x="0" y="1"/>
                  </a:moveTo>
                  <a:lnTo>
                    <a:pt x="755" y="1030"/>
                  </a:lnTo>
                  <a:cubicBezTo>
                    <a:pt x="778" y="573"/>
                    <a:pt x="709" y="207"/>
                    <a:pt x="252" y="1"/>
                  </a:cubicBezTo>
                  <a:close/>
                </a:path>
              </a:pathLst>
            </a:custGeom>
            <a:solidFill>
              <a:srgbClr val="CB5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4" name="Google Shape;440;p35">
              <a:extLst>
                <a:ext uri="{FF2B5EF4-FFF2-40B4-BE49-F238E27FC236}">
                  <a16:creationId xmlns:a16="http://schemas.microsoft.com/office/drawing/2014/main" id="{A129090C-580C-59BD-14BE-A51A265C5BDE}"/>
                </a:ext>
              </a:extLst>
            </p:cNvPr>
            <p:cNvSpPr/>
            <p:nvPr/>
          </p:nvSpPr>
          <p:spPr>
            <a:xfrm>
              <a:off x="3829975" y="5332225"/>
              <a:ext cx="37200" cy="6900"/>
            </a:xfrm>
            <a:custGeom>
              <a:avLst/>
              <a:gdLst/>
              <a:ahLst/>
              <a:cxnLst/>
              <a:rect l="l" t="t" r="r" b="b"/>
              <a:pathLst>
                <a:path w="1488" h="276" extrusionOk="0">
                  <a:moveTo>
                    <a:pt x="1" y="1"/>
                  </a:moveTo>
                  <a:cubicBezTo>
                    <a:pt x="218" y="184"/>
                    <a:pt x="481" y="275"/>
                    <a:pt x="744" y="275"/>
                  </a:cubicBezTo>
                  <a:cubicBezTo>
                    <a:pt x="1007" y="275"/>
                    <a:pt x="1270" y="184"/>
                    <a:pt x="1487" y="1"/>
                  </a:cubicBezTo>
                  <a:close/>
                </a:path>
              </a:pathLst>
            </a:custGeom>
            <a:solidFill>
              <a:srgbClr val="BE43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5" name="Google Shape;441;p35">
              <a:extLst>
                <a:ext uri="{FF2B5EF4-FFF2-40B4-BE49-F238E27FC236}">
                  <a16:creationId xmlns:a16="http://schemas.microsoft.com/office/drawing/2014/main" id="{CF23FC15-286A-2009-1EB5-D9E3FD60BDBB}"/>
                </a:ext>
              </a:extLst>
            </p:cNvPr>
            <p:cNvSpPr/>
            <p:nvPr/>
          </p:nvSpPr>
          <p:spPr>
            <a:xfrm>
              <a:off x="3816275" y="5332225"/>
              <a:ext cx="7450" cy="5175"/>
            </a:xfrm>
            <a:custGeom>
              <a:avLst/>
              <a:gdLst/>
              <a:ahLst/>
              <a:cxnLst/>
              <a:rect l="l" t="t" r="r" b="b"/>
              <a:pathLst>
                <a:path w="298" h="207" extrusionOk="0">
                  <a:moveTo>
                    <a:pt x="0" y="207"/>
                  </a:moveTo>
                  <a:lnTo>
                    <a:pt x="297" y="1"/>
                  </a:lnTo>
                  <a:close/>
                </a:path>
              </a:pathLst>
            </a:custGeom>
            <a:solidFill>
              <a:srgbClr val="BE43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6" name="Google Shape;442;p35">
              <a:extLst>
                <a:ext uri="{FF2B5EF4-FFF2-40B4-BE49-F238E27FC236}">
                  <a16:creationId xmlns:a16="http://schemas.microsoft.com/office/drawing/2014/main" id="{71EEF54F-4EE8-F1A6-6E20-E66DE4F992B4}"/>
                </a:ext>
              </a:extLst>
            </p:cNvPr>
            <p:cNvSpPr/>
            <p:nvPr/>
          </p:nvSpPr>
          <p:spPr>
            <a:xfrm>
              <a:off x="3297200" y="5169300"/>
              <a:ext cx="83475" cy="53775"/>
            </a:xfrm>
            <a:custGeom>
              <a:avLst/>
              <a:gdLst/>
              <a:ahLst/>
              <a:cxnLst/>
              <a:rect l="l" t="t" r="r" b="b"/>
              <a:pathLst>
                <a:path w="3339" h="2151" extrusionOk="0">
                  <a:moveTo>
                    <a:pt x="1738" y="1"/>
                  </a:moveTo>
                  <a:cubicBezTo>
                    <a:pt x="1647" y="69"/>
                    <a:pt x="1486" y="92"/>
                    <a:pt x="1486" y="252"/>
                  </a:cubicBezTo>
                  <a:cubicBezTo>
                    <a:pt x="1578" y="481"/>
                    <a:pt x="1829" y="710"/>
                    <a:pt x="1692" y="938"/>
                  </a:cubicBezTo>
                  <a:cubicBezTo>
                    <a:pt x="1640" y="1044"/>
                    <a:pt x="1577" y="1080"/>
                    <a:pt x="1509" y="1080"/>
                  </a:cubicBezTo>
                  <a:cubicBezTo>
                    <a:pt x="1371" y="1080"/>
                    <a:pt x="1213" y="931"/>
                    <a:pt x="1075" y="915"/>
                  </a:cubicBezTo>
                  <a:lnTo>
                    <a:pt x="0" y="755"/>
                  </a:lnTo>
                  <a:lnTo>
                    <a:pt x="0" y="755"/>
                  </a:lnTo>
                  <a:cubicBezTo>
                    <a:pt x="160" y="1075"/>
                    <a:pt x="503" y="1258"/>
                    <a:pt x="869" y="1258"/>
                  </a:cubicBezTo>
                  <a:cubicBezTo>
                    <a:pt x="1281" y="1281"/>
                    <a:pt x="1464" y="1579"/>
                    <a:pt x="1532" y="1967"/>
                  </a:cubicBezTo>
                  <a:lnTo>
                    <a:pt x="1761" y="1990"/>
                  </a:lnTo>
                  <a:cubicBezTo>
                    <a:pt x="1955" y="2100"/>
                    <a:pt x="2176" y="2151"/>
                    <a:pt x="2401" y="2151"/>
                  </a:cubicBezTo>
                  <a:cubicBezTo>
                    <a:pt x="2600" y="2151"/>
                    <a:pt x="2803" y="2111"/>
                    <a:pt x="2996" y="2036"/>
                  </a:cubicBezTo>
                  <a:cubicBezTo>
                    <a:pt x="3339" y="1601"/>
                    <a:pt x="2904" y="1304"/>
                    <a:pt x="2813" y="961"/>
                  </a:cubicBezTo>
                  <a:cubicBezTo>
                    <a:pt x="2515" y="572"/>
                    <a:pt x="2241" y="161"/>
                    <a:pt x="1738" y="1"/>
                  </a:cubicBez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7" name="Google Shape;443;p35">
              <a:extLst>
                <a:ext uri="{FF2B5EF4-FFF2-40B4-BE49-F238E27FC236}">
                  <a16:creationId xmlns:a16="http://schemas.microsoft.com/office/drawing/2014/main" id="{3E6E4B37-F1EF-A8C7-2687-5BAE0F9364F2}"/>
                </a:ext>
              </a:extLst>
            </p:cNvPr>
            <p:cNvSpPr/>
            <p:nvPr/>
          </p:nvSpPr>
          <p:spPr>
            <a:xfrm>
              <a:off x="3234875" y="5143575"/>
              <a:ext cx="25175" cy="18900"/>
            </a:xfrm>
            <a:custGeom>
              <a:avLst/>
              <a:gdLst/>
              <a:ahLst/>
              <a:cxnLst/>
              <a:rect l="l" t="t" r="r" b="b"/>
              <a:pathLst>
                <a:path w="1007" h="756" extrusionOk="0">
                  <a:moveTo>
                    <a:pt x="1" y="1"/>
                  </a:moveTo>
                  <a:lnTo>
                    <a:pt x="229" y="504"/>
                  </a:lnTo>
                  <a:lnTo>
                    <a:pt x="504" y="755"/>
                  </a:lnTo>
                  <a:lnTo>
                    <a:pt x="732" y="755"/>
                  </a:lnTo>
                  <a:lnTo>
                    <a:pt x="1007" y="732"/>
                  </a:lnTo>
                  <a:cubicBezTo>
                    <a:pt x="755" y="389"/>
                    <a:pt x="504" y="1"/>
                    <a:pt x="1" y="1"/>
                  </a:cubicBezTo>
                  <a:close/>
                </a:path>
              </a:pathLst>
            </a:custGeom>
            <a:solidFill>
              <a:srgbClr val="AA3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8" name="Google Shape;444;p35">
              <a:extLst>
                <a:ext uri="{FF2B5EF4-FFF2-40B4-BE49-F238E27FC236}">
                  <a16:creationId xmlns:a16="http://schemas.microsoft.com/office/drawing/2014/main" id="{F2A6B60F-2C4E-987D-8FA8-B06A006BCF88}"/>
                </a:ext>
              </a:extLst>
            </p:cNvPr>
            <p:cNvSpPr/>
            <p:nvPr/>
          </p:nvSpPr>
          <p:spPr>
            <a:xfrm>
              <a:off x="3284625" y="5181250"/>
              <a:ext cx="12600" cy="6950"/>
            </a:xfrm>
            <a:custGeom>
              <a:avLst/>
              <a:gdLst/>
              <a:ahLst/>
              <a:cxnLst/>
              <a:rect l="l" t="t" r="r" b="b"/>
              <a:pathLst>
                <a:path w="504" h="278" extrusionOk="0">
                  <a:moveTo>
                    <a:pt x="52" y="0"/>
                  </a:moveTo>
                  <a:cubicBezTo>
                    <a:pt x="35" y="0"/>
                    <a:pt x="18" y="1"/>
                    <a:pt x="0" y="3"/>
                  </a:cubicBezTo>
                  <a:cubicBezTo>
                    <a:pt x="92" y="186"/>
                    <a:pt x="297" y="277"/>
                    <a:pt x="503" y="277"/>
                  </a:cubicBezTo>
                  <a:cubicBezTo>
                    <a:pt x="399" y="110"/>
                    <a:pt x="237" y="0"/>
                    <a:pt x="52" y="0"/>
                  </a:cubicBez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9" name="Google Shape;445;p35">
              <a:extLst>
                <a:ext uri="{FF2B5EF4-FFF2-40B4-BE49-F238E27FC236}">
                  <a16:creationId xmlns:a16="http://schemas.microsoft.com/office/drawing/2014/main" id="{A51BD45D-B964-DFC5-ECE6-22FB290AB7D6}"/>
                </a:ext>
              </a:extLst>
            </p:cNvPr>
            <p:cNvSpPr/>
            <p:nvPr/>
          </p:nvSpPr>
          <p:spPr>
            <a:xfrm>
              <a:off x="4197575" y="5168725"/>
              <a:ext cx="20600" cy="12600"/>
            </a:xfrm>
            <a:custGeom>
              <a:avLst/>
              <a:gdLst/>
              <a:ahLst/>
              <a:cxnLst/>
              <a:rect l="l" t="t" r="r" b="b"/>
              <a:pathLst>
                <a:path w="824" h="504" extrusionOk="0">
                  <a:moveTo>
                    <a:pt x="366" y="1"/>
                  </a:moveTo>
                  <a:cubicBezTo>
                    <a:pt x="0" y="24"/>
                    <a:pt x="0" y="47"/>
                    <a:pt x="69" y="504"/>
                  </a:cubicBezTo>
                  <a:cubicBezTo>
                    <a:pt x="343" y="367"/>
                    <a:pt x="640" y="298"/>
                    <a:pt x="823" y="1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0" name="Google Shape;446;p35">
              <a:extLst>
                <a:ext uri="{FF2B5EF4-FFF2-40B4-BE49-F238E27FC236}">
                  <a16:creationId xmlns:a16="http://schemas.microsoft.com/office/drawing/2014/main" id="{5FF95BEA-A576-4078-46B0-1CF35D701C58}"/>
                </a:ext>
              </a:extLst>
            </p:cNvPr>
            <p:cNvSpPr/>
            <p:nvPr/>
          </p:nvSpPr>
          <p:spPr>
            <a:xfrm>
              <a:off x="4187275" y="5181250"/>
              <a:ext cx="12025" cy="6450"/>
            </a:xfrm>
            <a:custGeom>
              <a:avLst/>
              <a:gdLst/>
              <a:ahLst/>
              <a:cxnLst/>
              <a:rect l="l" t="t" r="r" b="b"/>
              <a:pathLst>
                <a:path w="481" h="258" extrusionOk="0">
                  <a:moveTo>
                    <a:pt x="428" y="0"/>
                  </a:moveTo>
                  <a:cubicBezTo>
                    <a:pt x="244" y="0"/>
                    <a:pt x="84" y="108"/>
                    <a:pt x="0" y="254"/>
                  </a:cubicBezTo>
                  <a:cubicBezTo>
                    <a:pt x="19" y="257"/>
                    <a:pt x="38" y="258"/>
                    <a:pt x="56" y="258"/>
                  </a:cubicBezTo>
                  <a:cubicBezTo>
                    <a:pt x="224" y="258"/>
                    <a:pt x="398" y="167"/>
                    <a:pt x="481" y="3"/>
                  </a:cubicBezTo>
                  <a:cubicBezTo>
                    <a:pt x="463" y="1"/>
                    <a:pt x="446" y="0"/>
                    <a:pt x="428" y="0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1" name="Google Shape;447;p35">
              <a:extLst>
                <a:ext uri="{FF2B5EF4-FFF2-40B4-BE49-F238E27FC236}">
                  <a16:creationId xmlns:a16="http://schemas.microsoft.com/office/drawing/2014/main" id="{192435C7-B781-2387-0FDD-2F159B399252}"/>
                </a:ext>
              </a:extLst>
            </p:cNvPr>
            <p:cNvSpPr/>
            <p:nvPr/>
          </p:nvSpPr>
          <p:spPr>
            <a:xfrm>
              <a:off x="3467550" y="5257100"/>
              <a:ext cx="180100" cy="68300"/>
            </a:xfrm>
            <a:custGeom>
              <a:avLst/>
              <a:gdLst/>
              <a:ahLst/>
              <a:cxnLst/>
              <a:rect l="l" t="t" r="r" b="b"/>
              <a:pathLst>
                <a:path w="7204" h="2732" extrusionOk="0">
                  <a:moveTo>
                    <a:pt x="1105" y="1"/>
                  </a:moveTo>
                  <a:cubicBezTo>
                    <a:pt x="981" y="1"/>
                    <a:pt x="857" y="11"/>
                    <a:pt x="732" y="33"/>
                  </a:cubicBezTo>
                  <a:cubicBezTo>
                    <a:pt x="0" y="285"/>
                    <a:pt x="46" y="719"/>
                    <a:pt x="458" y="1222"/>
                  </a:cubicBezTo>
                  <a:cubicBezTo>
                    <a:pt x="938" y="1291"/>
                    <a:pt x="1304" y="1565"/>
                    <a:pt x="1693" y="1748"/>
                  </a:cubicBezTo>
                  <a:cubicBezTo>
                    <a:pt x="2058" y="1977"/>
                    <a:pt x="2493" y="1817"/>
                    <a:pt x="2836" y="2022"/>
                  </a:cubicBezTo>
                  <a:cubicBezTo>
                    <a:pt x="3225" y="2114"/>
                    <a:pt x="3636" y="2000"/>
                    <a:pt x="3956" y="2251"/>
                  </a:cubicBezTo>
                  <a:cubicBezTo>
                    <a:pt x="4005" y="2256"/>
                    <a:pt x="4055" y="2258"/>
                    <a:pt x="4105" y="2258"/>
                  </a:cubicBezTo>
                  <a:cubicBezTo>
                    <a:pt x="4261" y="2258"/>
                    <a:pt x="4421" y="2239"/>
                    <a:pt x="4575" y="2239"/>
                  </a:cubicBezTo>
                  <a:cubicBezTo>
                    <a:pt x="4809" y="2239"/>
                    <a:pt x="5031" y="2283"/>
                    <a:pt x="5214" y="2503"/>
                  </a:cubicBezTo>
                  <a:lnTo>
                    <a:pt x="5969" y="2503"/>
                  </a:lnTo>
                  <a:cubicBezTo>
                    <a:pt x="6055" y="2503"/>
                    <a:pt x="6144" y="2496"/>
                    <a:pt x="6231" y="2496"/>
                  </a:cubicBezTo>
                  <a:cubicBezTo>
                    <a:pt x="6419" y="2496"/>
                    <a:pt x="6598" y="2528"/>
                    <a:pt x="6723" y="2731"/>
                  </a:cubicBezTo>
                  <a:cubicBezTo>
                    <a:pt x="7066" y="2457"/>
                    <a:pt x="7203" y="2160"/>
                    <a:pt x="6975" y="1771"/>
                  </a:cubicBezTo>
                  <a:cubicBezTo>
                    <a:pt x="6883" y="1657"/>
                    <a:pt x="6769" y="1542"/>
                    <a:pt x="6609" y="1497"/>
                  </a:cubicBezTo>
                  <a:cubicBezTo>
                    <a:pt x="6472" y="1405"/>
                    <a:pt x="6357" y="1314"/>
                    <a:pt x="6220" y="1245"/>
                  </a:cubicBezTo>
                  <a:lnTo>
                    <a:pt x="6083" y="1176"/>
                  </a:lnTo>
                  <a:lnTo>
                    <a:pt x="5786" y="993"/>
                  </a:lnTo>
                  <a:cubicBezTo>
                    <a:pt x="5075" y="821"/>
                    <a:pt x="4384" y="486"/>
                    <a:pt x="3638" y="486"/>
                  </a:cubicBezTo>
                  <a:cubicBezTo>
                    <a:pt x="3592" y="486"/>
                    <a:pt x="3545" y="488"/>
                    <a:pt x="3499" y="490"/>
                  </a:cubicBezTo>
                  <a:cubicBezTo>
                    <a:pt x="2927" y="468"/>
                    <a:pt x="2424" y="239"/>
                    <a:pt x="1875" y="125"/>
                  </a:cubicBezTo>
                  <a:cubicBezTo>
                    <a:pt x="1627" y="47"/>
                    <a:pt x="1368" y="1"/>
                    <a:pt x="1105" y="1"/>
                  </a:cubicBezTo>
                  <a:close/>
                </a:path>
              </a:pathLst>
            </a:custGeom>
            <a:solidFill>
              <a:srgbClr val="D46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2" name="Google Shape;448;p35">
              <a:extLst>
                <a:ext uri="{FF2B5EF4-FFF2-40B4-BE49-F238E27FC236}">
                  <a16:creationId xmlns:a16="http://schemas.microsoft.com/office/drawing/2014/main" id="{72CB07A9-BA4A-338E-8CDF-69649C2DD102}"/>
                </a:ext>
              </a:extLst>
            </p:cNvPr>
            <p:cNvSpPr/>
            <p:nvPr/>
          </p:nvSpPr>
          <p:spPr>
            <a:xfrm>
              <a:off x="3401225" y="5234625"/>
              <a:ext cx="89775" cy="53050"/>
            </a:xfrm>
            <a:custGeom>
              <a:avLst/>
              <a:gdLst/>
              <a:ahLst/>
              <a:cxnLst/>
              <a:rect l="l" t="t" r="r" b="b"/>
              <a:pathLst>
                <a:path w="3591" h="2122" extrusionOk="0">
                  <a:moveTo>
                    <a:pt x="687" y="0"/>
                  </a:moveTo>
                  <a:cubicBezTo>
                    <a:pt x="635" y="0"/>
                    <a:pt x="584" y="6"/>
                    <a:pt x="527" y="17"/>
                  </a:cubicBezTo>
                  <a:cubicBezTo>
                    <a:pt x="1" y="360"/>
                    <a:pt x="275" y="635"/>
                    <a:pt x="618" y="886"/>
                  </a:cubicBezTo>
                  <a:lnTo>
                    <a:pt x="870" y="1138"/>
                  </a:lnTo>
                  <a:cubicBezTo>
                    <a:pt x="1007" y="1298"/>
                    <a:pt x="1236" y="1229"/>
                    <a:pt x="1373" y="1389"/>
                  </a:cubicBezTo>
                  <a:cubicBezTo>
                    <a:pt x="1441" y="1481"/>
                    <a:pt x="1533" y="1549"/>
                    <a:pt x="1602" y="1641"/>
                  </a:cubicBezTo>
                  <a:cubicBezTo>
                    <a:pt x="1703" y="1618"/>
                    <a:pt x="1799" y="1608"/>
                    <a:pt x="1892" y="1608"/>
                  </a:cubicBezTo>
                  <a:cubicBezTo>
                    <a:pt x="2362" y="1608"/>
                    <a:pt x="2728" y="1873"/>
                    <a:pt x="3111" y="2121"/>
                  </a:cubicBezTo>
                  <a:cubicBezTo>
                    <a:pt x="3111" y="1755"/>
                    <a:pt x="2745" y="1321"/>
                    <a:pt x="3362" y="1115"/>
                  </a:cubicBezTo>
                  <a:cubicBezTo>
                    <a:pt x="3591" y="863"/>
                    <a:pt x="2996" y="841"/>
                    <a:pt x="3202" y="589"/>
                  </a:cubicBezTo>
                  <a:cubicBezTo>
                    <a:pt x="2905" y="315"/>
                    <a:pt x="2493" y="292"/>
                    <a:pt x="2105" y="177"/>
                  </a:cubicBezTo>
                  <a:cubicBezTo>
                    <a:pt x="2036" y="219"/>
                    <a:pt x="1967" y="233"/>
                    <a:pt x="1899" y="233"/>
                  </a:cubicBezTo>
                  <a:cubicBezTo>
                    <a:pt x="1739" y="233"/>
                    <a:pt x="1579" y="155"/>
                    <a:pt x="1419" y="155"/>
                  </a:cubicBezTo>
                  <a:cubicBezTo>
                    <a:pt x="1236" y="109"/>
                    <a:pt x="1030" y="86"/>
                    <a:pt x="847" y="17"/>
                  </a:cubicBezTo>
                  <a:cubicBezTo>
                    <a:pt x="790" y="6"/>
                    <a:pt x="738" y="0"/>
                    <a:pt x="687" y="0"/>
                  </a:cubicBezTo>
                  <a:close/>
                </a:path>
              </a:pathLst>
            </a:custGeom>
            <a:solidFill>
              <a:srgbClr val="C3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3" name="Google Shape;449;p35">
              <a:extLst>
                <a:ext uri="{FF2B5EF4-FFF2-40B4-BE49-F238E27FC236}">
                  <a16:creationId xmlns:a16="http://schemas.microsoft.com/office/drawing/2014/main" id="{0291F16E-AEE3-ECD0-BA90-C9146A14F7A1}"/>
                </a:ext>
              </a:extLst>
            </p:cNvPr>
            <p:cNvSpPr/>
            <p:nvPr/>
          </p:nvSpPr>
          <p:spPr>
            <a:xfrm>
              <a:off x="3509850" y="5300425"/>
              <a:ext cx="32050" cy="9425"/>
            </a:xfrm>
            <a:custGeom>
              <a:avLst/>
              <a:gdLst/>
              <a:ahLst/>
              <a:cxnLst/>
              <a:rect l="l" t="t" r="r" b="b"/>
              <a:pathLst>
                <a:path w="1282" h="377" extrusionOk="0">
                  <a:moveTo>
                    <a:pt x="643" y="1"/>
                  </a:moveTo>
                  <a:cubicBezTo>
                    <a:pt x="480" y="1"/>
                    <a:pt x="312" y="22"/>
                    <a:pt x="148" y="22"/>
                  </a:cubicBezTo>
                  <a:cubicBezTo>
                    <a:pt x="98" y="22"/>
                    <a:pt x="49" y="20"/>
                    <a:pt x="1" y="15"/>
                  </a:cubicBezTo>
                  <a:lnTo>
                    <a:pt x="1" y="15"/>
                  </a:lnTo>
                  <a:cubicBezTo>
                    <a:pt x="183" y="289"/>
                    <a:pt x="481" y="244"/>
                    <a:pt x="755" y="267"/>
                  </a:cubicBezTo>
                  <a:cubicBezTo>
                    <a:pt x="839" y="334"/>
                    <a:pt x="947" y="376"/>
                    <a:pt x="1053" y="376"/>
                  </a:cubicBezTo>
                  <a:cubicBezTo>
                    <a:pt x="1092" y="376"/>
                    <a:pt x="1130" y="370"/>
                    <a:pt x="1167" y="358"/>
                  </a:cubicBezTo>
                  <a:cubicBezTo>
                    <a:pt x="1212" y="312"/>
                    <a:pt x="1235" y="289"/>
                    <a:pt x="1281" y="244"/>
                  </a:cubicBezTo>
                  <a:cubicBezTo>
                    <a:pt x="1092" y="43"/>
                    <a:pt x="872" y="1"/>
                    <a:pt x="643" y="1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4" name="Google Shape;450;p35">
              <a:extLst>
                <a:ext uri="{FF2B5EF4-FFF2-40B4-BE49-F238E27FC236}">
                  <a16:creationId xmlns:a16="http://schemas.microsoft.com/office/drawing/2014/main" id="{CBDBEC1A-5297-11C5-DDB4-6D9445550BF3}"/>
                </a:ext>
              </a:extLst>
            </p:cNvPr>
            <p:cNvSpPr/>
            <p:nvPr/>
          </p:nvSpPr>
          <p:spPr>
            <a:xfrm>
              <a:off x="3539000" y="5303950"/>
              <a:ext cx="27475" cy="9450"/>
            </a:xfrm>
            <a:custGeom>
              <a:avLst/>
              <a:gdLst/>
              <a:ahLst/>
              <a:cxnLst/>
              <a:rect l="l" t="t" r="r" b="b"/>
              <a:pathLst>
                <a:path w="1099" h="378" extrusionOk="0">
                  <a:moveTo>
                    <a:pt x="482" y="0"/>
                  </a:moveTo>
                  <a:cubicBezTo>
                    <a:pt x="357" y="0"/>
                    <a:pt x="231" y="33"/>
                    <a:pt x="115" y="103"/>
                  </a:cubicBezTo>
                  <a:lnTo>
                    <a:pt x="92" y="126"/>
                  </a:lnTo>
                  <a:cubicBezTo>
                    <a:pt x="69" y="126"/>
                    <a:pt x="46" y="148"/>
                    <a:pt x="24" y="194"/>
                  </a:cubicBezTo>
                  <a:cubicBezTo>
                    <a:pt x="1" y="240"/>
                    <a:pt x="24" y="309"/>
                    <a:pt x="115" y="331"/>
                  </a:cubicBezTo>
                  <a:lnTo>
                    <a:pt x="847" y="377"/>
                  </a:lnTo>
                  <a:lnTo>
                    <a:pt x="1098" y="354"/>
                  </a:lnTo>
                  <a:cubicBezTo>
                    <a:pt x="962" y="127"/>
                    <a:pt x="725" y="0"/>
                    <a:pt x="482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5" name="Google Shape;451;p35">
              <a:extLst>
                <a:ext uri="{FF2B5EF4-FFF2-40B4-BE49-F238E27FC236}">
                  <a16:creationId xmlns:a16="http://schemas.microsoft.com/office/drawing/2014/main" id="{A91DC17A-968B-9B80-36EF-3242734357A0}"/>
                </a:ext>
              </a:extLst>
            </p:cNvPr>
            <p:cNvSpPr/>
            <p:nvPr/>
          </p:nvSpPr>
          <p:spPr>
            <a:xfrm>
              <a:off x="3528725" y="5307075"/>
              <a:ext cx="13175" cy="5825"/>
            </a:xfrm>
            <a:custGeom>
              <a:avLst/>
              <a:gdLst/>
              <a:ahLst/>
              <a:cxnLst/>
              <a:rect l="l" t="t" r="r" b="b"/>
              <a:pathLst>
                <a:path w="527" h="233" extrusionOk="0">
                  <a:moveTo>
                    <a:pt x="0" y="1"/>
                  </a:moveTo>
                  <a:cubicBezTo>
                    <a:pt x="103" y="144"/>
                    <a:pt x="279" y="233"/>
                    <a:pt x="463" y="233"/>
                  </a:cubicBezTo>
                  <a:cubicBezTo>
                    <a:pt x="484" y="233"/>
                    <a:pt x="505" y="232"/>
                    <a:pt x="526" y="229"/>
                  </a:cubicBezTo>
                  <a:lnTo>
                    <a:pt x="503" y="1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6" name="Google Shape;452;p35">
              <a:extLst>
                <a:ext uri="{FF2B5EF4-FFF2-40B4-BE49-F238E27FC236}">
                  <a16:creationId xmlns:a16="http://schemas.microsoft.com/office/drawing/2014/main" id="{F7EAF7E2-116A-7E90-9CC4-44C1D696FD46}"/>
                </a:ext>
              </a:extLst>
            </p:cNvPr>
            <p:cNvSpPr/>
            <p:nvPr/>
          </p:nvSpPr>
          <p:spPr>
            <a:xfrm>
              <a:off x="3341200" y="5212750"/>
              <a:ext cx="100650" cy="44050"/>
            </a:xfrm>
            <a:custGeom>
              <a:avLst/>
              <a:gdLst/>
              <a:ahLst/>
              <a:cxnLst/>
              <a:rect l="l" t="t" r="r" b="b"/>
              <a:pathLst>
                <a:path w="4026" h="1762" extrusionOk="0">
                  <a:moveTo>
                    <a:pt x="1236" y="1"/>
                  </a:moveTo>
                  <a:cubicBezTo>
                    <a:pt x="1058" y="214"/>
                    <a:pt x="844" y="255"/>
                    <a:pt x="621" y="255"/>
                  </a:cubicBezTo>
                  <a:cubicBezTo>
                    <a:pt x="479" y="255"/>
                    <a:pt x="334" y="238"/>
                    <a:pt x="192" y="238"/>
                  </a:cubicBezTo>
                  <a:cubicBezTo>
                    <a:pt x="127" y="238"/>
                    <a:pt x="63" y="242"/>
                    <a:pt x="1" y="252"/>
                  </a:cubicBezTo>
                  <a:cubicBezTo>
                    <a:pt x="961" y="824"/>
                    <a:pt x="1967" y="1327"/>
                    <a:pt x="2996" y="1761"/>
                  </a:cubicBezTo>
                  <a:cubicBezTo>
                    <a:pt x="2745" y="1167"/>
                    <a:pt x="2745" y="1167"/>
                    <a:pt x="3248" y="1007"/>
                  </a:cubicBezTo>
                  <a:cubicBezTo>
                    <a:pt x="3522" y="984"/>
                    <a:pt x="3842" y="1030"/>
                    <a:pt x="4025" y="755"/>
                  </a:cubicBezTo>
                  <a:cubicBezTo>
                    <a:pt x="3660" y="412"/>
                    <a:pt x="3156" y="481"/>
                    <a:pt x="2768" y="206"/>
                  </a:cubicBezTo>
                  <a:cubicBezTo>
                    <a:pt x="2653" y="254"/>
                    <a:pt x="2543" y="273"/>
                    <a:pt x="2435" y="273"/>
                  </a:cubicBezTo>
                  <a:cubicBezTo>
                    <a:pt x="2025" y="273"/>
                    <a:pt x="1652" y="1"/>
                    <a:pt x="1236" y="1"/>
                  </a:cubicBezTo>
                  <a:close/>
                </a:path>
              </a:pathLst>
            </a:custGeom>
            <a:solidFill>
              <a:srgbClr val="BB39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7" name="Google Shape;453;p35">
              <a:extLst>
                <a:ext uri="{FF2B5EF4-FFF2-40B4-BE49-F238E27FC236}">
                  <a16:creationId xmlns:a16="http://schemas.microsoft.com/office/drawing/2014/main" id="{64F04202-D49D-04E6-6D77-23B4F245301F}"/>
                </a:ext>
              </a:extLst>
            </p:cNvPr>
            <p:cNvSpPr/>
            <p:nvPr/>
          </p:nvSpPr>
          <p:spPr>
            <a:xfrm>
              <a:off x="3422375" y="5262975"/>
              <a:ext cx="12600" cy="6400"/>
            </a:xfrm>
            <a:custGeom>
              <a:avLst/>
              <a:gdLst/>
              <a:ahLst/>
              <a:cxnLst/>
              <a:rect l="l" t="t" r="r" b="b"/>
              <a:pathLst>
                <a:path w="504" h="256" extrusionOk="0">
                  <a:moveTo>
                    <a:pt x="63" y="0"/>
                  </a:moveTo>
                  <a:cubicBezTo>
                    <a:pt x="42" y="0"/>
                    <a:pt x="22" y="2"/>
                    <a:pt x="1" y="4"/>
                  </a:cubicBezTo>
                  <a:lnTo>
                    <a:pt x="1" y="255"/>
                  </a:lnTo>
                  <a:lnTo>
                    <a:pt x="504" y="255"/>
                  </a:lnTo>
                  <a:cubicBezTo>
                    <a:pt x="401" y="91"/>
                    <a:pt x="243" y="0"/>
                    <a:pt x="63" y="0"/>
                  </a:cubicBez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8" name="Google Shape;454;p35">
              <a:extLst>
                <a:ext uri="{FF2B5EF4-FFF2-40B4-BE49-F238E27FC236}">
                  <a16:creationId xmlns:a16="http://schemas.microsoft.com/office/drawing/2014/main" id="{B641513F-D7D7-A7C2-A6EC-C6FEDAA5EE23}"/>
                </a:ext>
              </a:extLst>
            </p:cNvPr>
            <p:cNvSpPr/>
            <p:nvPr/>
          </p:nvSpPr>
          <p:spPr>
            <a:xfrm>
              <a:off x="3039950" y="4819750"/>
              <a:ext cx="38325" cy="48325"/>
            </a:xfrm>
            <a:custGeom>
              <a:avLst/>
              <a:gdLst/>
              <a:ahLst/>
              <a:cxnLst/>
              <a:rect l="l" t="t" r="r" b="b"/>
              <a:pathLst>
                <a:path w="1533" h="1933" extrusionOk="0">
                  <a:moveTo>
                    <a:pt x="309" y="0"/>
                  </a:moveTo>
                  <a:cubicBezTo>
                    <a:pt x="192" y="0"/>
                    <a:pt x="78" y="61"/>
                    <a:pt x="23" y="171"/>
                  </a:cubicBezTo>
                  <a:cubicBezTo>
                    <a:pt x="160" y="308"/>
                    <a:pt x="160" y="537"/>
                    <a:pt x="23" y="674"/>
                  </a:cubicBezTo>
                  <a:cubicBezTo>
                    <a:pt x="0" y="766"/>
                    <a:pt x="0" y="834"/>
                    <a:pt x="23" y="926"/>
                  </a:cubicBezTo>
                  <a:cubicBezTo>
                    <a:pt x="114" y="994"/>
                    <a:pt x="183" y="1109"/>
                    <a:pt x="252" y="1177"/>
                  </a:cubicBezTo>
                  <a:cubicBezTo>
                    <a:pt x="412" y="1429"/>
                    <a:pt x="480" y="1772"/>
                    <a:pt x="755" y="1932"/>
                  </a:cubicBezTo>
                  <a:cubicBezTo>
                    <a:pt x="1532" y="1749"/>
                    <a:pt x="1418" y="1223"/>
                    <a:pt x="1258" y="674"/>
                  </a:cubicBezTo>
                  <a:cubicBezTo>
                    <a:pt x="1166" y="606"/>
                    <a:pt x="1098" y="514"/>
                    <a:pt x="1029" y="423"/>
                  </a:cubicBezTo>
                  <a:lnTo>
                    <a:pt x="526" y="80"/>
                  </a:lnTo>
                  <a:cubicBezTo>
                    <a:pt x="463" y="26"/>
                    <a:pt x="386" y="0"/>
                    <a:pt x="309" y="0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9" name="Google Shape;455;p35">
              <a:extLst>
                <a:ext uri="{FF2B5EF4-FFF2-40B4-BE49-F238E27FC236}">
                  <a16:creationId xmlns:a16="http://schemas.microsoft.com/office/drawing/2014/main" id="{33A51968-3580-9829-E723-4F578B8597AF}"/>
                </a:ext>
              </a:extLst>
            </p:cNvPr>
            <p:cNvSpPr/>
            <p:nvPr/>
          </p:nvSpPr>
          <p:spPr>
            <a:xfrm>
              <a:off x="3058800" y="4837175"/>
              <a:ext cx="22325" cy="30900"/>
            </a:xfrm>
            <a:custGeom>
              <a:avLst/>
              <a:gdLst/>
              <a:ahLst/>
              <a:cxnLst/>
              <a:rect l="l" t="t" r="r" b="b"/>
              <a:pathLst>
                <a:path w="893" h="1236" extrusionOk="0">
                  <a:moveTo>
                    <a:pt x="504" y="0"/>
                  </a:moveTo>
                  <a:cubicBezTo>
                    <a:pt x="458" y="115"/>
                    <a:pt x="367" y="252"/>
                    <a:pt x="389" y="343"/>
                  </a:cubicBezTo>
                  <a:cubicBezTo>
                    <a:pt x="595" y="801"/>
                    <a:pt x="207" y="983"/>
                    <a:pt x="1" y="1235"/>
                  </a:cubicBezTo>
                  <a:lnTo>
                    <a:pt x="755" y="1235"/>
                  </a:lnTo>
                  <a:cubicBezTo>
                    <a:pt x="893" y="1098"/>
                    <a:pt x="893" y="869"/>
                    <a:pt x="755" y="732"/>
                  </a:cubicBezTo>
                  <a:cubicBezTo>
                    <a:pt x="710" y="480"/>
                    <a:pt x="778" y="160"/>
                    <a:pt x="504" y="0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10" name="Google Shape;456;p35">
              <a:extLst>
                <a:ext uri="{FF2B5EF4-FFF2-40B4-BE49-F238E27FC236}">
                  <a16:creationId xmlns:a16="http://schemas.microsoft.com/office/drawing/2014/main" id="{EA61E30A-9FC5-35A6-4C05-C34B8559B514}"/>
                </a:ext>
              </a:extLst>
            </p:cNvPr>
            <p:cNvSpPr/>
            <p:nvPr/>
          </p:nvSpPr>
          <p:spPr>
            <a:xfrm>
              <a:off x="3040525" y="4824025"/>
              <a:ext cx="6300" cy="12600"/>
            </a:xfrm>
            <a:custGeom>
              <a:avLst/>
              <a:gdLst/>
              <a:ahLst/>
              <a:cxnLst/>
              <a:rect l="l" t="t" r="r" b="b"/>
              <a:pathLst>
                <a:path w="252" h="504" extrusionOk="0">
                  <a:moveTo>
                    <a:pt x="0" y="0"/>
                  </a:moveTo>
                  <a:cubicBezTo>
                    <a:pt x="0" y="183"/>
                    <a:pt x="0" y="343"/>
                    <a:pt x="0" y="503"/>
                  </a:cubicBezTo>
                  <a:cubicBezTo>
                    <a:pt x="229" y="343"/>
                    <a:pt x="252" y="183"/>
                    <a:pt x="0" y="0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11" name="Google Shape;457;p35">
              <a:extLst>
                <a:ext uri="{FF2B5EF4-FFF2-40B4-BE49-F238E27FC236}">
                  <a16:creationId xmlns:a16="http://schemas.microsoft.com/office/drawing/2014/main" id="{31CB8C4F-A679-9176-DA93-75BBB45B13B0}"/>
                </a:ext>
              </a:extLst>
            </p:cNvPr>
            <p:cNvSpPr/>
            <p:nvPr/>
          </p:nvSpPr>
          <p:spPr>
            <a:xfrm>
              <a:off x="3040525" y="4842875"/>
              <a:ext cx="5725" cy="6325"/>
            </a:xfrm>
            <a:custGeom>
              <a:avLst/>
              <a:gdLst/>
              <a:ahLst/>
              <a:cxnLst/>
              <a:rect l="l" t="t" r="r" b="b"/>
              <a:pathLst>
                <a:path w="229" h="253" extrusionOk="0">
                  <a:moveTo>
                    <a:pt x="0" y="1"/>
                  </a:moveTo>
                  <a:lnTo>
                    <a:pt x="229" y="252"/>
                  </a:ln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12" name="Google Shape;458;p35">
              <a:extLst>
                <a:ext uri="{FF2B5EF4-FFF2-40B4-BE49-F238E27FC236}">
                  <a16:creationId xmlns:a16="http://schemas.microsoft.com/office/drawing/2014/main" id="{A1095042-85F2-C5D4-EB88-C79DB307DFAF}"/>
                </a:ext>
              </a:extLst>
            </p:cNvPr>
            <p:cNvSpPr/>
            <p:nvPr/>
          </p:nvSpPr>
          <p:spPr>
            <a:xfrm>
              <a:off x="3228600" y="5137300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0" y="0"/>
                  </a:moveTo>
                  <a:lnTo>
                    <a:pt x="252" y="252"/>
                  </a:lnTo>
                  <a:close/>
                </a:path>
              </a:pathLst>
            </a:custGeom>
            <a:solidFill>
              <a:srgbClr val="AA3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13" name="Google Shape;459;p35">
              <a:extLst>
                <a:ext uri="{FF2B5EF4-FFF2-40B4-BE49-F238E27FC236}">
                  <a16:creationId xmlns:a16="http://schemas.microsoft.com/office/drawing/2014/main" id="{8853AE2B-8BA5-B9BB-242F-26D702D036B3}"/>
                </a:ext>
              </a:extLst>
            </p:cNvPr>
            <p:cNvSpPr/>
            <p:nvPr/>
          </p:nvSpPr>
          <p:spPr>
            <a:xfrm>
              <a:off x="3434950" y="5269350"/>
              <a:ext cx="6325" cy="5750"/>
            </a:xfrm>
            <a:custGeom>
              <a:avLst/>
              <a:gdLst/>
              <a:ahLst/>
              <a:cxnLst/>
              <a:rect l="l" t="t" r="r" b="b"/>
              <a:pathLst>
                <a:path w="253" h="230" extrusionOk="0">
                  <a:moveTo>
                    <a:pt x="1" y="0"/>
                  </a:moveTo>
                  <a:cubicBezTo>
                    <a:pt x="92" y="92"/>
                    <a:pt x="161" y="160"/>
                    <a:pt x="253" y="229"/>
                  </a:cubicBezTo>
                  <a:cubicBezTo>
                    <a:pt x="161" y="160"/>
                    <a:pt x="92" y="69"/>
                    <a:pt x="1" y="0"/>
                  </a:cubicBez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14" name="Google Shape;460;p35">
              <a:extLst>
                <a:ext uri="{FF2B5EF4-FFF2-40B4-BE49-F238E27FC236}">
                  <a16:creationId xmlns:a16="http://schemas.microsoft.com/office/drawing/2014/main" id="{3BD41BE3-097B-DFC4-FF2A-DF3C1FF9C27F}"/>
                </a:ext>
              </a:extLst>
            </p:cNvPr>
            <p:cNvSpPr/>
            <p:nvPr/>
          </p:nvSpPr>
          <p:spPr>
            <a:xfrm>
              <a:off x="4309050" y="4182450"/>
              <a:ext cx="153800" cy="340900"/>
            </a:xfrm>
            <a:custGeom>
              <a:avLst/>
              <a:gdLst/>
              <a:ahLst/>
              <a:cxnLst/>
              <a:rect l="l" t="t" r="r" b="b"/>
              <a:pathLst>
                <a:path w="6152" h="13636" extrusionOk="0">
                  <a:moveTo>
                    <a:pt x="655" y="1"/>
                  </a:moveTo>
                  <a:cubicBezTo>
                    <a:pt x="635" y="1"/>
                    <a:pt x="615" y="3"/>
                    <a:pt x="595" y="7"/>
                  </a:cubicBezTo>
                  <a:cubicBezTo>
                    <a:pt x="389" y="53"/>
                    <a:pt x="206" y="167"/>
                    <a:pt x="69" y="327"/>
                  </a:cubicBezTo>
                  <a:cubicBezTo>
                    <a:pt x="0" y="601"/>
                    <a:pt x="46" y="876"/>
                    <a:pt x="183" y="1105"/>
                  </a:cubicBezTo>
                  <a:cubicBezTo>
                    <a:pt x="229" y="1219"/>
                    <a:pt x="274" y="1310"/>
                    <a:pt x="343" y="1402"/>
                  </a:cubicBezTo>
                  <a:cubicBezTo>
                    <a:pt x="572" y="1836"/>
                    <a:pt x="983" y="2179"/>
                    <a:pt x="1143" y="2682"/>
                  </a:cubicBezTo>
                  <a:cubicBezTo>
                    <a:pt x="1692" y="4146"/>
                    <a:pt x="2195" y="5632"/>
                    <a:pt x="2790" y="7073"/>
                  </a:cubicBezTo>
                  <a:cubicBezTo>
                    <a:pt x="2858" y="7164"/>
                    <a:pt x="2973" y="7210"/>
                    <a:pt x="3110" y="7210"/>
                  </a:cubicBezTo>
                  <a:cubicBezTo>
                    <a:pt x="3727" y="6890"/>
                    <a:pt x="3316" y="6387"/>
                    <a:pt x="3384" y="5929"/>
                  </a:cubicBezTo>
                  <a:lnTo>
                    <a:pt x="3384" y="5929"/>
                  </a:lnTo>
                  <a:cubicBezTo>
                    <a:pt x="3773" y="7896"/>
                    <a:pt x="4894" y="9657"/>
                    <a:pt x="5054" y="11692"/>
                  </a:cubicBezTo>
                  <a:cubicBezTo>
                    <a:pt x="5099" y="12149"/>
                    <a:pt x="5305" y="12561"/>
                    <a:pt x="5648" y="12881"/>
                  </a:cubicBezTo>
                  <a:cubicBezTo>
                    <a:pt x="5968" y="13041"/>
                    <a:pt x="5831" y="13498"/>
                    <a:pt x="6151" y="13635"/>
                  </a:cubicBezTo>
                  <a:cubicBezTo>
                    <a:pt x="6083" y="12881"/>
                    <a:pt x="6151" y="12080"/>
                    <a:pt x="5762" y="11372"/>
                  </a:cubicBezTo>
                  <a:cubicBezTo>
                    <a:pt x="5671" y="11212"/>
                    <a:pt x="5671" y="11052"/>
                    <a:pt x="5762" y="10891"/>
                  </a:cubicBezTo>
                  <a:cubicBezTo>
                    <a:pt x="5831" y="10754"/>
                    <a:pt x="5831" y="10571"/>
                    <a:pt x="5762" y="10411"/>
                  </a:cubicBezTo>
                  <a:cubicBezTo>
                    <a:pt x="5237" y="9725"/>
                    <a:pt x="5259" y="8879"/>
                    <a:pt x="5008" y="8102"/>
                  </a:cubicBezTo>
                  <a:cubicBezTo>
                    <a:pt x="4848" y="7622"/>
                    <a:pt x="4528" y="7256"/>
                    <a:pt x="4413" y="6775"/>
                  </a:cubicBezTo>
                  <a:cubicBezTo>
                    <a:pt x="4299" y="6204"/>
                    <a:pt x="4093" y="5655"/>
                    <a:pt x="3842" y="5152"/>
                  </a:cubicBezTo>
                  <a:cubicBezTo>
                    <a:pt x="3544" y="4672"/>
                    <a:pt x="3704" y="3986"/>
                    <a:pt x="3201" y="3597"/>
                  </a:cubicBezTo>
                  <a:cubicBezTo>
                    <a:pt x="3201" y="2888"/>
                    <a:pt x="2698" y="2614"/>
                    <a:pt x="2150" y="2362"/>
                  </a:cubicBezTo>
                  <a:cubicBezTo>
                    <a:pt x="1921" y="2065"/>
                    <a:pt x="1967" y="1608"/>
                    <a:pt x="1646" y="1356"/>
                  </a:cubicBezTo>
                  <a:cubicBezTo>
                    <a:pt x="1189" y="1310"/>
                    <a:pt x="1532" y="716"/>
                    <a:pt x="1143" y="601"/>
                  </a:cubicBezTo>
                  <a:cubicBezTo>
                    <a:pt x="983" y="487"/>
                    <a:pt x="1029" y="236"/>
                    <a:pt x="892" y="98"/>
                  </a:cubicBezTo>
                  <a:cubicBezTo>
                    <a:pt x="835" y="42"/>
                    <a:pt x="748" y="1"/>
                    <a:pt x="655" y="1"/>
                  </a:cubicBezTo>
                  <a:close/>
                </a:path>
              </a:pathLst>
            </a:custGeom>
            <a:solidFill>
              <a:srgbClr val="CF5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15" name="Google Shape;461;p35">
              <a:extLst>
                <a:ext uri="{FF2B5EF4-FFF2-40B4-BE49-F238E27FC236}">
                  <a16:creationId xmlns:a16="http://schemas.microsoft.com/office/drawing/2014/main" id="{4AB21DF2-9E1D-1F99-091F-F2BA6166C89A}"/>
                </a:ext>
              </a:extLst>
            </p:cNvPr>
            <p:cNvSpPr/>
            <p:nvPr/>
          </p:nvSpPr>
          <p:spPr>
            <a:xfrm>
              <a:off x="4350200" y="4216350"/>
              <a:ext cx="12600" cy="25175"/>
            </a:xfrm>
            <a:custGeom>
              <a:avLst/>
              <a:gdLst/>
              <a:ahLst/>
              <a:cxnLst/>
              <a:rect l="l" t="t" r="r" b="b"/>
              <a:pathLst>
                <a:path w="504" h="1007" extrusionOk="0">
                  <a:moveTo>
                    <a:pt x="0" y="0"/>
                  </a:moveTo>
                  <a:cubicBezTo>
                    <a:pt x="0" y="389"/>
                    <a:pt x="183" y="755"/>
                    <a:pt x="504" y="1006"/>
                  </a:cubicBezTo>
                  <a:cubicBezTo>
                    <a:pt x="504" y="778"/>
                    <a:pt x="481" y="503"/>
                    <a:pt x="481" y="252"/>
                  </a:cubicBezTo>
                  <a:cubicBezTo>
                    <a:pt x="412" y="160"/>
                    <a:pt x="298" y="92"/>
                    <a:pt x="229" y="0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16" name="Google Shape;462;p35">
              <a:extLst>
                <a:ext uri="{FF2B5EF4-FFF2-40B4-BE49-F238E27FC236}">
                  <a16:creationId xmlns:a16="http://schemas.microsoft.com/office/drawing/2014/main" id="{BB917D58-A564-8A65-22CD-FCCBC429A113}"/>
                </a:ext>
              </a:extLst>
            </p:cNvPr>
            <p:cNvSpPr/>
            <p:nvPr/>
          </p:nvSpPr>
          <p:spPr>
            <a:xfrm>
              <a:off x="4355925" y="4216350"/>
              <a:ext cx="6300" cy="6875"/>
            </a:xfrm>
            <a:custGeom>
              <a:avLst/>
              <a:gdLst/>
              <a:ahLst/>
              <a:cxnLst/>
              <a:rect l="l" t="t" r="r" b="b"/>
              <a:pathLst>
                <a:path w="252" h="275" extrusionOk="0">
                  <a:moveTo>
                    <a:pt x="252" y="274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3A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17" name="Google Shape;463;p35">
              <a:extLst>
                <a:ext uri="{FF2B5EF4-FFF2-40B4-BE49-F238E27FC236}">
                  <a16:creationId xmlns:a16="http://schemas.microsoft.com/office/drawing/2014/main" id="{DFFB1286-4A9E-DD17-DA56-5BD6385E03EE}"/>
                </a:ext>
              </a:extLst>
            </p:cNvPr>
            <p:cNvSpPr/>
            <p:nvPr/>
          </p:nvSpPr>
          <p:spPr>
            <a:xfrm>
              <a:off x="4233575" y="4092850"/>
              <a:ext cx="94925" cy="100000"/>
            </a:xfrm>
            <a:custGeom>
              <a:avLst/>
              <a:gdLst/>
              <a:ahLst/>
              <a:cxnLst/>
              <a:rect l="l" t="t" r="r" b="b"/>
              <a:pathLst>
                <a:path w="3797" h="4000" extrusionOk="0">
                  <a:moveTo>
                    <a:pt x="462" y="0"/>
                  </a:moveTo>
                  <a:cubicBezTo>
                    <a:pt x="291" y="0"/>
                    <a:pt x="139" y="100"/>
                    <a:pt x="24" y="344"/>
                  </a:cubicBezTo>
                  <a:cubicBezTo>
                    <a:pt x="1" y="458"/>
                    <a:pt x="24" y="573"/>
                    <a:pt x="46" y="687"/>
                  </a:cubicBezTo>
                  <a:cubicBezTo>
                    <a:pt x="161" y="870"/>
                    <a:pt x="321" y="1007"/>
                    <a:pt x="435" y="1190"/>
                  </a:cubicBezTo>
                  <a:cubicBezTo>
                    <a:pt x="504" y="1281"/>
                    <a:pt x="549" y="1350"/>
                    <a:pt x="618" y="1464"/>
                  </a:cubicBezTo>
                  <a:cubicBezTo>
                    <a:pt x="664" y="1556"/>
                    <a:pt x="710" y="1647"/>
                    <a:pt x="778" y="1739"/>
                  </a:cubicBezTo>
                  <a:cubicBezTo>
                    <a:pt x="1281" y="2310"/>
                    <a:pt x="1487" y="3065"/>
                    <a:pt x="2150" y="3499"/>
                  </a:cubicBezTo>
                  <a:cubicBezTo>
                    <a:pt x="2242" y="3591"/>
                    <a:pt x="2333" y="3660"/>
                    <a:pt x="2402" y="3728"/>
                  </a:cubicBezTo>
                  <a:cubicBezTo>
                    <a:pt x="2493" y="3797"/>
                    <a:pt x="2585" y="3865"/>
                    <a:pt x="2676" y="3911"/>
                  </a:cubicBezTo>
                  <a:cubicBezTo>
                    <a:pt x="2749" y="3971"/>
                    <a:pt x="2834" y="4000"/>
                    <a:pt x="2921" y="4000"/>
                  </a:cubicBezTo>
                  <a:cubicBezTo>
                    <a:pt x="3000" y="4000"/>
                    <a:pt x="3081" y="3977"/>
                    <a:pt x="3156" y="3934"/>
                  </a:cubicBezTo>
                  <a:cubicBezTo>
                    <a:pt x="3175" y="3936"/>
                    <a:pt x="3193" y="3937"/>
                    <a:pt x="3212" y="3937"/>
                  </a:cubicBezTo>
                  <a:cubicBezTo>
                    <a:pt x="3380" y="3937"/>
                    <a:pt x="3557" y="3847"/>
                    <a:pt x="3659" y="3682"/>
                  </a:cubicBezTo>
                  <a:cubicBezTo>
                    <a:pt x="3797" y="3362"/>
                    <a:pt x="3522" y="3179"/>
                    <a:pt x="3408" y="2928"/>
                  </a:cubicBezTo>
                  <a:cubicBezTo>
                    <a:pt x="3316" y="2859"/>
                    <a:pt x="3225" y="2768"/>
                    <a:pt x="3156" y="2676"/>
                  </a:cubicBezTo>
                  <a:cubicBezTo>
                    <a:pt x="2768" y="1945"/>
                    <a:pt x="2379" y="1236"/>
                    <a:pt x="1578" y="870"/>
                  </a:cubicBezTo>
                  <a:cubicBezTo>
                    <a:pt x="1304" y="733"/>
                    <a:pt x="1121" y="412"/>
                    <a:pt x="892" y="161"/>
                  </a:cubicBezTo>
                  <a:cubicBezTo>
                    <a:pt x="742" y="61"/>
                    <a:pt x="596" y="0"/>
                    <a:pt x="462" y="0"/>
                  </a:cubicBezTo>
                  <a:close/>
                </a:path>
              </a:pathLst>
            </a:custGeom>
            <a:solidFill>
              <a:srgbClr val="D36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18" name="Google Shape;464;p35">
              <a:extLst>
                <a:ext uri="{FF2B5EF4-FFF2-40B4-BE49-F238E27FC236}">
                  <a16:creationId xmlns:a16="http://schemas.microsoft.com/office/drawing/2014/main" id="{C19F94A0-30DA-589C-C2F7-F8229BC35014}"/>
                </a:ext>
              </a:extLst>
            </p:cNvPr>
            <p:cNvSpPr/>
            <p:nvPr/>
          </p:nvSpPr>
          <p:spPr>
            <a:xfrm>
              <a:off x="4143250" y="4021725"/>
              <a:ext cx="112650" cy="88300"/>
            </a:xfrm>
            <a:custGeom>
              <a:avLst/>
              <a:gdLst/>
              <a:ahLst/>
              <a:cxnLst/>
              <a:rect l="l" t="t" r="r" b="b"/>
              <a:pathLst>
                <a:path w="4506" h="3532" extrusionOk="0">
                  <a:moveTo>
                    <a:pt x="134" y="0"/>
                  </a:moveTo>
                  <a:cubicBezTo>
                    <a:pt x="90" y="0"/>
                    <a:pt x="46" y="3"/>
                    <a:pt x="1" y="10"/>
                  </a:cubicBezTo>
                  <a:cubicBezTo>
                    <a:pt x="435" y="925"/>
                    <a:pt x="1258" y="1451"/>
                    <a:pt x="1967" y="2114"/>
                  </a:cubicBezTo>
                  <a:cubicBezTo>
                    <a:pt x="2516" y="2640"/>
                    <a:pt x="2882" y="3418"/>
                    <a:pt x="3751" y="3532"/>
                  </a:cubicBezTo>
                  <a:cubicBezTo>
                    <a:pt x="3911" y="3052"/>
                    <a:pt x="3911" y="3052"/>
                    <a:pt x="4505" y="3029"/>
                  </a:cubicBezTo>
                  <a:cubicBezTo>
                    <a:pt x="4368" y="2594"/>
                    <a:pt x="3819" y="2571"/>
                    <a:pt x="3614" y="2206"/>
                  </a:cubicBezTo>
                  <a:cubicBezTo>
                    <a:pt x="3088" y="1222"/>
                    <a:pt x="2150" y="765"/>
                    <a:pt x="1258" y="262"/>
                  </a:cubicBezTo>
                  <a:cubicBezTo>
                    <a:pt x="869" y="241"/>
                    <a:pt x="516" y="0"/>
                    <a:pt x="134" y="0"/>
                  </a:cubicBezTo>
                  <a:close/>
                </a:path>
              </a:pathLst>
            </a:custGeom>
            <a:solidFill>
              <a:srgbClr val="CA4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19" name="Google Shape;465;p35">
              <a:extLst>
                <a:ext uri="{FF2B5EF4-FFF2-40B4-BE49-F238E27FC236}">
                  <a16:creationId xmlns:a16="http://schemas.microsoft.com/office/drawing/2014/main" id="{4DF1ED50-ACA2-4A6D-5E52-FF37180FFB55}"/>
                </a:ext>
              </a:extLst>
            </p:cNvPr>
            <p:cNvSpPr/>
            <p:nvPr/>
          </p:nvSpPr>
          <p:spPr>
            <a:xfrm>
              <a:off x="4333050" y="4197475"/>
              <a:ext cx="17175" cy="18900"/>
            </a:xfrm>
            <a:custGeom>
              <a:avLst/>
              <a:gdLst/>
              <a:ahLst/>
              <a:cxnLst/>
              <a:rect l="l" t="t" r="r" b="b"/>
              <a:pathLst>
                <a:path w="687" h="756" extrusionOk="0">
                  <a:moveTo>
                    <a:pt x="183" y="0"/>
                  </a:moveTo>
                  <a:cubicBezTo>
                    <a:pt x="206" y="161"/>
                    <a:pt x="343" y="298"/>
                    <a:pt x="229" y="458"/>
                  </a:cubicBezTo>
                  <a:cubicBezTo>
                    <a:pt x="0" y="755"/>
                    <a:pt x="252" y="755"/>
                    <a:pt x="435" y="755"/>
                  </a:cubicBezTo>
                  <a:lnTo>
                    <a:pt x="686" y="755"/>
                  </a:lnTo>
                  <a:cubicBezTo>
                    <a:pt x="641" y="161"/>
                    <a:pt x="641" y="161"/>
                    <a:pt x="183" y="0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20" name="Google Shape;466;p35">
              <a:extLst>
                <a:ext uri="{FF2B5EF4-FFF2-40B4-BE49-F238E27FC236}">
                  <a16:creationId xmlns:a16="http://schemas.microsoft.com/office/drawing/2014/main" id="{2CB7E620-9D02-CD0E-F59E-804BB3B97B58}"/>
                </a:ext>
              </a:extLst>
            </p:cNvPr>
            <p:cNvSpPr/>
            <p:nvPr/>
          </p:nvSpPr>
          <p:spPr>
            <a:xfrm>
              <a:off x="4318750" y="4166600"/>
              <a:ext cx="12600" cy="18325"/>
            </a:xfrm>
            <a:custGeom>
              <a:avLst/>
              <a:gdLst/>
              <a:ahLst/>
              <a:cxnLst/>
              <a:rect l="l" t="t" r="r" b="b"/>
              <a:pathLst>
                <a:path w="504" h="73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52"/>
                    <a:pt x="92" y="504"/>
                    <a:pt x="252" y="732"/>
                  </a:cubicBezTo>
                  <a:lnTo>
                    <a:pt x="504" y="732"/>
                  </a:lnTo>
                  <a:cubicBezTo>
                    <a:pt x="504" y="412"/>
                    <a:pt x="298" y="92"/>
                    <a:pt x="1" y="1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21" name="Google Shape;467;p35">
              <a:extLst>
                <a:ext uri="{FF2B5EF4-FFF2-40B4-BE49-F238E27FC236}">
                  <a16:creationId xmlns:a16="http://schemas.microsoft.com/office/drawing/2014/main" id="{FC952CD1-50E3-8447-31FE-4D9F9F12CFA7}"/>
                </a:ext>
              </a:extLst>
            </p:cNvPr>
            <p:cNvSpPr/>
            <p:nvPr/>
          </p:nvSpPr>
          <p:spPr>
            <a:xfrm>
              <a:off x="4330200" y="4184900"/>
              <a:ext cx="7450" cy="12600"/>
            </a:xfrm>
            <a:custGeom>
              <a:avLst/>
              <a:gdLst/>
              <a:ahLst/>
              <a:cxnLst/>
              <a:rect l="l" t="t" r="r" b="b"/>
              <a:pathLst>
                <a:path w="298" h="504" extrusionOk="0">
                  <a:moveTo>
                    <a:pt x="46" y="0"/>
                  </a:moveTo>
                  <a:lnTo>
                    <a:pt x="46" y="0"/>
                  </a:lnTo>
                  <a:cubicBezTo>
                    <a:pt x="0" y="206"/>
                    <a:pt x="114" y="412"/>
                    <a:pt x="297" y="503"/>
                  </a:cubicBezTo>
                  <a:cubicBezTo>
                    <a:pt x="297" y="298"/>
                    <a:pt x="206" y="115"/>
                    <a:pt x="46" y="0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22" name="Google Shape;468;p35">
              <a:extLst>
                <a:ext uri="{FF2B5EF4-FFF2-40B4-BE49-F238E27FC236}">
                  <a16:creationId xmlns:a16="http://schemas.microsoft.com/office/drawing/2014/main" id="{D4A45BCF-43FF-2AC5-EC08-25CA0BAD01F0}"/>
                </a:ext>
              </a:extLst>
            </p:cNvPr>
            <p:cNvSpPr/>
            <p:nvPr/>
          </p:nvSpPr>
          <p:spPr>
            <a:xfrm>
              <a:off x="4312475" y="4160325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252" y="25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23" name="Google Shape;469;p35">
              <a:extLst>
                <a:ext uri="{FF2B5EF4-FFF2-40B4-BE49-F238E27FC236}">
                  <a16:creationId xmlns:a16="http://schemas.microsoft.com/office/drawing/2014/main" id="{3515C9CE-EEFD-6464-99E9-D17A85E9C7B6}"/>
                </a:ext>
              </a:extLst>
            </p:cNvPr>
            <p:cNvSpPr/>
            <p:nvPr/>
          </p:nvSpPr>
          <p:spPr>
            <a:xfrm>
              <a:off x="4123825" y="4017525"/>
              <a:ext cx="116075" cy="106800"/>
            </a:xfrm>
            <a:custGeom>
              <a:avLst/>
              <a:gdLst/>
              <a:ahLst/>
              <a:cxnLst/>
              <a:rect l="l" t="t" r="r" b="b"/>
              <a:pathLst>
                <a:path w="4643" h="4272" extrusionOk="0">
                  <a:moveTo>
                    <a:pt x="295" y="0"/>
                  </a:moveTo>
                  <a:cubicBezTo>
                    <a:pt x="196" y="0"/>
                    <a:pt x="98" y="55"/>
                    <a:pt x="0" y="224"/>
                  </a:cubicBezTo>
                  <a:cubicBezTo>
                    <a:pt x="160" y="407"/>
                    <a:pt x="320" y="590"/>
                    <a:pt x="503" y="750"/>
                  </a:cubicBezTo>
                  <a:cubicBezTo>
                    <a:pt x="1715" y="1665"/>
                    <a:pt x="2813" y="2717"/>
                    <a:pt x="3796" y="3860"/>
                  </a:cubicBezTo>
                  <a:cubicBezTo>
                    <a:pt x="3933" y="4020"/>
                    <a:pt x="4093" y="4157"/>
                    <a:pt x="4253" y="4272"/>
                  </a:cubicBezTo>
                  <a:cubicBezTo>
                    <a:pt x="4414" y="4226"/>
                    <a:pt x="4551" y="4134"/>
                    <a:pt x="4619" y="3974"/>
                  </a:cubicBezTo>
                  <a:cubicBezTo>
                    <a:pt x="4642" y="3883"/>
                    <a:pt x="4619" y="3768"/>
                    <a:pt x="4528" y="3700"/>
                  </a:cubicBezTo>
                  <a:cubicBezTo>
                    <a:pt x="4253" y="3334"/>
                    <a:pt x="3910" y="3037"/>
                    <a:pt x="3545" y="2785"/>
                  </a:cubicBezTo>
                  <a:cubicBezTo>
                    <a:pt x="3270" y="2602"/>
                    <a:pt x="3019" y="2374"/>
                    <a:pt x="2836" y="2099"/>
                  </a:cubicBezTo>
                  <a:cubicBezTo>
                    <a:pt x="2241" y="1367"/>
                    <a:pt x="1532" y="727"/>
                    <a:pt x="778" y="178"/>
                  </a:cubicBezTo>
                  <a:cubicBezTo>
                    <a:pt x="610" y="136"/>
                    <a:pt x="451" y="0"/>
                    <a:pt x="295" y="0"/>
                  </a:cubicBezTo>
                  <a:close/>
                </a:path>
              </a:pathLst>
            </a:custGeom>
            <a:solidFill>
              <a:srgbClr val="B63D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24" name="Google Shape;470;p35">
              <a:extLst>
                <a:ext uri="{FF2B5EF4-FFF2-40B4-BE49-F238E27FC236}">
                  <a16:creationId xmlns:a16="http://schemas.microsoft.com/office/drawing/2014/main" id="{93D6A73D-1CA2-E8C5-D17E-226EDAEE094B}"/>
                </a:ext>
              </a:extLst>
            </p:cNvPr>
            <p:cNvSpPr/>
            <p:nvPr/>
          </p:nvSpPr>
          <p:spPr>
            <a:xfrm>
              <a:off x="3798550" y="3865400"/>
              <a:ext cx="206950" cy="60700"/>
            </a:xfrm>
            <a:custGeom>
              <a:avLst/>
              <a:gdLst/>
              <a:ahLst/>
              <a:cxnLst/>
              <a:rect l="l" t="t" r="r" b="b"/>
              <a:pathLst>
                <a:path w="8278" h="2428" extrusionOk="0">
                  <a:moveTo>
                    <a:pt x="1671" y="1"/>
                  </a:moveTo>
                  <a:cubicBezTo>
                    <a:pt x="1314" y="1"/>
                    <a:pt x="955" y="23"/>
                    <a:pt x="599" y="23"/>
                  </a:cubicBezTo>
                  <a:cubicBezTo>
                    <a:pt x="537" y="23"/>
                    <a:pt x="474" y="22"/>
                    <a:pt x="412" y="21"/>
                  </a:cubicBezTo>
                  <a:cubicBezTo>
                    <a:pt x="69" y="21"/>
                    <a:pt x="46" y="272"/>
                    <a:pt x="92" y="547"/>
                  </a:cubicBezTo>
                  <a:cubicBezTo>
                    <a:pt x="115" y="615"/>
                    <a:pt x="46" y="684"/>
                    <a:pt x="0" y="753"/>
                  </a:cubicBezTo>
                  <a:cubicBezTo>
                    <a:pt x="249" y="1096"/>
                    <a:pt x="578" y="1133"/>
                    <a:pt x="917" y="1133"/>
                  </a:cubicBezTo>
                  <a:cubicBezTo>
                    <a:pt x="1008" y="1133"/>
                    <a:pt x="1100" y="1130"/>
                    <a:pt x="1191" y="1130"/>
                  </a:cubicBezTo>
                  <a:cubicBezTo>
                    <a:pt x="1414" y="1130"/>
                    <a:pt x="1634" y="1146"/>
                    <a:pt x="1830" y="1256"/>
                  </a:cubicBezTo>
                  <a:cubicBezTo>
                    <a:pt x="2058" y="1256"/>
                    <a:pt x="2287" y="1278"/>
                    <a:pt x="2516" y="1347"/>
                  </a:cubicBezTo>
                  <a:cubicBezTo>
                    <a:pt x="2549" y="1354"/>
                    <a:pt x="2582" y="1357"/>
                    <a:pt x="2616" y="1357"/>
                  </a:cubicBezTo>
                  <a:cubicBezTo>
                    <a:pt x="2697" y="1357"/>
                    <a:pt x="2778" y="1340"/>
                    <a:pt x="2859" y="1324"/>
                  </a:cubicBezTo>
                  <a:cubicBezTo>
                    <a:pt x="3384" y="1416"/>
                    <a:pt x="3888" y="1644"/>
                    <a:pt x="4413" y="1759"/>
                  </a:cubicBezTo>
                  <a:cubicBezTo>
                    <a:pt x="5379" y="1983"/>
                    <a:pt x="6305" y="2428"/>
                    <a:pt x="7290" y="2428"/>
                  </a:cubicBezTo>
                  <a:cubicBezTo>
                    <a:pt x="7612" y="2428"/>
                    <a:pt x="7940" y="2380"/>
                    <a:pt x="8278" y="2262"/>
                  </a:cubicBezTo>
                  <a:cubicBezTo>
                    <a:pt x="8095" y="1782"/>
                    <a:pt x="7638" y="1759"/>
                    <a:pt x="7272" y="1644"/>
                  </a:cubicBezTo>
                  <a:cubicBezTo>
                    <a:pt x="6334" y="1324"/>
                    <a:pt x="5397" y="1027"/>
                    <a:pt x="4459" y="707"/>
                  </a:cubicBezTo>
                  <a:cubicBezTo>
                    <a:pt x="4185" y="638"/>
                    <a:pt x="3933" y="478"/>
                    <a:pt x="3750" y="249"/>
                  </a:cubicBezTo>
                  <a:cubicBezTo>
                    <a:pt x="3683" y="256"/>
                    <a:pt x="3616" y="258"/>
                    <a:pt x="3549" y="258"/>
                  </a:cubicBezTo>
                  <a:cubicBezTo>
                    <a:pt x="3366" y="258"/>
                    <a:pt x="3186" y="237"/>
                    <a:pt x="3019" y="204"/>
                  </a:cubicBezTo>
                  <a:cubicBezTo>
                    <a:pt x="2579" y="37"/>
                    <a:pt x="2126" y="1"/>
                    <a:pt x="1671" y="1"/>
                  </a:cubicBez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25" name="Google Shape;471;p35">
              <a:extLst>
                <a:ext uri="{FF2B5EF4-FFF2-40B4-BE49-F238E27FC236}">
                  <a16:creationId xmlns:a16="http://schemas.microsoft.com/office/drawing/2014/main" id="{432FA283-05D3-7B6F-9A51-DA04D7EAF08D}"/>
                </a:ext>
              </a:extLst>
            </p:cNvPr>
            <p:cNvSpPr/>
            <p:nvPr/>
          </p:nvSpPr>
          <p:spPr>
            <a:xfrm>
              <a:off x="3620175" y="3875750"/>
              <a:ext cx="249275" cy="26775"/>
            </a:xfrm>
            <a:custGeom>
              <a:avLst/>
              <a:gdLst/>
              <a:ahLst/>
              <a:cxnLst/>
              <a:rect l="l" t="t" r="r" b="b"/>
              <a:pathLst>
                <a:path w="9971" h="1071" extrusionOk="0">
                  <a:moveTo>
                    <a:pt x="3231" y="0"/>
                  </a:moveTo>
                  <a:cubicBezTo>
                    <a:pt x="3046" y="0"/>
                    <a:pt x="2861" y="23"/>
                    <a:pt x="2676" y="64"/>
                  </a:cubicBezTo>
                  <a:cubicBezTo>
                    <a:pt x="1990" y="178"/>
                    <a:pt x="1304" y="224"/>
                    <a:pt x="618" y="316"/>
                  </a:cubicBezTo>
                  <a:lnTo>
                    <a:pt x="115" y="590"/>
                  </a:lnTo>
                  <a:cubicBezTo>
                    <a:pt x="92" y="590"/>
                    <a:pt x="47" y="613"/>
                    <a:pt x="24" y="659"/>
                  </a:cubicBezTo>
                  <a:cubicBezTo>
                    <a:pt x="1" y="704"/>
                    <a:pt x="24" y="773"/>
                    <a:pt x="115" y="819"/>
                  </a:cubicBezTo>
                  <a:cubicBezTo>
                    <a:pt x="949" y="780"/>
                    <a:pt x="1783" y="593"/>
                    <a:pt x="2631" y="593"/>
                  </a:cubicBezTo>
                  <a:cubicBezTo>
                    <a:pt x="2783" y="593"/>
                    <a:pt x="2935" y="599"/>
                    <a:pt x="3088" y="613"/>
                  </a:cubicBezTo>
                  <a:cubicBezTo>
                    <a:pt x="3614" y="659"/>
                    <a:pt x="4163" y="659"/>
                    <a:pt x="4688" y="704"/>
                  </a:cubicBezTo>
                  <a:cubicBezTo>
                    <a:pt x="5855" y="773"/>
                    <a:pt x="6998" y="842"/>
                    <a:pt x="8141" y="979"/>
                  </a:cubicBezTo>
                  <a:cubicBezTo>
                    <a:pt x="8522" y="1040"/>
                    <a:pt x="8914" y="1070"/>
                    <a:pt x="9302" y="1070"/>
                  </a:cubicBezTo>
                  <a:cubicBezTo>
                    <a:pt x="9496" y="1070"/>
                    <a:pt x="9689" y="1063"/>
                    <a:pt x="9879" y="1047"/>
                  </a:cubicBezTo>
                  <a:cubicBezTo>
                    <a:pt x="9902" y="1047"/>
                    <a:pt x="9925" y="1025"/>
                    <a:pt x="9948" y="979"/>
                  </a:cubicBezTo>
                  <a:cubicBezTo>
                    <a:pt x="9971" y="933"/>
                    <a:pt x="9948" y="887"/>
                    <a:pt x="9879" y="842"/>
                  </a:cubicBezTo>
                  <a:lnTo>
                    <a:pt x="9651" y="842"/>
                  </a:lnTo>
                  <a:cubicBezTo>
                    <a:pt x="9513" y="704"/>
                    <a:pt x="9285" y="750"/>
                    <a:pt x="9147" y="590"/>
                  </a:cubicBezTo>
                  <a:cubicBezTo>
                    <a:pt x="8699" y="573"/>
                    <a:pt x="8263" y="364"/>
                    <a:pt x="7813" y="364"/>
                  </a:cubicBezTo>
                  <a:cubicBezTo>
                    <a:pt x="7643" y="364"/>
                    <a:pt x="7471" y="394"/>
                    <a:pt x="7295" y="476"/>
                  </a:cubicBezTo>
                  <a:cubicBezTo>
                    <a:pt x="7272" y="476"/>
                    <a:pt x="7204" y="361"/>
                    <a:pt x="7135" y="316"/>
                  </a:cubicBezTo>
                  <a:lnTo>
                    <a:pt x="6609" y="316"/>
                  </a:lnTo>
                  <a:cubicBezTo>
                    <a:pt x="6564" y="247"/>
                    <a:pt x="6472" y="201"/>
                    <a:pt x="6381" y="178"/>
                  </a:cubicBezTo>
                  <a:cubicBezTo>
                    <a:pt x="6266" y="201"/>
                    <a:pt x="6175" y="247"/>
                    <a:pt x="6129" y="316"/>
                  </a:cubicBezTo>
                  <a:cubicBezTo>
                    <a:pt x="5959" y="331"/>
                    <a:pt x="5789" y="338"/>
                    <a:pt x="5620" y="338"/>
                  </a:cubicBezTo>
                  <a:cubicBezTo>
                    <a:pt x="5037" y="338"/>
                    <a:pt x="4460" y="252"/>
                    <a:pt x="3911" y="110"/>
                  </a:cubicBezTo>
                  <a:cubicBezTo>
                    <a:pt x="3684" y="34"/>
                    <a:pt x="3458" y="0"/>
                    <a:pt x="3231" y="0"/>
                  </a:cubicBezTo>
                  <a:close/>
                </a:path>
              </a:pathLst>
            </a:custGeom>
            <a:solidFill>
              <a:srgbClr val="E18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26" name="Google Shape;472;p35">
              <a:extLst>
                <a:ext uri="{FF2B5EF4-FFF2-40B4-BE49-F238E27FC236}">
                  <a16:creationId xmlns:a16="http://schemas.microsoft.com/office/drawing/2014/main" id="{CD1392EC-FE5F-DE43-1828-46331730C6A4}"/>
                </a:ext>
              </a:extLst>
            </p:cNvPr>
            <p:cNvSpPr/>
            <p:nvPr/>
          </p:nvSpPr>
          <p:spPr>
            <a:xfrm>
              <a:off x="3757950" y="3865325"/>
              <a:ext cx="28050" cy="18900"/>
            </a:xfrm>
            <a:custGeom>
              <a:avLst/>
              <a:gdLst/>
              <a:ahLst/>
              <a:cxnLst/>
              <a:rect l="l" t="t" r="r" b="b"/>
              <a:pathLst>
                <a:path w="1122" h="756" extrusionOk="0">
                  <a:moveTo>
                    <a:pt x="870" y="1"/>
                  </a:moveTo>
                  <a:cubicBezTo>
                    <a:pt x="618" y="24"/>
                    <a:pt x="367" y="24"/>
                    <a:pt x="138" y="70"/>
                  </a:cubicBezTo>
                  <a:cubicBezTo>
                    <a:pt x="69" y="92"/>
                    <a:pt x="24" y="161"/>
                    <a:pt x="1" y="252"/>
                  </a:cubicBezTo>
                  <a:cubicBezTo>
                    <a:pt x="1" y="321"/>
                    <a:pt x="46" y="390"/>
                    <a:pt x="115" y="435"/>
                  </a:cubicBezTo>
                  <a:cubicBezTo>
                    <a:pt x="275" y="527"/>
                    <a:pt x="504" y="550"/>
                    <a:pt x="618" y="756"/>
                  </a:cubicBezTo>
                  <a:lnTo>
                    <a:pt x="870" y="756"/>
                  </a:lnTo>
                  <a:cubicBezTo>
                    <a:pt x="961" y="687"/>
                    <a:pt x="1053" y="595"/>
                    <a:pt x="1121" y="504"/>
                  </a:cubicBezTo>
                  <a:cubicBezTo>
                    <a:pt x="1121" y="413"/>
                    <a:pt x="1121" y="344"/>
                    <a:pt x="1121" y="252"/>
                  </a:cubicBezTo>
                  <a:cubicBezTo>
                    <a:pt x="1030" y="184"/>
                    <a:pt x="938" y="92"/>
                    <a:pt x="870" y="1"/>
                  </a:cubicBezTo>
                  <a:close/>
                </a:path>
              </a:pathLst>
            </a:custGeom>
            <a:solidFill>
              <a:srgbClr val="F1A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27" name="Google Shape;473;p35">
              <a:extLst>
                <a:ext uri="{FF2B5EF4-FFF2-40B4-BE49-F238E27FC236}">
                  <a16:creationId xmlns:a16="http://schemas.microsoft.com/office/drawing/2014/main" id="{3A24FCFC-1ACC-22D9-C0D1-BA362DFCE743}"/>
                </a:ext>
              </a:extLst>
            </p:cNvPr>
            <p:cNvSpPr/>
            <p:nvPr/>
          </p:nvSpPr>
          <p:spPr>
            <a:xfrm>
              <a:off x="3779675" y="3865325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252" y="252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28" name="Google Shape;474;p35">
              <a:extLst>
                <a:ext uri="{FF2B5EF4-FFF2-40B4-BE49-F238E27FC236}">
                  <a16:creationId xmlns:a16="http://schemas.microsoft.com/office/drawing/2014/main" id="{852551A9-1EFC-D00E-8648-9591533C1789}"/>
                </a:ext>
              </a:extLst>
            </p:cNvPr>
            <p:cNvSpPr/>
            <p:nvPr/>
          </p:nvSpPr>
          <p:spPr>
            <a:xfrm>
              <a:off x="3779675" y="3877900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252" y="1"/>
                  </a:moveTo>
                  <a:lnTo>
                    <a:pt x="1" y="253"/>
                  </a:lnTo>
                  <a:lnTo>
                    <a:pt x="252" y="253"/>
                  </a:lnTo>
                  <a:cubicBezTo>
                    <a:pt x="252" y="161"/>
                    <a:pt x="252" y="92"/>
                    <a:pt x="252" y="1"/>
                  </a:cubicBez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29" name="Google Shape;475;p35">
              <a:extLst>
                <a:ext uri="{FF2B5EF4-FFF2-40B4-BE49-F238E27FC236}">
                  <a16:creationId xmlns:a16="http://schemas.microsoft.com/office/drawing/2014/main" id="{F5186E7C-2FC2-2F3A-2EFB-AB7F629EA69C}"/>
                </a:ext>
              </a:extLst>
            </p:cNvPr>
            <p:cNvSpPr/>
            <p:nvPr/>
          </p:nvSpPr>
          <p:spPr>
            <a:xfrm>
              <a:off x="3867150" y="3894225"/>
              <a:ext cx="169225" cy="66600"/>
            </a:xfrm>
            <a:custGeom>
              <a:avLst/>
              <a:gdLst/>
              <a:ahLst/>
              <a:cxnLst/>
              <a:rect l="l" t="t" r="r" b="b"/>
              <a:pathLst>
                <a:path w="6769" h="2664" extrusionOk="0">
                  <a:moveTo>
                    <a:pt x="399" y="0"/>
                  </a:moveTo>
                  <a:cubicBezTo>
                    <a:pt x="267" y="0"/>
                    <a:pt x="133" y="29"/>
                    <a:pt x="0" y="103"/>
                  </a:cubicBezTo>
                  <a:lnTo>
                    <a:pt x="0" y="308"/>
                  </a:lnTo>
                  <a:cubicBezTo>
                    <a:pt x="686" y="606"/>
                    <a:pt x="1395" y="880"/>
                    <a:pt x="2104" y="1086"/>
                  </a:cubicBezTo>
                  <a:cubicBezTo>
                    <a:pt x="3476" y="1360"/>
                    <a:pt x="4825" y="1680"/>
                    <a:pt x="6037" y="2504"/>
                  </a:cubicBezTo>
                  <a:cubicBezTo>
                    <a:pt x="6197" y="2572"/>
                    <a:pt x="6334" y="2618"/>
                    <a:pt x="6517" y="2664"/>
                  </a:cubicBezTo>
                  <a:lnTo>
                    <a:pt x="6769" y="2366"/>
                  </a:lnTo>
                  <a:cubicBezTo>
                    <a:pt x="6631" y="2138"/>
                    <a:pt x="6449" y="1932"/>
                    <a:pt x="6197" y="1795"/>
                  </a:cubicBezTo>
                  <a:cubicBezTo>
                    <a:pt x="6128" y="1726"/>
                    <a:pt x="6014" y="1680"/>
                    <a:pt x="5923" y="1635"/>
                  </a:cubicBezTo>
                  <a:lnTo>
                    <a:pt x="5763" y="1612"/>
                  </a:lnTo>
                  <a:cubicBezTo>
                    <a:pt x="5374" y="1520"/>
                    <a:pt x="5374" y="1520"/>
                    <a:pt x="5511" y="1109"/>
                  </a:cubicBezTo>
                  <a:cubicBezTo>
                    <a:pt x="4048" y="994"/>
                    <a:pt x="2584" y="697"/>
                    <a:pt x="1189" y="217"/>
                  </a:cubicBezTo>
                  <a:cubicBezTo>
                    <a:pt x="942" y="124"/>
                    <a:pt x="674" y="0"/>
                    <a:pt x="399" y="0"/>
                  </a:cubicBezTo>
                  <a:close/>
                </a:path>
              </a:pathLst>
            </a:custGeom>
            <a:solidFill>
              <a:srgbClr val="E28C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30" name="Google Shape;476;p35">
              <a:extLst>
                <a:ext uri="{FF2B5EF4-FFF2-40B4-BE49-F238E27FC236}">
                  <a16:creationId xmlns:a16="http://schemas.microsoft.com/office/drawing/2014/main" id="{B3D2FBB1-D1B4-6371-88A0-E768C6F3C9DE}"/>
                </a:ext>
              </a:extLst>
            </p:cNvPr>
            <p:cNvSpPr/>
            <p:nvPr/>
          </p:nvSpPr>
          <p:spPr>
            <a:xfrm>
              <a:off x="4011200" y="3928800"/>
              <a:ext cx="39475" cy="24600"/>
            </a:xfrm>
            <a:custGeom>
              <a:avLst/>
              <a:gdLst/>
              <a:ahLst/>
              <a:cxnLst/>
              <a:rect l="l" t="t" r="r" b="b"/>
              <a:pathLst>
                <a:path w="1579" h="984" extrusionOk="0">
                  <a:moveTo>
                    <a:pt x="389" y="0"/>
                  </a:moveTo>
                  <a:cubicBezTo>
                    <a:pt x="233" y="0"/>
                    <a:pt x="89" y="87"/>
                    <a:pt x="1" y="229"/>
                  </a:cubicBezTo>
                  <a:cubicBezTo>
                    <a:pt x="115" y="297"/>
                    <a:pt x="161" y="412"/>
                    <a:pt x="252" y="480"/>
                  </a:cubicBezTo>
                  <a:cubicBezTo>
                    <a:pt x="389" y="778"/>
                    <a:pt x="687" y="983"/>
                    <a:pt x="1007" y="983"/>
                  </a:cubicBezTo>
                  <a:cubicBezTo>
                    <a:pt x="1098" y="983"/>
                    <a:pt x="1167" y="983"/>
                    <a:pt x="1258" y="961"/>
                  </a:cubicBezTo>
                  <a:cubicBezTo>
                    <a:pt x="1373" y="938"/>
                    <a:pt x="1464" y="892"/>
                    <a:pt x="1578" y="846"/>
                  </a:cubicBezTo>
                  <a:cubicBezTo>
                    <a:pt x="1555" y="755"/>
                    <a:pt x="1510" y="640"/>
                    <a:pt x="1441" y="549"/>
                  </a:cubicBezTo>
                  <a:cubicBezTo>
                    <a:pt x="1190" y="297"/>
                    <a:pt x="869" y="114"/>
                    <a:pt x="526" y="23"/>
                  </a:cubicBezTo>
                  <a:cubicBezTo>
                    <a:pt x="480" y="8"/>
                    <a:pt x="434" y="0"/>
                    <a:pt x="389" y="0"/>
                  </a:cubicBezTo>
                  <a:close/>
                </a:path>
              </a:pathLst>
            </a:custGeom>
            <a:solidFill>
              <a:srgbClr val="F0BE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31" name="Google Shape;477;p35">
              <a:extLst>
                <a:ext uri="{FF2B5EF4-FFF2-40B4-BE49-F238E27FC236}">
                  <a16:creationId xmlns:a16="http://schemas.microsoft.com/office/drawing/2014/main" id="{FE7F5FE5-E23E-7B7C-97A2-F0DCED60D8A1}"/>
                </a:ext>
              </a:extLst>
            </p:cNvPr>
            <p:cNvSpPr/>
            <p:nvPr/>
          </p:nvSpPr>
          <p:spPr>
            <a:xfrm>
              <a:off x="4230150" y="4116300"/>
              <a:ext cx="152075" cy="245925"/>
            </a:xfrm>
            <a:custGeom>
              <a:avLst/>
              <a:gdLst/>
              <a:ahLst/>
              <a:cxnLst/>
              <a:rect l="l" t="t" r="r" b="b"/>
              <a:pathLst>
                <a:path w="6083" h="9837" extrusionOk="0">
                  <a:moveTo>
                    <a:pt x="275" y="0"/>
                  </a:moveTo>
                  <a:lnTo>
                    <a:pt x="0" y="298"/>
                  </a:lnTo>
                  <a:cubicBezTo>
                    <a:pt x="732" y="1258"/>
                    <a:pt x="1487" y="2196"/>
                    <a:pt x="2219" y="3156"/>
                  </a:cubicBezTo>
                  <a:cubicBezTo>
                    <a:pt x="3293" y="4619"/>
                    <a:pt x="4208" y="6197"/>
                    <a:pt x="4917" y="7867"/>
                  </a:cubicBezTo>
                  <a:cubicBezTo>
                    <a:pt x="5191" y="8507"/>
                    <a:pt x="5351" y="9216"/>
                    <a:pt x="5786" y="9787"/>
                  </a:cubicBezTo>
                  <a:cubicBezTo>
                    <a:pt x="5828" y="9819"/>
                    <a:pt x="5876" y="9836"/>
                    <a:pt x="5921" y="9836"/>
                  </a:cubicBezTo>
                  <a:cubicBezTo>
                    <a:pt x="5973" y="9836"/>
                    <a:pt x="6023" y="9813"/>
                    <a:pt x="6060" y="9764"/>
                  </a:cubicBezTo>
                  <a:cubicBezTo>
                    <a:pt x="6083" y="9604"/>
                    <a:pt x="6060" y="9444"/>
                    <a:pt x="6014" y="9284"/>
                  </a:cubicBezTo>
                  <a:cubicBezTo>
                    <a:pt x="5763" y="8667"/>
                    <a:pt x="5466" y="8072"/>
                    <a:pt x="5534" y="7386"/>
                  </a:cubicBezTo>
                  <a:cubicBezTo>
                    <a:pt x="5534" y="7318"/>
                    <a:pt x="5511" y="7226"/>
                    <a:pt x="5466" y="7158"/>
                  </a:cubicBezTo>
                  <a:cubicBezTo>
                    <a:pt x="4894" y="6563"/>
                    <a:pt x="4871" y="5740"/>
                    <a:pt x="4528" y="5031"/>
                  </a:cubicBezTo>
                  <a:cubicBezTo>
                    <a:pt x="4048" y="4757"/>
                    <a:pt x="3682" y="4299"/>
                    <a:pt x="3545" y="3751"/>
                  </a:cubicBezTo>
                  <a:cubicBezTo>
                    <a:pt x="3225" y="3476"/>
                    <a:pt x="2973" y="3133"/>
                    <a:pt x="2790" y="2767"/>
                  </a:cubicBezTo>
                  <a:cubicBezTo>
                    <a:pt x="2699" y="2676"/>
                    <a:pt x="2630" y="2584"/>
                    <a:pt x="2562" y="2493"/>
                  </a:cubicBezTo>
                  <a:cubicBezTo>
                    <a:pt x="2447" y="2127"/>
                    <a:pt x="1921" y="2081"/>
                    <a:pt x="1830" y="1715"/>
                  </a:cubicBezTo>
                  <a:cubicBezTo>
                    <a:pt x="1715" y="1212"/>
                    <a:pt x="1258" y="938"/>
                    <a:pt x="1029" y="503"/>
                  </a:cubicBezTo>
                  <a:cubicBezTo>
                    <a:pt x="938" y="412"/>
                    <a:pt x="869" y="343"/>
                    <a:pt x="778" y="252"/>
                  </a:cubicBezTo>
                  <a:cubicBezTo>
                    <a:pt x="664" y="92"/>
                    <a:pt x="481" y="0"/>
                    <a:pt x="275" y="0"/>
                  </a:cubicBezTo>
                  <a:close/>
                </a:path>
              </a:pathLst>
            </a:custGeom>
            <a:solidFill>
              <a:srgbClr val="AC2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32" name="Google Shape;478;p35">
              <a:extLst>
                <a:ext uri="{FF2B5EF4-FFF2-40B4-BE49-F238E27FC236}">
                  <a16:creationId xmlns:a16="http://schemas.microsoft.com/office/drawing/2014/main" id="{3BBEBBA2-7CA3-56D9-D3C7-E4A362CBBF09}"/>
                </a:ext>
              </a:extLst>
            </p:cNvPr>
            <p:cNvSpPr/>
            <p:nvPr/>
          </p:nvSpPr>
          <p:spPr>
            <a:xfrm>
              <a:off x="4381650" y="4365675"/>
              <a:ext cx="56050" cy="260725"/>
            </a:xfrm>
            <a:custGeom>
              <a:avLst/>
              <a:gdLst/>
              <a:ahLst/>
              <a:cxnLst/>
              <a:rect l="l" t="t" r="r" b="b"/>
              <a:pathLst>
                <a:path w="2242" h="10429" extrusionOk="0">
                  <a:moveTo>
                    <a:pt x="348" y="0"/>
                  </a:moveTo>
                  <a:cubicBezTo>
                    <a:pt x="250" y="0"/>
                    <a:pt x="159" y="43"/>
                    <a:pt x="92" y="110"/>
                  </a:cubicBezTo>
                  <a:lnTo>
                    <a:pt x="0" y="293"/>
                  </a:lnTo>
                  <a:cubicBezTo>
                    <a:pt x="275" y="1390"/>
                    <a:pt x="549" y="2465"/>
                    <a:pt x="869" y="3540"/>
                  </a:cubicBezTo>
                  <a:cubicBezTo>
                    <a:pt x="1029" y="4066"/>
                    <a:pt x="1052" y="4614"/>
                    <a:pt x="892" y="5140"/>
                  </a:cubicBezTo>
                  <a:cubicBezTo>
                    <a:pt x="572" y="6101"/>
                    <a:pt x="709" y="7015"/>
                    <a:pt x="961" y="7953"/>
                  </a:cubicBezTo>
                  <a:cubicBezTo>
                    <a:pt x="1189" y="8776"/>
                    <a:pt x="1486" y="9553"/>
                    <a:pt x="1807" y="10308"/>
                  </a:cubicBezTo>
                  <a:cubicBezTo>
                    <a:pt x="1852" y="10388"/>
                    <a:pt x="1932" y="10428"/>
                    <a:pt x="2015" y="10428"/>
                  </a:cubicBezTo>
                  <a:cubicBezTo>
                    <a:pt x="2098" y="10428"/>
                    <a:pt x="2184" y="10388"/>
                    <a:pt x="2241" y="10308"/>
                  </a:cubicBezTo>
                  <a:cubicBezTo>
                    <a:pt x="2241" y="10239"/>
                    <a:pt x="2241" y="10148"/>
                    <a:pt x="2241" y="10079"/>
                  </a:cubicBezTo>
                  <a:cubicBezTo>
                    <a:pt x="2081" y="9942"/>
                    <a:pt x="2150" y="9714"/>
                    <a:pt x="1990" y="9576"/>
                  </a:cubicBezTo>
                  <a:cubicBezTo>
                    <a:pt x="1509" y="8524"/>
                    <a:pt x="1692" y="7404"/>
                    <a:pt x="1486" y="6306"/>
                  </a:cubicBezTo>
                  <a:cubicBezTo>
                    <a:pt x="2150" y="4134"/>
                    <a:pt x="1486" y="2122"/>
                    <a:pt x="640" y="155"/>
                  </a:cubicBezTo>
                  <a:lnTo>
                    <a:pt x="457" y="18"/>
                  </a:lnTo>
                  <a:cubicBezTo>
                    <a:pt x="421" y="6"/>
                    <a:pt x="384" y="0"/>
                    <a:pt x="348" y="0"/>
                  </a:cubicBezTo>
                  <a:close/>
                </a:path>
              </a:pathLst>
            </a:custGeom>
            <a:solidFill>
              <a:srgbClr val="A9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33" name="Google Shape;479;p35">
              <a:extLst>
                <a:ext uri="{FF2B5EF4-FFF2-40B4-BE49-F238E27FC236}">
                  <a16:creationId xmlns:a16="http://schemas.microsoft.com/office/drawing/2014/main" id="{978ED754-5CCC-7B9C-255A-82DB9B942133}"/>
                </a:ext>
              </a:extLst>
            </p:cNvPr>
            <p:cNvSpPr/>
            <p:nvPr/>
          </p:nvSpPr>
          <p:spPr>
            <a:xfrm>
              <a:off x="3409525" y="3890200"/>
              <a:ext cx="214100" cy="76800"/>
            </a:xfrm>
            <a:custGeom>
              <a:avLst/>
              <a:gdLst/>
              <a:ahLst/>
              <a:cxnLst/>
              <a:rect l="l" t="t" r="r" b="b"/>
              <a:pathLst>
                <a:path w="8564" h="3072" extrusionOk="0">
                  <a:moveTo>
                    <a:pt x="8288" y="1"/>
                  </a:moveTo>
                  <a:cubicBezTo>
                    <a:pt x="7838" y="1"/>
                    <a:pt x="7404" y="93"/>
                    <a:pt x="6986" y="264"/>
                  </a:cubicBezTo>
                  <a:cubicBezTo>
                    <a:pt x="6597" y="424"/>
                    <a:pt x="6209" y="538"/>
                    <a:pt x="5797" y="538"/>
                  </a:cubicBezTo>
                  <a:cubicBezTo>
                    <a:pt x="5157" y="835"/>
                    <a:pt x="4357" y="447"/>
                    <a:pt x="3785" y="1018"/>
                  </a:cubicBezTo>
                  <a:lnTo>
                    <a:pt x="3533" y="1018"/>
                  </a:lnTo>
                  <a:cubicBezTo>
                    <a:pt x="3396" y="1155"/>
                    <a:pt x="3213" y="1270"/>
                    <a:pt x="3030" y="1361"/>
                  </a:cubicBezTo>
                  <a:cubicBezTo>
                    <a:pt x="1978" y="1704"/>
                    <a:pt x="1041" y="2322"/>
                    <a:pt x="35" y="2779"/>
                  </a:cubicBezTo>
                  <a:cubicBezTo>
                    <a:pt x="0" y="2951"/>
                    <a:pt x="18" y="3072"/>
                    <a:pt x="146" y="3072"/>
                  </a:cubicBezTo>
                  <a:cubicBezTo>
                    <a:pt x="188" y="3072"/>
                    <a:pt x="241" y="3059"/>
                    <a:pt x="309" y="3030"/>
                  </a:cubicBezTo>
                  <a:cubicBezTo>
                    <a:pt x="1247" y="2619"/>
                    <a:pt x="2161" y="2184"/>
                    <a:pt x="3099" y="1773"/>
                  </a:cubicBezTo>
                  <a:cubicBezTo>
                    <a:pt x="3465" y="1590"/>
                    <a:pt x="3853" y="1430"/>
                    <a:pt x="4265" y="1361"/>
                  </a:cubicBezTo>
                  <a:cubicBezTo>
                    <a:pt x="5729" y="1133"/>
                    <a:pt x="7123" y="607"/>
                    <a:pt x="8564" y="241"/>
                  </a:cubicBezTo>
                  <a:lnTo>
                    <a:pt x="8564" y="12"/>
                  </a:lnTo>
                  <a:cubicBezTo>
                    <a:pt x="8471" y="4"/>
                    <a:pt x="8379" y="1"/>
                    <a:pt x="8288" y="1"/>
                  </a:cubicBezTo>
                  <a:close/>
                </a:path>
              </a:pathLst>
            </a:custGeom>
            <a:solidFill>
              <a:srgbClr val="E08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34" name="Google Shape;480;p35">
              <a:extLst>
                <a:ext uri="{FF2B5EF4-FFF2-40B4-BE49-F238E27FC236}">
                  <a16:creationId xmlns:a16="http://schemas.microsoft.com/office/drawing/2014/main" id="{A67D8794-F76F-0E42-B1C8-128D30BD58DC}"/>
                </a:ext>
              </a:extLst>
            </p:cNvPr>
            <p:cNvSpPr/>
            <p:nvPr/>
          </p:nvSpPr>
          <p:spPr>
            <a:xfrm>
              <a:off x="3815700" y="5281675"/>
              <a:ext cx="120650" cy="43325"/>
            </a:xfrm>
            <a:custGeom>
              <a:avLst/>
              <a:gdLst/>
              <a:ahLst/>
              <a:cxnLst/>
              <a:rect l="l" t="t" r="r" b="b"/>
              <a:pathLst>
                <a:path w="4826" h="1733" extrusionOk="0">
                  <a:moveTo>
                    <a:pt x="3951" y="0"/>
                  </a:moveTo>
                  <a:cubicBezTo>
                    <a:pt x="3620" y="0"/>
                    <a:pt x="3282" y="69"/>
                    <a:pt x="2951" y="69"/>
                  </a:cubicBezTo>
                  <a:cubicBezTo>
                    <a:pt x="2827" y="69"/>
                    <a:pt x="2705" y="60"/>
                    <a:pt x="2584" y="33"/>
                  </a:cubicBezTo>
                  <a:cubicBezTo>
                    <a:pt x="2081" y="102"/>
                    <a:pt x="1578" y="171"/>
                    <a:pt x="1075" y="262"/>
                  </a:cubicBezTo>
                  <a:cubicBezTo>
                    <a:pt x="869" y="308"/>
                    <a:pt x="709" y="399"/>
                    <a:pt x="526" y="468"/>
                  </a:cubicBezTo>
                  <a:cubicBezTo>
                    <a:pt x="555" y="539"/>
                    <a:pt x="592" y="575"/>
                    <a:pt x="644" y="575"/>
                  </a:cubicBezTo>
                  <a:cubicBezTo>
                    <a:pt x="675" y="575"/>
                    <a:pt x="712" y="562"/>
                    <a:pt x="755" y="536"/>
                  </a:cubicBezTo>
                  <a:cubicBezTo>
                    <a:pt x="869" y="559"/>
                    <a:pt x="983" y="514"/>
                    <a:pt x="1098" y="628"/>
                  </a:cubicBezTo>
                  <a:cubicBezTo>
                    <a:pt x="1189" y="719"/>
                    <a:pt x="1075" y="834"/>
                    <a:pt x="1006" y="925"/>
                  </a:cubicBezTo>
                  <a:cubicBezTo>
                    <a:pt x="801" y="1222"/>
                    <a:pt x="435" y="1222"/>
                    <a:pt x="137" y="1382"/>
                  </a:cubicBezTo>
                  <a:cubicBezTo>
                    <a:pt x="69" y="1405"/>
                    <a:pt x="0" y="1497"/>
                    <a:pt x="0" y="1565"/>
                  </a:cubicBezTo>
                  <a:cubicBezTo>
                    <a:pt x="0" y="1692"/>
                    <a:pt x="86" y="1733"/>
                    <a:pt x="179" y="1733"/>
                  </a:cubicBezTo>
                  <a:cubicBezTo>
                    <a:pt x="203" y="1733"/>
                    <a:pt x="228" y="1730"/>
                    <a:pt x="252" y="1725"/>
                  </a:cubicBezTo>
                  <a:cubicBezTo>
                    <a:pt x="618" y="1657"/>
                    <a:pt x="961" y="1565"/>
                    <a:pt x="1304" y="1474"/>
                  </a:cubicBezTo>
                  <a:cubicBezTo>
                    <a:pt x="1441" y="1663"/>
                    <a:pt x="1582" y="1726"/>
                    <a:pt x="1724" y="1726"/>
                  </a:cubicBezTo>
                  <a:cubicBezTo>
                    <a:pt x="1959" y="1726"/>
                    <a:pt x="2196" y="1554"/>
                    <a:pt x="2424" y="1497"/>
                  </a:cubicBezTo>
                  <a:cubicBezTo>
                    <a:pt x="3133" y="1337"/>
                    <a:pt x="3842" y="1085"/>
                    <a:pt x="4505" y="742"/>
                  </a:cubicBezTo>
                  <a:cubicBezTo>
                    <a:pt x="4688" y="651"/>
                    <a:pt x="4802" y="468"/>
                    <a:pt x="4825" y="262"/>
                  </a:cubicBezTo>
                  <a:lnTo>
                    <a:pt x="4802" y="262"/>
                  </a:lnTo>
                  <a:cubicBezTo>
                    <a:pt x="4532" y="55"/>
                    <a:pt x="4245" y="0"/>
                    <a:pt x="3951" y="0"/>
                  </a:cubicBezTo>
                  <a:close/>
                </a:path>
              </a:pathLst>
            </a:custGeom>
            <a:solidFill>
              <a:srgbClr val="E290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35" name="Google Shape;481;p35">
              <a:extLst>
                <a:ext uri="{FF2B5EF4-FFF2-40B4-BE49-F238E27FC236}">
                  <a16:creationId xmlns:a16="http://schemas.microsoft.com/office/drawing/2014/main" id="{13BBDDF9-B61E-F2C8-54F7-7CB89D86C692}"/>
                </a:ext>
              </a:extLst>
            </p:cNvPr>
            <p:cNvSpPr/>
            <p:nvPr/>
          </p:nvSpPr>
          <p:spPr>
            <a:xfrm>
              <a:off x="4322750" y="4816475"/>
              <a:ext cx="29200" cy="158500"/>
            </a:xfrm>
            <a:custGeom>
              <a:avLst/>
              <a:gdLst/>
              <a:ahLst/>
              <a:cxnLst/>
              <a:rect l="l" t="t" r="r" b="b"/>
              <a:pathLst>
                <a:path w="1168" h="6340" extrusionOk="0">
                  <a:moveTo>
                    <a:pt x="442" y="1"/>
                  </a:moveTo>
                  <a:cubicBezTo>
                    <a:pt x="424" y="1"/>
                    <a:pt x="407" y="2"/>
                    <a:pt x="390" y="5"/>
                  </a:cubicBezTo>
                  <a:cubicBezTo>
                    <a:pt x="1" y="279"/>
                    <a:pt x="390" y="760"/>
                    <a:pt x="115" y="1057"/>
                  </a:cubicBezTo>
                  <a:cubicBezTo>
                    <a:pt x="69" y="1354"/>
                    <a:pt x="69" y="1629"/>
                    <a:pt x="115" y="1926"/>
                  </a:cubicBezTo>
                  <a:cubicBezTo>
                    <a:pt x="481" y="3115"/>
                    <a:pt x="298" y="4350"/>
                    <a:pt x="344" y="5584"/>
                  </a:cubicBezTo>
                  <a:cubicBezTo>
                    <a:pt x="550" y="5790"/>
                    <a:pt x="298" y="6156"/>
                    <a:pt x="595" y="6339"/>
                  </a:cubicBezTo>
                  <a:lnTo>
                    <a:pt x="824" y="6316"/>
                  </a:lnTo>
                  <a:lnTo>
                    <a:pt x="961" y="6179"/>
                  </a:lnTo>
                  <a:cubicBezTo>
                    <a:pt x="1167" y="5402"/>
                    <a:pt x="938" y="4601"/>
                    <a:pt x="1076" y="3801"/>
                  </a:cubicBezTo>
                  <a:cubicBezTo>
                    <a:pt x="1076" y="3732"/>
                    <a:pt x="1076" y="3664"/>
                    <a:pt x="1076" y="3572"/>
                  </a:cubicBezTo>
                  <a:cubicBezTo>
                    <a:pt x="916" y="2452"/>
                    <a:pt x="938" y="1308"/>
                    <a:pt x="710" y="188"/>
                  </a:cubicBezTo>
                  <a:cubicBezTo>
                    <a:pt x="670" y="68"/>
                    <a:pt x="560" y="1"/>
                    <a:pt x="442" y="1"/>
                  </a:cubicBezTo>
                  <a:close/>
                </a:path>
              </a:pathLst>
            </a:custGeom>
            <a:solidFill>
              <a:srgbClr val="B23D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36" name="Google Shape;482;p35">
              <a:extLst>
                <a:ext uri="{FF2B5EF4-FFF2-40B4-BE49-F238E27FC236}">
                  <a16:creationId xmlns:a16="http://schemas.microsoft.com/office/drawing/2014/main" id="{29D75FB1-D7F4-2143-A02E-610344E5637D}"/>
                </a:ext>
              </a:extLst>
            </p:cNvPr>
            <p:cNvSpPr/>
            <p:nvPr/>
          </p:nvSpPr>
          <p:spPr>
            <a:xfrm>
              <a:off x="3078250" y="4855450"/>
              <a:ext cx="96050" cy="114950"/>
            </a:xfrm>
            <a:custGeom>
              <a:avLst/>
              <a:gdLst/>
              <a:ahLst/>
              <a:cxnLst/>
              <a:rect l="l" t="t" r="r" b="b"/>
              <a:pathLst>
                <a:path w="3842" h="4598" extrusionOk="0">
                  <a:moveTo>
                    <a:pt x="0" y="1"/>
                  </a:moveTo>
                  <a:lnTo>
                    <a:pt x="0" y="504"/>
                  </a:lnTo>
                  <a:cubicBezTo>
                    <a:pt x="458" y="687"/>
                    <a:pt x="869" y="984"/>
                    <a:pt x="1212" y="1350"/>
                  </a:cubicBezTo>
                  <a:cubicBezTo>
                    <a:pt x="1418" y="1602"/>
                    <a:pt x="1532" y="1922"/>
                    <a:pt x="1509" y="2265"/>
                  </a:cubicBezTo>
                  <a:cubicBezTo>
                    <a:pt x="1967" y="3157"/>
                    <a:pt x="2653" y="3934"/>
                    <a:pt x="3499" y="4529"/>
                  </a:cubicBezTo>
                  <a:cubicBezTo>
                    <a:pt x="3567" y="4574"/>
                    <a:pt x="3659" y="4597"/>
                    <a:pt x="3750" y="4597"/>
                  </a:cubicBezTo>
                  <a:lnTo>
                    <a:pt x="3842" y="4483"/>
                  </a:lnTo>
                  <a:cubicBezTo>
                    <a:pt x="3842" y="4391"/>
                    <a:pt x="3819" y="4323"/>
                    <a:pt x="3773" y="4231"/>
                  </a:cubicBezTo>
                  <a:cubicBezTo>
                    <a:pt x="3179" y="3339"/>
                    <a:pt x="2607" y="2448"/>
                    <a:pt x="2012" y="1579"/>
                  </a:cubicBezTo>
                  <a:cubicBezTo>
                    <a:pt x="1692" y="1030"/>
                    <a:pt x="1281" y="573"/>
                    <a:pt x="801" y="184"/>
                  </a:cubicBezTo>
                  <a:cubicBezTo>
                    <a:pt x="749" y="269"/>
                    <a:pt x="686" y="354"/>
                    <a:pt x="600" y="354"/>
                  </a:cubicBezTo>
                  <a:cubicBezTo>
                    <a:pt x="570" y="354"/>
                    <a:pt x="538" y="344"/>
                    <a:pt x="503" y="321"/>
                  </a:cubicBezTo>
                  <a:cubicBezTo>
                    <a:pt x="320" y="230"/>
                    <a:pt x="160" y="115"/>
                    <a:pt x="0" y="1"/>
                  </a:cubicBezTo>
                  <a:close/>
                </a:path>
              </a:pathLst>
            </a:custGeom>
            <a:solidFill>
              <a:srgbClr val="B43F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37" name="Google Shape;483;p35">
              <a:extLst>
                <a:ext uri="{FF2B5EF4-FFF2-40B4-BE49-F238E27FC236}">
                  <a16:creationId xmlns:a16="http://schemas.microsoft.com/office/drawing/2014/main" id="{144F5DDC-7644-3BD4-6602-58B5667E6F75}"/>
                </a:ext>
              </a:extLst>
            </p:cNvPr>
            <p:cNvSpPr/>
            <p:nvPr/>
          </p:nvSpPr>
          <p:spPr>
            <a:xfrm>
              <a:off x="3239225" y="5055050"/>
              <a:ext cx="101425" cy="120575"/>
            </a:xfrm>
            <a:custGeom>
              <a:avLst/>
              <a:gdLst/>
              <a:ahLst/>
              <a:cxnLst/>
              <a:rect l="l" t="t" r="r" b="b"/>
              <a:pathLst>
                <a:path w="4057" h="4823" extrusionOk="0">
                  <a:moveTo>
                    <a:pt x="201" y="1"/>
                  </a:moveTo>
                  <a:cubicBezTo>
                    <a:pt x="49" y="1"/>
                    <a:pt x="0" y="111"/>
                    <a:pt x="55" y="295"/>
                  </a:cubicBezTo>
                  <a:cubicBezTo>
                    <a:pt x="238" y="569"/>
                    <a:pt x="444" y="798"/>
                    <a:pt x="673" y="1026"/>
                  </a:cubicBezTo>
                  <a:cubicBezTo>
                    <a:pt x="1061" y="1392"/>
                    <a:pt x="1359" y="1827"/>
                    <a:pt x="1565" y="2307"/>
                  </a:cubicBezTo>
                  <a:cubicBezTo>
                    <a:pt x="1930" y="2673"/>
                    <a:pt x="2228" y="3107"/>
                    <a:pt x="2456" y="3587"/>
                  </a:cubicBezTo>
                  <a:cubicBezTo>
                    <a:pt x="2616" y="3999"/>
                    <a:pt x="2914" y="4342"/>
                    <a:pt x="3302" y="4571"/>
                  </a:cubicBezTo>
                  <a:cubicBezTo>
                    <a:pt x="3394" y="4639"/>
                    <a:pt x="3485" y="4731"/>
                    <a:pt x="3577" y="4799"/>
                  </a:cubicBezTo>
                  <a:cubicBezTo>
                    <a:pt x="3645" y="4799"/>
                    <a:pt x="3737" y="4822"/>
                    <a:pt x="3805" y="4822"/>
                  </a:cubicBezTo>
                  <a:lnTo>
                    <a:pt x="4057" y="4571"/>
                  </a:lnTo>
                  <a:cubicBezTo>
                    <a:pt x="3577" y="4273"/>
                    <a:pt x="3165" y="3839"/>
                    <a:pt x="2891" y="3336"/>
                  </a:cubicBezTo>
                  <a:cubicBezTo>
                    <a:pt x="2182" y="2124"/>
                    <a:pt x="1336" y="1004"/>
                    <a:pt x="330" y="20"/>
                  </a:cubicBezTo>
                  <a:cubicBezTo>
                    <a:pt x="281" y="7"/>
                    <a:pt x="238" y="1"/>
                    <a:pt x="201" y="1"/>
                  </a:cubicBezTo>
                  <a:close/>
                </a:path>
              </a:pathLst>
            </a:custGeom>
            <a:solidFill>
              <a:srgbClr val="B742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38" name="Google Shape;484;p35">
              <a:extLst>
                <a:ext uri="{FF2B5EF4-FFF2-40B4-BE49-F238E27FC236}">
                  <a16:creationId xmlns:a16="http://schemas.microsoft.com/office/drawing/2014/main" id="{2552A5AE-B5C7-BE80-0E62-81D0F5EED09B}"/>
                </a:ext>
              </a:extLst>
            </p:cNvPr>
            <p:cNvSpPr/>
            <p:nvPr/>
          </p:nvSpPr>
          <p:spPr>
            <a:xfrm>
              <a:off x="3169700" y="4967375"/>
              <a:ext cx="77775" cy="95625"/>
            </a:xfrm>
            <a:custGeom>
              <a:avLst/>
              <a:gdLst/>
              <a:ahLst/>
              <a:cxnLst/>
              <a:rect l="l" t="t" r="r" b="b"/>
              <a:pathLst>
                <a:path w="3111" h="3825" extrusionOk="0">
                  <a:moveTo>
                    <a:pt x="215" y="0"/>
                  </a:moveTo>
                  <a:cubicBezTo>
                    <a:pt x="167" y="0"/>
                    <a:pt x="115" y="17"/>
                    <a:pt x="69" y="52"/>
                  </a:cubicBezTo>
                  <a:cubicBezTo>
                    <a:pt x="69" y="52"/>
                    <a:pt x="47" y="74"/>
                    <a:pt x="24" y="120"/>
                  </a:cubicBezTo>
                  <a:cubicBezTo>
                    <a:pt x="1" y="189"/>
                    <a:pt x="24" y="257"/>
                    <a:pt x="69" y="303"/>
                  </a:cubicBezTo>
                  <a:cubicBezTo>
                    <a:pt x="92" y="395"/>
                    <a:pt x="92" y="463"/>
                    <a:pt x="92" y="555"/>
                  </a:cubicBezTo>
                  <a:cubicBezTo>
                    <a:pt x="207" y="760"/>
                    <a:pt x="367" y="920"/>
                    <a:pt x="573" y="1058"/>
                  </a:cubicBezTo>
                  <a:cubicBezTo>
                    <a:pt x="595" y="1172"/>
                    <a:pt x="595" y="1332"/>
                    <a:pt x="664" y="1401"/>
                  </a:cubicBezTo>
                  <a:cubicBezTo>
                    <a:pt x="1373" y="2224"/>
                    <a:pt x="2105" y="3024"/>
                    <a:pt x="2813" y="3825"/>
                  </a:cubicBezTo>
                  <a:lnTo>
                    <a:pt x="3111" y="3550"/>
                  </a:lnTo>
                  <a:lnTo>
                    <a:pt x="595" y="303"/>
                  </a:lnTo>
                  <a:cubicBezTo>
                    <a:pt x="504" y="234"/>
                    <a:pt x="412" y="143"/>
                    <a:pt x="344" y="52"/>
                  </a:cubicBezTo>
                  <a:cubicBezTo>
                    <a:pt x="310" y="17"/>
                    <a:pt x="264" y="0"/>
                    <a:pt x="215" y="0"/>
                  </a:cubicBezTo>
                  <a:close/>
                </a:path>
              </a:pathLst>
            </a:custGeom>
            <a:solidFill>
              <a:srgbClr val="C151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39" name="Google Shape;485;p35">
              <a:extLst>
                <a:ext uri="{FF2B5EF4-FFF2-40B4-BE49-F238E27FC236}">
                  <a16:creationId xmlns:a16="http://schemas.microsoft.com/office/drawing/2014/main" id="{D99F3F79-EAD1-ECDA-FDB8-4F1F6F58B7FA}"/>
                </a:ext>
              </a:extLst>
            </p:cNvPr>
            <p:cNvSpPr/>
            <p:nvPr/>
          </p:nvSpPr>
          <p:spPr>
            <a:xfrm>
              <a:off x="4367925" y="4623375"/>
              <a:ext cx="72050" cy="102425"/>
            </a:xfrm>
            <a:custGeom>
              <a:avLst/>
              <a:gdLst/>
              <a:ahLst/>
              <a:cxnLst/>
              <a:rect l="l" t="t" r="r" b="b"/>
              <a:pathLst>
                <a:path w="2882" h="4097" extrusionOk="0">
                  <a:moveTo>
                    <a:pt x="2356" y="0"/>
                  </a:moveTo>
                  <a:cubicBezTo>
                    <a:pt x="2401" y="640"/>
                    <a:pt x="2218" y="1258"/>
                    <a:pt x="1830" y="1761"/>
                  </a:cubicBezTo>
                  <a:cubicBezTo>
                    <a:pt x="1349" y="2538"/>
                    <a:pt x="732" y="3201"/>
                    <a:pt x="0" y="3773"/>
                  </a:cubicBezTo>
                  <a:cubicBezTo>
                    <a:pt x="46" y="3933"/>
                    <a:pt x="160" y="4047"/>
                    <a:pt x="320" y="4093"/>
                  </a:cubicBezTo>
                  <a:cubicBezTo>
                    <a:pt x="349" y="4096"/>
                    <a:pt x="377" y="4097"/>
                    <a:pt x="405" y="4097"/>
                  </a:cubicBezTo>
                  <a:cubicBezTo>
                    <a:pt x="647" y="4097"/>
                    <a:pt x="870" y="4010"/>
                    <a:pt x="1075" y="3887"/>
                  </a:cubicBezTo>
                  <a:cubicBezTo>
                    <a:pt x="1189" y="3796"/>
                    <a:pt x="1304" y="3682"/>
                    <a:pt x="1395" y="3567"/>
                  </a:cubicBezTo>
                  <a:cubicBezTo>
                    <a:pt x="1555" y="3339"/>
                    <a:pt x="1692" y="3156"/>
                    <a:pt x="1853" y="2973"/>
                  </a:cubicBezTo>
                  <a:lnTo>
                    <a:pt x="1967" y="2858"/>
                  </a:lnTo>
                  <a:cubicBezTo>
                    <a:pt x="2013" y="2767"/>
                    <a:pt x="2081" y="2698"/>
                    <a:pt x="2127" y="2607"/>
                  </a:cubicBezTo>
                  <a:cubicBezTo>
                    <a:pt x="2264" y="2401"/>
                    <a:pt x="2356" y="2172"/>
                    <a:pt x="2447" y="1944"/>
                  </a:cubicBezTo>
                  <a:cubicBezTo>
                    <a:pt x="2493" y="1852"/>
                    <a:pt x="2516" y="1761"/>
                    <a:pt x="2539" y="1669"/>
                  </a:cubicBezTo>
                  <a:lnTo>
                    <a:pt x="2539" y="1509"/>
                  </a:lnTo>
                  <a:cubicBezTo>
                    <a:pt x="2653" y="1006"/>
                    <a:pt x="2882" y="526"/>
                    <a:pt x="2767" y="0"/>
                  </a:cubicBezTo>
                  <a:close/>
                </a:path>
              </a:pathLst>
            </a:custGeom>
            <a:solidFill>
              <a:srgbClr val="BF5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40" name="Google Shape;486;p35">
              <a:extLst>
                <a:ext uri="{FF2B5EF4-FFF2-40B4-BE49-F238E27FC236}">
                  <a16:creationId xmlns:a16="http://schemas.microsoft.com/office/drawing/2014/main" id="{EFC8B8EF-F580-9331-F08C-7200FCC5AF84}"/>
                </a:ext>
              </a:extLst>
            </p:cNvPr>
            <p:cNvSpPr/>
            <p:nvPr/>
          </p:nvSpPr>
          <p:spPr>
            <a:xfrm>
              <a:off x="3327725" y="3959650"/>
              <a:ext cx="89550" cy="51450"/>
            </a:xfrm>
            <a:custGeom>
              <a:avLst/>
              <a:gdLst/>
              <a:ahLst/>
              <a:cxnLst/>
              <a:rect l="l" t="t" r="r" b="b"/>
              <a:pathLst>
                <a:path w="3582" h="2058" extrusionOk="0">
                  <a:moveTo>
                    <a:pt x="3284" y="1"/>
                  </a:moveTo>
                  <a:cubicBezTo>
                    <a:pt x="2964" y="184"/>
                    <a:pt x="2644" y="344"/>
                    <a:pt x="2346" y="527"/>
                  </a:cubicBezTo>
                  <a:cubicBezTo>
                    <a:pt x="2072" y="778"/>
                    <a:pt x="1729" y="916"/>
                    <a:pt x="1363" y="961"/>
                  </a:cubicBezTo>
                  <a:cubicBezTo>
                    <a:pt x="769" y="1007"/>
                    <a:pt x="403" y="1350"/>
                    <a:pt x="37" y="1739"/>
                  </a:cubicBezTo>
                  <a:cubicBezTo>
                    <a:pt x="1" y="1955"/>
                    <a:pt x="36" y="2058"/>
                    <a:pt x="187" y="2058"/>
                  </a:cubicBezTo>
                  <a:cubicBezTo>
                    <a:pt x="227" y="2058"/>
                    <a:pt x="276" y="2051"/>
                    <a:pt x="334" y="2036"/>
                  </a:cubicBezTo>
                  <a:cubicBezTo>
                    <a:pt x="1409" y="1442"/>
                    <a:pt x="2552" y="961"/>
                    <a:pt x="3581" y="252"/>
                  </a:cubicBezTo>
                  <a:lnTo>
                    <a:pt x="3284" y="1"/>
                  </a:lnTo>
                  <a:close/>
                </a:path>
              </a:pathLst>
            </a:custGeom>
            <a:solidFill>
              <a:srgbClr val="E48C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41" name="Google Shape;487;p35">
              <a:extLst>
                <a:ext uri="{FF2B5EF4-FFF2-40B4-BE49-F238E27FC236}">
                  <a16:creationId xmlns:a16="http://schemas.microsoft.com/office/drawing/2014/main" id="{1D7FC860-5779-10C5-4768-3AC1EF892CD6}"/>
                </a:ext>
              </a:extLst>
            </p:cNvPr>
            <p:cNvSpPr/>
            <p:nvPr/>
          </p:nvSpPr>
          <p:spPr>
            <a:xfrm>
              <a:off x="3551575" y="5265925"/>
              <a:ext cx="102350" cy="34975"/>
            </a:xfrm>
            <a:custGeom>
              <a:avLst/>
              <a:gdLst/>
              <a:ahLst/>
              <a:cxnLst/>
              <a:rect l="l" t="t" r="r" b="b"/>
              <a:pathLst>
                <a:path w="4094" h="1399" extrusionOk="0">
                  <a:moveTo>
                    <a:pt x="594" y="0"/>
                  </a:moveTo>
                  <a:cubicBezTo>
                    <a:pt x="458" y="0"/>
                    <a:pt x="321" y="8"/>
                    <a:pt x="184" y="23"/>
                  </a:cubicBezTo>
                  <a:cubicBezTo>
                    <a:pt x="47" y="92"/>
                    <a:pt x="1" y="252"/>
                    <a:pt x="115" y="366"/>
                  </a:cubicBezTo>
                  <a:cubicBezTo>
                    <a:pt x="961" y="412"/>
                    <a:pt x="1784" y="595"/>
                    <a:pt x="2585" y="892"/>
                  </a:cubicBezTo>
                  <a:cubicBezTo>
                    <a:pt x="2699" y="961"/>
                    <a:pt x="2791" y="1052"/>
                    <a:pt x="2859" y="1144"/>
                  </a:cubicBezTo>
                  <a:cubicBezTo>
                    <a:pt x="2951" y="1212"/>
                    <a:pt x="3019" y="1281"/>
                    <a:pt x="3111" y="1372"/>
                  </a:cubicBezTo>
                  <a:lnTo>
                    <a:pt x="3591" y="1395"/>
                  </a:lnTo>
                  <a:cubicBezTo>
                    <a:pt x="3612" y="1397"/>
                    <a:pt x="3633" y="1399"/>
                    <a:pt x="3653" y="1399"/>
                  </a:cubicBezTo>
                  <a:cubicBezTo>
                    <a:pt x="3833" y="1399"/>
                    <a:pt x="3991" y="1310"/>
                    <a:pt x="4094" y="1166"/>
                  </a:cubicBezTo>
                  <a:lnTo>
                    <a:pt x="3682" y="1098"/>
                  </a:lnTo>
                  <a:cubicBezTo>
                    <a:pt x="3568" y="1075"/>
                    <a:pt x="3431" y="983"/>
                    <a:pt x="3362" y="892"/>
                  </a:cubicBezTo>
                  <a:cubicBezTo>
                    <a:pt x="2791" y="412"/>
                    <a:pt x="2082" y="297"/>
                    <a:pt x="1396" y="92"/>
                  </a:cubicBezTo>
                  <a:cubicBezTo>
                    <a:pt x="1136" y="31"/>
                    <a:pt x="867" y="0"/>
                    <a:pt x="594" y="0"/>
                  </a:cubicBezTo>
                  <a:close/>
                </a:path>
              </a:pathLst>
            </a:custGeom>
            <a:solidFill>
              <a:srgbClr val="AF39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42" name="Google Shape;488;p35">
              <a:extLst>
                <a:ext uri="{FF2B5EF4-FFF2-40B4-BE49-F238E27FC236}">
                  <a16:creationId xmlns:a16="http://schemas.microsoft.com/office/drawing/2014/main" id="{A4148076-2189-AFFA-EB26-3944A64AE4E1}"/>
                </a:ext>
              </a:extLst>
            </p:cNvPr>
            <p:cNvSpPr/>
            <p:nvPr/>
          </p:nvSpPr>
          <p:spPr>
            <a:xfrm>
              <a:off x="4321050" y="4757375"/>
              <a:ext cx="38900" cy="60375"/>
            </a:xfrm>
            <a:custGeom>
              <a:avLst/>
              <a:gdLst/>
              <a:ahLst/>
              <a:cxnLst/>
              <a:rect l="l" t="t" r="r" b="b"/>
              <a:pathLst>
                <a:path w="1556" h="2415" extrusionOk="0">
                  <a:moveTo>
                    <a:pt x="1062" y="0"/>
                  </a:moveTo>
                  <a:cubicBezTo>
                    <a:pt x="904" y="0"/>
                    <a:pt x="746" y="58"/>
                    <a:pt x="618" y="174"/>
                  </a:cubicBezTo>
                  <a:cubicBezTo>
                    <a:pt x="229" y="471"/>
                    <a:pt x="641" y="814"/>
                    <a:pt x="595" y="1134"/>
                  </a:cubicBezTo>
                  <a:cubicBezTo>
                    <a:pt x="572" y="1409"/>
                    <a:pt x="343" y="1546"/>
                    <a:pt x="160" y="1706"/>
                  </a:cubicBezTo>
                  <a:cubicBezTo>
                    <a:pt x="46" y="1820"/>
                    <a:pt x="0" y="1980"/>
                    <a:pt x="46" y="2140"/>
                  </a:cubicBezTo>
                  <a:cubicBezTo>
                    <a:pt x="115" y="2300"/>
                    <a:pt x="252" y="2392"/>
                    <a:pt x="412" y="2415"/>
                  </a:cubicBezTo>
                  <a:lnTo>
                    <a:pt x="641" y="2415"/>
                  </a:lnTo>
                  <a:cubicBezTo>
                    <a:pt x="1166" y="2278"/>
                    <a:pt x="892" y="1706"/>
                    <a:pt x="1144" y="1431"/>
                  </a:cubicBezTo>
                  <a:cubicBezTo>
                    <a:pt x="1166" y="1157"/>
                    <a:pt x="1121" y="860"/>
                    <a:pt x="1372" y="677"/>
                  </a:cubicBezTo>
                  <a:cubicBezTo>
                    <a:pt x="1555" y="540"/>
                    <a:pt x="1555" y="265"/>
                    <a:pt x="1418" y="105"/>
                  </a:cubicBezTo>
                  <a:cubicBezTo>
                    <a:pt x="1308" y="35"/>
                    <a:pt x="1185" y="0"/>
                    <a:pt x="1062" y="0"/>
                  </a:cubicBezTo>
                  <a:close/>
                </a:path>
              </a:pathLst>
            </a:custGeom>
            <a:solidFill>
              <a:srgbClr val="B13B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43" name="Google Shape;489;p35">
              <a:extLst>
                <a:ext uri="{FF2B5EF4-FFF2-40B4-BE49-F238E27FC236}">
                  <a16:creationId xmlns:a16="http://schemas.microsoft.com/office/drawing/2014/main" id="{A5BF99D7-4F2E-463A-408B-BAA070E5A384}"/>
                </a:ext>
              </a:extLst>
            </p:cNvPr>
            <p:cNvSpPr/>
            <p:nvPr/>
          </p:nvSpPr>
          <p:spPr>
            <a:xfrm>
              <a:off x="3361800" y="5193325"/>
              <a:ext cx="48600" cy="34950"/>
            </a:xfrm>
            <a:custGeom>
              <a:avLst/>
              <a:gdLst/>
              <a:ahLst/>
              <a:cxnLst/>
              <a:rect l="l" t="t" r="r" b="b"/>
              <a:pathLst>
                <a:path w="1944" h="1398" extrusionOk="0">
                  <a:moveTo>
                    <a:pt x="229" y="0"/>
                  </a:moveTo>
                  <a:cubicBezTo>
                    <a:pt x="114" y="69"/>
                    <a:pt x="0" y="114"/>
                    <a:pt x="92" y="275"/>
                  </a:cubicBezTo>
                  <a:cubicBezTo>
                    <a:pt x="183" y="457"/>
                    <a:pt x="320" y="618"/>
                    <a:pt x="412" y="778"/>
                  </a:cubicBezTo>
                  <a:cubicBezTo>
                    <a:pt x="549" y="938"/>
                    <a:pt x="663" y="1098"/>
                    <a:pt x="800" y="1235"/>
                  </a:cubicBezTo>
                  <a:cubicBezTo>
                    <a:pt x="884" y="1297"/>
                    <a:pt x="1005" y="1398"/>
                    <a:pt x="1078" y="1398"/>
                  </a:cubicBezTo>
                  <a:cubicBezTo>
                    <a:pt x="1085" y="1398"/>
                    <a:pt x="1092" y="1397"/>
                    <a:pt x="1098" y="1395"/>
                  </a:cubicBezTo>
                  <a:cubicBezTo>
                    <a:pt x="1395" y="1281"/>
                    <a:pt x="1761" y="1349"/>
                    <a:pt x="1944" y="983"/>
                  </a:cubicBezTo>
                  <a:cubicBezTo>
                    <a:pt x="1578" y="640"/>
                    <a:pt x="1052" y="572"/>
                    <a:pt x="663" y="275"/>
                  </a:cubicBezTo>
                  <a:cubicBezTo>
                    <a:pt x="595" y="183"/>
                    <a:pt x="503" y="137"/>
                    <a:pt x="412" y="92"/>
                  </a:cubicBezTo>
                  <a:cubicBezTo>
                    <a:pt x="366" y="23"/>
                    <a:pt x="297" y="0"/>
                    <a:pt x="229" y="0"/>
                  </a:cubicBezTo>
                  <a:close/>
                </a:path>
              </a:pathLst>
            </a:custGeom>
            <a:solidFill>
              <a:srgbClr val="A7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44" name="Google Shape;490;p35">
              <a:extLst>
                <a:ext uri="{FF2B5EF4-FFF2-40B4-BE49-F238E27FC236}">
                  <a16:creationId xmlns:a16="http://schemas.microsoft.com/office/drawing/2014/main" id="{4EED3E87-C1CD-9DBC-4635-C71AE0B30AF6}"/>
                </a:ext>
              </a:extLst>
            </p:cNvPr>
            <p:cNvSpPr/>
            <p:nvPr/>
          </p:nvSpPr>
          <p:spPr>
            <a:xfrm>
              <a:off x="4020925" y="5224750"/>
              <a:ext cx="59475" cy="32050"/>
            </a:xfrm>
            <a:custGeom>
              <a:avLst/>
              <a:gdLst/>
              <a:ahLst/>
              <a:cxnLst/>
              <a:rect l="l" t="t" r="r" b="b"/>
              <a:pathLst>
                <a:path w="2379" h="1282" extrusionOk="0">
                  <a:moveTo>
                    <a:pt x="2081" y="1"/>
                  </a:moveTo>
                  <a:lnTo>
                    <a:pt x="137" y="801"/>
                  </a:lnTo>
                  <a:cubicBezTo>
                    <a:pt x="69" y="870"/>
                    <a:pt x="23" y="961"/>
                    <a:pt x="0" y="1053"/>
                  </a:cubicBezTo>
                  <a:cubicBezTo>
                    <a:pt x="0" y="1144"/>
                    <a:pt x="46" y="1236"/>
                    <a:pt x="137" y="1281"/>
                  </a:cubicBezTo>
                  <a:cubicBezTo>
                    <a:pt x="366" y="1121"/>
                    <a:pt x="663" y="1030"/>
                    <a:pt x="938" y="1030"/>
                  </a:cubicBezTo>
                  <a:cubicBezTo>
                    <a:pt x="969" y="1032"/>
                    <a:pt x="999" y="1034"/>
                    <a:pt x="1029" y="1034"/>
                  </a:cubicBezTo>
                  <a:cubicBezTo>
                    <a:pt x="1549" y="1034"/>
                    <a:pt x="1895" y="671"/>
                    <a:pt x="2241" y="390"/>
                  </a:cubicBezTo>
                  <a:cubicBezTo>
                    <a:pt x="2378" y="275"/>
                    <a:pt x="2241" y="92"/>
                    <a:pt x="2081" y="1"/>
                  </a:cubicBezTo>
                  <a:close/>
                </a:path>
              </a:pathLst>
            </a:custGeom>
            <a:solidFill>
              <a:srgbClr val="AD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45" name="Google Shape;491;p35">
              <a:extLst>
                <a:ext uri="{FF2B5EF4-FFF2-40B4-BE49-F238E27FC236}">
                  <a16:creationId xmlns:a16="http://schemas.microsoft.com/office/drawing/2014/main" id="{5E918F91-C6BE-E74A-3AB3-6A560A6D5CAF}"/>
                </a:ext>
              </a:extLst>
            </p:cNvPr>
            <p:cNvSpPr/>
            <p:nvPr/>
          </p:nvSpPr>
          <p:spPr>
            <a:xfrm>
              <a:off x="4337050" y="4717700"/>
              <a:ext cx="38325" cy="41175"/>
            </a:xfrm>
            <a:custGeom>
              <a:avLst/>
              <a:gdLst/>
              <a:ahLst/>
              <a:cxnLst/>
              <a:rect l="l" t="t" r="r" b="b"/>
              <a:pathLst>
                <a:path w="1533" h="1647" extrusionOk="0">
                  <a:moveTo>
                    <a:pt x="1235" y="0"/>
                  </a:moveTo>
                  <a:cubicBezTo>
                    <a:pt x="961" y="92"/>
                    <a:pt x="732" y="297"/>
                    <a:pt x="641" y="572"/>
                  </a:cubicBezTo>
                  <a:cubicBezTo>
                    <a:pt x="526" y="755"/>
                    <a:pt x="412" y="915"/>
                    <a:pt x="298" y="1075"/>
                  </a:cubicBezTo>
                  <a:cubicBezTo>
                    <a:pt x="1" y="1532"/>
                    <a:pt x="275" y="1601"/>
                    <a:pt x="641" y="1646"/>
                  </a:cubicBezTo>
                  <a:cubicBezTo>
                    <a:pt x="1212" y="1646"/>
                    <a:pt x="1258" y="1166"/>
                    <a:pt x="1441" y="800"/>
                  </a:cubicBezTo>
                  <a:cubicBezTo>
                    <a:pt x="1464" y="686"/>
                    <a:pt x="1510" y="572"/>
                    <a:pt x="1533" y="457"/>
                  </a:cubicBezTo>
                  <a:lnTo>
                    <a:pt x="1533" y="274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AB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46" name="Google Shape;492;p35">
              <a:extLst>
                <a:ext uri="{FF2B5EF4-FFF2-40B4-BE49-F238E27FC236}">
                  <a16:creationId xmlns:a16="http://schemas.microsoft.com/office/drawing/2014/main" id="{45D1B0F4-0E06-1DA9-295A-86F7A0830669}"/>
                </a:ext>
              </a:extLst>
            </p:cNvPr>
            <p:cNvSpPr/>
            <p:nvPr/>
          </p:nvSpPr>
          <p:spPr>
            <a:xfrm>
              <a:off x="3880300" y="5274825"/>
              <a:ext cx="56050" cy="13525"/>
            </a:xfrm>
            <a:custGeom>
              <a:avLst/>
              <a:gdLst/>
              <a:ahLst/>
              <a:cxnLst/>
              <a:rect l="l" t="t" r="r" b="b"/>
              <a:pathLst>
                <a:path w="2242" h="541" extrusionOk="0">
                  <a:moveTo>
                    <a:pt x="1698" y="0"/>
                  </a:moveTo>
                  <a:cubicBezTo>
                    <a:pt x="1127" y="0"/>
                    <a:pt x="547" y="112"/>
                    <a:pt x="0" y="307"/>
                  </a:cubicBezTo>
                  <a:cubicBezTo>
                    <a:pt x="161" y="468"/>
                    <a:pt x="356" y="540"/>
                    <a:pt x="571" y="540"/>
                  </a:cubicBezTo>
                  <a:cubicBezTo>
                    <a:pt x="602" y="540"/>
                    <a:pt x="632" y="539"/>
                    <a:pt x="663" y="536"/>
                  </a:cubicBezTo>
                  <a:lnTo>
                    <a:pt x="2241" y="536"/>
                  </a:lnTo>
                  <a:cubicBezTo>
                    <a:pt x="2241" y="445"/>
                    <a:pt x="2241" y="353"/>
                    <a:pt x="2241" y="284"/>
                  </a:cubicBezTo>
                  <a:lnTo>
                    <a:pt x="1990" y="10"/>
                  </a:lnTo>
                  <a:cubicBezTo>
                    <a:pt x="1893" y="3"/>
                    <a:pt x="1796" y="0"/>
                    <a:pt x="1698" y="0"/>
                  </a:cubicBezTo>
                  <a:close/>
                </a:path>
              </a:pathLst>
            </a:custGeom>
            <a:solidFill>
              <a:srgbClr val="D06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47" name="Google Shape;493;p35">
              <a:extLst>
                <a:ext uri="{FF2B5EF4-FFF2-40B4-BE49-F238E27FC236}">
                  <a16:creationId xmlns:a16="http://schemas.microsoft.com/office/drawing/2014/main" id="{7C202A03-AC72-8E53-59C0-6601D3B0A139}"/>
                </a:ext>
              </a:extLst>
            </p:cNvPr>
            <p:cNvSpPr/>
            <p:nvPr/>
          </p:nvSpPr>
          <p:spPr>
            <a:xfrm>
              <a:off x="4181550" y="4864600"/>
              <a:ext cx="29200" cy="25300"/>
            </a:xfrm>
            <a:custGeom>
              <a:avLst/>
              <a:gdLst/>
              <a:ahLst/>
              <a:cxnLst/>
              <a:rect l="l" t="t" r="r" b="b"/>
              <a:pathLst>
                <a:path w="1168" h="1012" extrusionOk="0">
                  <a:moveTo>
                    <a:pt x="595" y="1"/>
                  </a:moveTo>
                  <a:cubicBezTo>
                    <a:pt x="321" y="1"/>
                    <a:pt x="1" y="321"/>
                    <a:pt x="47" y="572"/>
                  </a:cubicBezTo>
                  <a:cubicBezTo>
                    <a:pt x="92" y="824"/>
                    <a:pt x="298" y="1007"/>
                    <a:pt x="550" y="1007"/>
                  </a:cubicBezTo>
                  <a:cubicBezTo>
                    <a:pt x="572" y="1010"/>
                    <a:pt x="594" y="1012"/>
                    <a:pt x="616" y="1012"/>
                  </a:cubicBezTo>
                  <a:cubicBezTo>
                    <a:pt x="893" y="1012"/>
                    <a:pt x="1167" y="761"/>
                    <a:pt x="1167" y="550"/>
                  </a:cubicBezTo>
                  <a:cubicBezTo>
                    <a:pt x="1098" y="275"/>
                    <a:pt x="870" y="47"/>
                    <a:pt x="595" y="1"/>
                  </a:cubicBezTo>
                  <a:close/>
                </a:path>
              </a:pathLst>
            </a:custGeom>
            <a:solidFill>
              <a:srgbClr val="CC63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48" name="Google Shape;494;p35">
              <a:extLst>
                <a:ext uri="{FF2B5EF4-FFF2-40B4-BE49-F238E27FC236}">
                  <a16:creationId xmlns:a16="http://schemas.microsoft.com/office/drawing/2014/main" id="{27A8DC00-A7C9-FB88-4266-5A1BFDFB8453}"/>
                </a:ext>
              </a:extLst>
            </p:cNvPr>
            <p:cNvSpPr/>
            <p:nvPr/>
          </p:nvSpPr>
          <p:spPr>
            <a:xfrm>
              <a:off x="3980325" y="5247950"/>
              <a:ext cx="43475" cy="21425"/>
            </a:xfrm>
            <a:custGeom>
              <a:avLst/>
              <a:gdLst/>
              <a:ahLst/>
              <a:cxnLst/>
              <a:rect l="l" t="t" r="r" b="b"/>
              <a:pathLst>
                <a:path w="1739" h="857" extrusionOk="0">
                  <a:moveTo>
                    <a:pt x="1515" y="0"/>
                  </a:moveTo>
                  <a:cubicBezTo>
                    <a:pt x="1474" y="0"/>
                    <a:pt x="1434" y="10"/>
                    <a:pt x="1396" y="33"/>
                  </a:cubicBezTo>
                  <a:lnTo>
                    <a:pt x="1" y="605"/>
                  </a:lnTo>
                  <a:cubicBezTo>
                    <a:pt x="92" y="719"/>
                    <a:pt x="252" y="811"/>
                    <a:pt x="412" y="834"/>
                  </a:cubicBezTo>
                  <a:cubicBezTo>
                    <a:pt x="487" y="849"/>
                    <a:pt x="559" y="856"/>
                    <a:pt x="628" y="856"/>
                  </a:cubicBezTo>
                  <a:cubicBezTo>
                    <a:pt x="1067" y="856"/>
                    <a:pt x="1403" y="571"/>
                    <a:pt x="1739" y="353"/>
                  </a:cubicBezTo>
                  <a:lnTo>
                    <a:pt x="1739" y="102"/>
                  </a:lnTo>
                  <a:cubicBezTo>
                    <a:pt x="1678" y="41"/>
                    <a:pt x="1596" y="0"/>
                    <a:pt x="1515" y="0"/>
                  </a:cubicBezTo>
                  <a:close/>
                </a:path>
              </a:pathLst>
            </a:custGeom>
            <a:solidFill>
              <a:srgbClr val="9E25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49" name="Google Shape;495;p35">
              <a:extLst>
                <a:ext uri="{FF2B5EF4-FFF2-40B4-BE49-F238E27FC236}">
                  <a16:creationId xmlns:a16="http://schemas.microsoft.com/office/drawing/2014/main" id="{EE65BB4F-85FE-1BFA-EE37-B5D80A2DB916}"/>
                </a:ext>
              </a:extLst>
            </p:cNvPr>
            <p:cNvSpPr/>
            <p:nvPr/>
          </p:nvSpPr>
          <p:spPr>
            <a:xfrm>
              <a:off x="4124400" y="5181300"/>
              <a:ext cx="31450" cy="22900"/>
            </a:xfrm>
            <a:custGeom>
              <a:avLst/>
              <a:gdLst/>
              <a:ahLst/>
              <a:cxnLst/>
              <a:rect l="l" t="t" r="r" b="b"/>
              <a:pathLst>
                <a:path w="1258" h="916" extrusionOk="0">
                  <a:moveTo>
                    <a:pt x="1006" y="1"/>
                  </a:moveTo>
                  <a:lnTo>
                    <a:pt x="0" y="756"/>
                  </a:lnTo>
                  <a:cubicBezTo>
                    <a:pt x="92" y="824"/>
                    <a:pt x="206" y="916"/>
                    <a:pt x="297" y="916"/>
                  </a:cubicBezTo>
                  <a:cubicBezTo>
                    <a:pt x="526" y="870"/>
                    <a:pt x="778" y="801"/>
                    <a:pt x="1006" y="710"/>
                  </a:cubicBezTo>
                  <a:cubicBezTo>
                    <a:pt x="1258" y="595"/>
                    <a:pt x="1235" y="435"/>
                    <a:pt x="1006" y="1"/>
                  </a:cubicBezTo>
                  <a:close/>
                </a:path>
              </a:pathLst>
            </a:custGeom>
            <a:solidFill>
              <a:srgbClr val="B841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0" name="Google Shape;496;p35">
              <a:extLst>
                <a:ext uri="{FF2B5EF4-FFF2-40B4-BE49-F238E27FC236}">
                  <a16:creationId xmlns:a16="http://schemas.microsoft.com/office/drawing/2014/main" id="{A84DB8C6-F3C9-4730-8C49-29C696AE4F65}"/>
                </a:ext>
              </a:extLst>
            </p:cNvPr>
            <p:cNvSpPr/>
            <p:nvPr/>
          </p:nvSpPr>
          <p:spPr>
            <a:xfrm>
              <a:off x="3475550" y="5248775"/>
              <a:ext cx="47750" cy="15425"/>
            </a:xfrm>
            <a:custGeom>
              <a:avLst/>
              <a:gdLst/>
              <a:ahLst/>
              <a:cxnLst/>
              <a:rect l="l" t="t" r="r" b="b"/>
              <a:pathLst>
                <a:path w="1910" h="617" extrusionOk="0">
                  <a:moveTo>
                    <a:pt x="229" y="0"/>
                  </a:moveTo>
                  <a:cubicBezTo>
                    <a:pt x="69" y="92"/>
                    <a:pt x="1" y="183"/>
                    <a:pt x="161" y="320"/>
                  </a:cubicBezTo>
                  <a:cubicBezTo>
                    <a:pt x="229" y="389"/>
                    <a:pt x="298" y="480"/>
                    <a:pt x="389" y="549"/>
                  </a:cubicBezTo>
                  <a:lnTo>
                    <a:pt x="1624" y="572"/>
                  </a:lnTo>
                  <a:cubicBezTo>
                    <a:pt x="1691" y="603"/>
                    <a:pt x="1744" y="617"/>
                    <a:pt x="1784" y="617"/>
                  </a:cubicBezTo>
                  <a:cubicBezTo>
                    <a:pt x="1894" y="617"/>
                    <a:pt x="1909" y="511"/>
                    <a:pt x="1876" y="343"/>
                  </a:cubicBezTo>
                  <a:cubicBezTo>
                    <a:pt x="1350" y="137"/>
                    <a:pt x="801" y="23"/>
                    <a:pt x="229" y="0"/>
                  </a:cubicBezTo>
                  <a:close/>
                </a:path>
              </a:pathLst>
            </a:custGeom>
            <a:solidFill>
              <a:srgbClr val="B641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1" name="Google Shape;497;p35">
              <a:extLst>
                <a:ext uri="{FF2B5EF4-FFF2-40B4-BE49-F238E27FC236}">
                  <a16:creationId xmlns:a16="http://schemas.microsoft.com/office/drawing/2014/main" id="{A0ADD25C-1F5A-2ABB-5C3E-E96E8EC5E4D6}"/>
                </a:ext>
              </a:extLst>
            </p:cNvPr>
            <p:cNvSpPr/>
            <p:nvPr/>
          </p:nvSpPr>
          <p:spPr>
            <a:xfrm>
              <a:off x="3516150" y="5257025"/>
              <a:ext cx="37750" cy="18075"/>
            </a:xfrm>
            <a:custGeom>
              <a:avLst/>
              <a:gdLst/>
              <a:ahLst/>
              <a:cxnLst/>
              <a:rect l="l" t="t" r="r" b="b"/>
              <a:pathLst>
                <a:path w="1510" h="723" extrusionOk="0">
                  <a:moveTo>
                    <a:pt x="390" y="1"/>
                  </a:moveTo>
                  <a:cubicBezTo>
                    <a:pt x="344" y="1"/>
                    <a:pt x="298" y="4"/>
                    <a:pt x="252" y="13"/>
                  </a:cubicBezTo>
                  <a:lnTo>
                    <a:pt x="0" y="242"/>
                  </a:lnTo>
                  <a:cubicBezTo>
                    <a:pt x="457" y="585"/>
                    <a:pt x="1029" y="585"/>
                    <a:pt x="1509" y="722"/>
                  </a:cubicBezTo>
                  <a:lnTo>
                    <a:pt x="1509" y="493"/>
                  </a:lnTo>
                  <a:cubicBezTo>
                    <a:pt x="1509" y="333"/>
                    <a:pt x="1349" y="333"/>
                    <a:pt x="1258" y="242"/>
                  </a:cubicBezTo>
                  <a:cubicBezTo>
                    <a:pt x="979" y="182"/>
                    <a:pt x="699" y="1"/>
                    <a:pt x="390" y="1"/>
                  </a:cubicBezTo>
                  <a:close/>
                </a:path>
              </a:pathLst>
            </a:custGeom>
            <a:solidFill>
              <a:srgbClr val="C14A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2" name="Google Shape;498;p35">
              <a:extLst>
                <a:ext uri="{FF2B5EF4-FFF2-40B4-BE49-F238E27FC236}">
                  <a16:creationId xmlns:a16="http://schemas.microsoft.com/office/drawing/2014/main" id="{284D1871-0962-29CB-4A8F-DD873B3773F7}"/>
                </a:ext>
              </a:extLst>
            </p:cNvPr>
            <p:cNvSpPr/>
            <p:nvPr/>
          </p:nvSpPr>
          <p:spPr>
            <a:xfrm>
              <a:off x="3747675" y="5301350"/>
              <a:ext cx="44600" cy="5275"/>
            </a:xfrm>
            <a:custGeom>
              <a:avLst/>
              <a:gdLst/>
              <a:ahLst/>
              <a:cxnLst/>
              <a:rect l="l" t="t" r="r" b="b"/>
              <a:pathLst>
                <a:path w="1784" h="211" extrusionOk="0">
                  <a:moveTo>
                    <a:pt x="435" y="1"/>
                  </a:moveTo>
                  <a:cubicBezTo>
                    <a:pt x="274" y="1"/>
                    <a:pt x="114" y="92"/>
                    <a:pt x="0" y="207"/>
                  </a:cubicBezTo>
                  <a:lnTo>
                    <a:pt x="1235" y="207"/>
                  </a:lnTo>
                  <a:cubicBezTo>
                    <a:pt x="1256" y="209"/>
                    <a:pt x="1277" y="210"/>
                    <a:pt x="1298" y="210"/>
                  </a:cubicBezTo>
                  <a:cubicBezTo>
                    <a:pt x="1482" y="210"/>
                    <a:pt x="1661" y="124"/>
                    <a:pt x="1784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3" name="Google Shape;499;p35">
              <a:extLst>
                <a:ext uri="{FF2B5EF4-FFF2-40B4-BE49-F238E27FC236}">
                  <a16:creationId xmlns:a16="http://schemas.microsoft.com/office/drawing/2014/main" id="{DED1CB59-1603-A507-0FB1-E14CC032652A}"/>
                </a:ext>
              </a:extLst>
            </p:cNvPr>
            <p:cNvSpPr/>
            <p:nvPr/>
          </p:nvSpPr>
          <p:spPr>
            <a:xfrm>
              <a:off x="4319900" y="4809500"/>
              <a:ext cx="14325" cy="33400"/>
            </a:xfrm>
            <a:custGeom>
              <a:avLst/>
              <a:gdLst/>
              <a:ahLst/>
              <a:cxnLst/>
              <a:rect l="l" t="t" r="r" b="b"/>
              <a:pathLst>
                <a:path w="573" h="1336" extrusionOk="0">
                  <a:moveTo>
                    <a:pt x="107" y="1"/>
                  </a:moveTo>
                  <a:cubicBezTo>
                    <a:pt x="72" y="1"/>
                    <a:pt x="36" y="41"/>
                    <a:pt x="1" y="124"/>
                  </a:cubicBezTo>
                  <a:cubicBezTo>
                    <a:pt x="1" y="536"/>
                    <a:pt x="69" y="947"/>
                    <a:pt x="206" y="1336"/>
                  </a:cubicBezTo>
                  <a:cubicBezTo>
                    <a:pt x="572" y="1061"/>
                    <a:pt x="412" y="673"/>
                    <a:pt x="458" y="330"/>
                  </a:cubicBezTo>
                  <a:cubicBezTo>
                    <a:pt x="366" y="261"/>
                    <a:pt x="298" y="170"/>
                    <a:pt x="206" y="101"/>
                  </a:cubicBezTo>
                  <a:cubicBezTo>
                    <a:pt x="173" y="35"/>
                    <a:pt x="140" y="1"/>
                    <a:pt x="107" y="1"/>
                  </a:cubicBezTo>
                  <a:close/>
                </a:path>
              </a:pathLst>
            </a:custGeom>
            <a:solidFill>
              <a:srgbClr val="9F2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4" name="Google Shape;500;p35">
              <a:extLst>
                <a:ext uri="{FF2B5EF4-FFF2-40B4-BE49-F238E27FC236}">
                  <a16:creationId xmlns:a16="http://schemas.microsoft.com/office/drawing/2014/main" id="{778E65FB-E2E4-B335-6468-8DEDDADD1AFA}"/>
                </a:ext>
              </a:extLst>
            </p:cNvPr>
            <p:cNvSpPr/>
            <p:nvPr/>
          </p:nvSpPr>
          <p:spPr>
            <a:xfrm>
              <a:off x="3422375" y="5231625"/>
              <a:ext cx="30900" cy="12600"/>
            </a:xfrm>
            <a:custGeom>
              <a:avLst/>
              <a:gdLst/>
              <a:ahLst/>
              <a:cxnLst/>
              <a:rect l="l" t="t" r="r" b="b"/>
              <a:pathLst>
                <a:path w="1236" h="504" extrusionOk="0">
                  <a:moveTo>
                    <a:pt x="778" y="0"/>
                  </a:moveTo>
                  <a:cubicBezTo>
                    <a:pt x="736" y="4"/>
                    <a:pt x="692" y="5"/>
                    <a:pt x="647" y="5"/>
                  </a:cubicBezTo>
                  <a:cubicBezTo>
                    <a:pt x="612" y="5"/>
                    <a:pt x="577" y="4"/>
                    <a:pt x="542" y="4"/>
                  </a:cubicBezTo>
                  <a:cubicBezTo>
                    <a:pt x="336" y="4"/>
                    <a:pt x="133" y="21"/>
                    <a:pt x="1" y="252"/>
                  </a:cubicBezTo>
                  <a:cubicBezTo>
                    <a:pt x="138" y="389"/>
                    <a:pt x="367" y="343"/>
                    <a:pt x="504" y="480"/>
                  </a:cubicBezTo>
                  <a:cubicBezTo>
                    <a:pt x="606" y="489"/>
                    <a:pt x="708" y="504"/>
                    <a:pt x="805" y="504"/>
                  </a:cubicBezTo>
                  <a:cubicBezTo>
                    <a:pt x="970" y="504"/>
                    <a:pt x="1121" y="461"/>
                    <a:pt x="1236" y="275"/>
                  </a:cubicBezTo>
                  <a:cubicBezTo>
                    <a:pt x="1099" y="160"/>
                    <a:pt x="984" y="0"/>
                    <a:pt x="778" y="0"/>
                  </a:cubicBezTo>
                  <a:close/>
                </a:path>
              </a:pathLst>
            </a:custGeom>
            <a:solidFill>
              <a:srgbClr val="9F25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5" name="Google Shape;501;p35">
              <a:extLst>
                <a:ext uri="{FF2B5EF4-FFF2-40B4-BE49-F238E27FC236}">
                  <a16:creationId xmlns:a16="http://schemas.microsoft.com/office/drawing/2014/main" id="{80CD683B-8BEB-2C7E-AD87-8ED927410978}"/>
                </a:ext>
              </a:extLst>
            </p:cNvPr>
            <p:cNvSpPr/>
            <p:nvPr/>
          </p:nvSpPr>
          <p:spPr>
            <a:xfrm>
              <a:off x="4325050" y="4956075"/>
              <a:ext cx="13750" cy="30900"/>
            </a:xfrm>
            <a:custGeom>
              <a:avLst/>
              <a:gdLst/>
              <a:ahLst/>
              <a:cxnLst/>
              <a:rect l="l" t="t" r="r" b="b"/>
              <a:pathLst>
                <a:path w="550" h="1236" extrusionOk="0">
                  <a:moveTo>
                    <a:pt x="252" y="0"/>
                  </a:moveTo>
                  <a:cubicBezTo>
                    <a:pt x="206" y="69"/>
                    <a:pt x="183" y="138"/>
                    <a:pt x="206" y="229"/>
                  </a:cubicBezTo>
                  <a:cubicBezTo>
                    <a:pt x="46" y="458"/>
                    <a:pt x="183" y="778"/>
                    <a:pt x="23" y="1007"/>
                  </a:cubicBezTo>
                  <a:cubicBezTo>
                    <a:pt x="0" y="1075"/>
                    <a:pt x="0" y="1167"/>
                    <a:pt x="23" y="1235"/>
                  </a:cubicBezTo>
                  <a:lnTo>
                    <a:pt x="229" y="1235"/>
                  </a:lnTo>
                  <a:cubicBezTo>
                    <a:pt x="389" y="1144"/>
                    <a:pt x="503" y="961"/>
                    <a:pt x="503" y="755"/>
                  </a:cubicBezTo>
                  <a:cubicBezTo>
                    <a:pt x="458" y="481"/>
                    <a:pt x="549" y="183"/>
                    <a:pt x="252" y="0"/>
                  </a:cubicBezTo>
                  <a:close/>
                </a:path>
              </a:pathLst>
            </a:custGeom>
            <a:solidFill>
              <a:srgbClr val="971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6" name="Google Shape;502;p35">
              <a:extLst>
                <a:ext uri="{FF2B5EF4-FFF2-40B4-BE49-F238E27FC236}">
                  <a16:creationId xmlns:a16="http://schemas.microsoft.com/office/drawing/2014/main" id="{974B9776-EDDF-1EB7-59F7-43A788AD8B09}"/>
                </a:ext>
              </a:extLst>
            </p:cNvPr>
            <p:cNvSpPr/>
            <p:nvPr/>
          </p:nvSpPr>
          <p:spPr>
            <a:xfrm>
              <a:off x="3547575" y="5262375"/>
              <a:ext cx="38900" cy="7000"/>
            </a:xfrm>
            <a:custGeom>
              <a:avLst/>
              <a:gdLst/>
              <a:ahLst/>
              <a:cxnLst/>
              <a:rect l="l" t="t" r="r" b="b"/>
              <a:pathLst>
                <a:path w="1556" h="280" extrusionOk="0">
                  <a:moveTo>
                    <a:pt x="707" y="1"/>
                  </a:moveTo>
                  <a:cubicBezTo>
                    <a:pt x="473" y="1"/>
                    <a:pt x="234" y="28"/>
                    <a:pt x="1" y="28"/>
                  </a:cubicBezTo>
                  <a:lnTo>
                    <a:pt x="275" y="279"/>
                  </a:lnTo>
                  <a:lnTo>
                    <a:pt x="1556" y="234"/>
                  </a:lnTo>
                  <a:cubicBezTo>
                    <a:pt x="1289" y="43"/>
                    <a:pt x="1001" y="1"/>
                    <a:pt x="707" y="1"/>
                  </a:cubicBezTo>
                  <a:close/>
                </a:path>
              </a:pathLst>
            </a:custGeom>
            <a:solidFill>
              <a:srgbClr val="D46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7" name="Google Shape;503;p35">
              <a:extLst>
                <a:ext uri="{FF2B5EF4-FFF2-40B4-BE49-F238E27FC236}">
                  <a16:creationId xmlns:a16="http://schemas.microsoft.com/office/drawing/2014/main" id="{BB90A5B5-2DA0-641E-C55A-FB2EAAEB0A63}"/>
                </a:ext>
              </a:extLst>
            </p:cNvPr>
            <p:cNvSpPr/>
            <p:nvPr/>
          </p:nvSpPr>
          <p:spPr>
            <a:xfrm>
              <a:off x="3808250" y="5293350"/>
              <a:ext cx="26325" cy="13750"/>
            </a:xfrm>
            <a:custGeom>
              <a:avLst/>
              <a:gdLst/>
              <a:ahLst/>
              <a:cxnLst/>
              <a:rect l="l" t="t" r="r" b="b"/>
              <a:pathLst>
                <a:path w="1053" h="550" extrusionOk="0">
                  <a:moveTo>
                    <a:pt x="847" y="1"/>
                  </a:moveTo>
                  <a:cubicBezTo>
                    <a:pt x="550" y="69"/>
                    <a:pt x="230" y="1"/>
                    <a:pt x="1" y="252"/>
                  </a:cubicBezTo>
                  <a:lnTo>
                    <a:pt x="367" y="550"/>
                  </a:lnTo>
                  <a:cubicBezTo>
                    <a:pt x="618" y="412"/>
                    <a:pt x="916" y="367"/>
                    <a:pt x="1053" y="69"/>
                  </a:cubicBezTo>
                  <a:cubicBezTo>
                    <a:pt x="984" y="69"/>
                    <a:pt x="893" y="47"/>
                    <a:pt x="847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8" name="Google Shape;504;p35">
              <a:extLst>
                <a:ext uri="{FF2B5EF4-FFF2-40B4-BE49-F238E27FC236}">
                  <a16:creationId xmlns:a16="http://schemas.microsoft.com/office/drawing/2014/main" id="{517E6C8F-C41A-1E0B-0342-716C35383E47}"/>
                </a:ext>
              </a:extLst>
            </p:cNvPr>
            <p:cNvSpPr/>
            <p:nvPr/>
          </p:nvSpPr>
          <p:spPr>
            <a:xfrm>
              <a:off x="4337050" y="4743975"/>
              <a:ext cx="20600" cy="18325"/>
            </a:xfrm>
            <a:custGeom>
              <a:avLst/>
              <a:gdLst/>
              <a:ahLst/>
              <a:cxnLst/>
              <a:rect l="l" t="t" r="r" b="b"/>
              <a:pathLst>
                <a:path w="824" h="733" extrusionOk="0">
                  <a:moveTo>
                    <a:pt x="298" y="1"/>
                  </a:moveTo>
                  <a:cubicBezTo>
                    <a:pt x="1" y="138"/>
                    <a:pt x="46" y="435"/>
                    <a:pt x="1" y="687"/>
                  </a:cubicBezTo>
                  <a:lnTo>
                    <a:pt x="755" y="733"/>
                  </a:lnTo>
                  <a:cubicBezTo>
                    <a:pt x="778" y="733"/>
                    <a:pt x="801" y="710"/>
                    <a:pt x="824" y="641"/>
                  </a:cubicBezTo>
                  <a:cubicBezTo>
                    <a:pt x="824" y="573"/>
                    <a:pt x="801" y="504"/>
                    <a:pt x="755" y="458"/>
                  </a:cubicBezTo>
                  <a:cubicBezTo>
                    <a:pt x="481" y="435"/>
                    <a:pt x="275" y="344"/>
                    <a:pt x="298" y="1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9" name="Google Shape;505;p35">
              <a:extLst>
                <a:ext uri="{FF2B5EF4-FFF2-40B4-BE49-F238E27FC236}">
                  <a16:creationId xmlns:a16="http://schemas.microsoft.com/office/drawing/2014/main" id="{01E7134B-1929-EFA6-09F2-D1F5D715BEC9}"/>
                </a:ext>
              </a:extLst>
            </p:cNvPr>
            <p:cNvSpPr/>
            <p:nvPr/>
          </p:nvSpPr>
          <p:spPr>
            <a:xfrm>
              <a:off x="4359350" y="4624500"/>
              <a:ext cx="8600" cy="8025"/>
            </a:xfrm>
            <a:custGeom>
              <a:avLst/>
              <a:gdLst/>
              <a:ahLst/>
              <a:cxnLst/>
              <a:rect l="l" t="t" r="r" b="b"/>
              <a:pathLst>
                <a:path w="344" h="321" extrusionOk="0">
                  <a:moveTo>
                    <a:pt x="138" y="1"/>
                  </a:moveTo>
                  <a:cubicBezTo>
                    <a:pt x="46" y="47"/>
                    <a:pt x="0" y="115"/>
                    <a:pt x="69" y="207"/>
                  </a:cubicBezTo>
                  <a:cubicBezTo>
                    <a:pt x="138" y="252"/>
                    <a:pt x="206" y="275"/>
                    <a:pt x="275" y="321"/>
                  </a:cubicBezTo>
                  <a:cubicBezTo>
                    <a:pt x="298" y="229"/>
                    <a:pt x="343" y="138"/>
                    <a:pt x="343" y="92"/>
                  </a:cubicBezTo>
                  <a:cubicBezTo>
                    <a:pt x="343" y="47"/>
                    <a:pt x="206" y="47"/>
                    <a:pt x="138" y="1"/>
                  </a:cubicBezTo>
                  <a:close/>
                </a:path>
              </a:pathLst>
            </a:custGeom>
            <a:solidFill>
              <a:srgbClr val="D86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60" name="Google Shape;506;p35">
              <a:extLst>
                <a:ext uri="{FF2B5EF4-FFF2-40B4-BE49-F238E27FC236}">
                  <a16:creationId xmlns:a16="http://schemas.microsoft.com/office/drawing/2014/main" id="{B38A387B-1372-BE37-1FC5-A3EC7647E6E0}"/>
                </a:ext>
              </a:extLst>
            </p:cNvPr>
            <p:cNvSpPr/>
            <p:nvPr/>
          </p:nvSpPr>
          <p:spPr>
            <a:xfrm>
              <a:off x="4325050" y="4785725"/>
              <a:ext cx="12025" cy="14300"/>
            </a:xfrm>
            <a:custGeom>
              <a:avLst/>
              <a:gdLst/>
              <a:ahLst/>
              <a:cxnLst/>
              <a:rect l="l" t="t" r="r" b="b"/>
              <a:pathLst>
                <a:path w="481" h="572" extrusionOk="0">
                  <a:moveTo>
                    <a:pt x="458" y="0"/>
                  </a:moveTo>
                  <a:lnTo>
                    <a:pt x="458" y="0"/>
                  </a:lnTo>
                  <a:cubicBezTo>
                    <a:pt x="252" y="137"/>
                    <a:pt x="92" y="343"/>
                    <a:pt x="0" y="572"/>
                  </a:cubicBezTo>
                  <a:cubicBezTo>
                    <a:pt x="389" y="572"/>
                    <a:pt x="481" y="320"/>
                    <a:pt x="458" y="0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61" name="Google Shape;507;p35">
              <a:extLst>
                <a:ext uri="{FF2B5EF4-FFF2-40B4-BE49-F238E27FC236}">
                  <a16:creationId xmlns:a16="http://schemas.microsoft.com/office/drawing/2014/main" id="{15B97CAC-FD9F-2527-05EF-11A101611D41}"/>
                </a:ext>
              </a:extLst>
            </p:cNvPr>
            <p:cNvSpPr/>
            <p:nvPr/>
          </p:nvSpPr>
          <p:spPr>
            <a:xfrm>
              <a:off x="3322350" y="4003675"/>
              <a:ext cx="13175" cy="14325"/>
            </a:xfrm>
            <a:custGeom>
              <a:avLst/>
              <a:gdLst/>
              <a:ahLst/>
              <a:cxnLst/>
              <a:rect l="l" t="t" r="r" b="b"/>
              <a:pathLst>
                <a:path w="527" h="573" extrusionOk="0">
                  <a:moveTo>
                    <a:pt x="252" y="1"/>
                  </a:moveTo>
                  <a:lnTo>
                    <a:pt x="0" y="252"/>
                  </a:lnTo>
                  <a:cubicBezTo>
                    <a:pt x="23" y="367"/>
                    <a:pt x="46" y="458"/>
                    <a:pt x="46" y="572"/>
                  </a:cubicBezTo>
                  <a:lnTo>
                    <a:pt x="526" y="275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62" name="Google Shape;508;p35">
              <a:extLst>
                <a:ext uri="{FF2B5EF4-FFF2-40B4-BE49-F238E27FC236}">
                  <a16:creationId xmlns:a16="http://schemas.microsoft.com/office/drawing/2014/main" id="{FD83A320-53B8-C0E3-30A3-D87E6FE587B5}"/>
                </a:ext>
              </a:extLst>
            </p:cNvPr>
            <p:cNvSpPr/>
            <p:nvPr/>
          </p:nvSpPr>
          <p:spPr>
            <a:xfrm>
              <a:off x="4323900" y="4961800"/>
              <a:ext cx="9750" cy="19450"/>
            </a:xfrm>
            <a:custGeom>
              <a:avLst/>
              <a:gdLst/>
              <a:ahLst/>
              <a:cxnLst/>
              <a:rect l="l" t="t" r="r" b="b"/>
              <a:pathLst>
                <a:path w="390" h="778" extrusionOk="0">
                  <a:moveTo>
                    <a:pt x="252" y="0"/>
                  </a:moveTo>
                  <a:lnTo>
                    <a:pt x="252" y="0"/>
                  </a:lnTo>
                  <a:cubicBezTo>
                    <a:pt x="69" y="206"/>
                    <a:pt x="1" y="503"/>
                    <a:pt x="69" y="778"/>
                  </a:cubicBezTo>
                  <a:cubicBezTo>
                    <a:pt x="298" y="595"/>
                    <a:pt x="389" y="252"/>
                    <a:pt x="252" y="0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63" name="Google Shape;509;p35">
              <a:extLst>
                <a:ext uri="{FF2B5EF4-FFF2-40B4-BE49-F238E27FC236}">
                  <a16:creationId xmlns:a16="http://schemas.microsoft.com/office/drawing/2014/main" id="{5A887A28-73AF-C02C-5DF2-899ED413CB42}"/>
                </a:ext>
              </a:extLst>
            </p:cNvPr>
            <p:cNvSpPr/>
            <p:nvPr/>
          </p:nvSpPr>
          <p:spPr>
            <a:xfrm>
              <a:off x="4373650" y="4360400"/>
              <a:ext cx="15450" cy="12600"/>
            </a:xfrm>
            <a:custGeom>
              <a:avLst/>
              <a:gdLst/>
              <a:ahLst/>
              <a:cxnLst/>
              <a:rect l="l" t="t" r="r" b="b"/>
              <a:pathLst>
                <a:path w="618" h="504" extrusionOk="0">
                  <a:moveTo>
                    <a:pt x="320" y="0"/>
                  </a:moveTo>
                  <a:lnTo>
                    <a:pt x="23" y="23"/>
                  </a:lnTo>
                  <a:cubicBezTo>
                    <a:pt x="0" y="206"/>
                    <a:pt x="114" y="412"/>
                    <a:pt x="297" y="504"/>
                  </a:cubicBezTo>
                  <a:lnTo>
                    <a:pt x="343" y="435"/>
                  </a:lnTo>
                  <a:cubicBezTo>
                    <a:pt x="389" y="366"/>
                    <a:pt x="457" y="298"/>
                    <a:pt x="549" y="252"/>
                  </a:cubicBezTo>
                  <a:lnTo>
                    <a:pt x="572" y="229"/>
                  </a:lnTo>
                  <a:cubicBezTo>
                    <a:pt x="595" y="229"/>
                    <a:pt x="595" y="183"/>
                    <a:pt x="595" y="138"/>
                  </a:cubicBezTo>
                  <a:cubicBezTo>
                    <a:pt x="617" y="92"/>
                    <a:pt x="595" y="23"/>
                    <a:pt x="549" y="0"/>
                  </a:cubicBezTo>
                  <a:close/>
                </a:path>
              </a:pathLst>
            </a:custGeom>
            <a:solidFill>
              <a:srgbClr val="A9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64" name="Google Shape;510;p35">
              <a:extLst>
                <a:ext uri="{FF2B5EF4-FFF2-40B4-BE49-F238E27FC236}">
                  <a16:creationId xmlns:a16="http://schemas.microsoft.com/office/drawing/2014/main" id="{B9575607-8AFF-7199-B58D-0B5383CD3074}"/>
                </a:ext>
              </a:extLst>
            </p:cNvPr>
            <p:cNvSpPr/>
            <p:nvPr/>
          </p:nvSpPr>
          <p:spPr>
            <a:xfrm>
              <a:off x="4156975" y="4288375"/>
              <a:ext cx="8025" cy="8475"/>
            </a:xfrm>
            <a:custGeom>
              <a:avLst/>
              <a:gdLst/>
              <a:ahLst/>
              <a:cxnLst/>
              <a:rect l="l" t="t" r="r" b="b"/>
              <a:pathLst>
                <a:path w="321" h="339" extrusionOk="0">
                  <a:moveTo>
                    <a:pt x="69" y="0"/>
                  </a:moveTo>
                  <a:cubicBezTo>
                    <a:pt x="23" y="69"/>
                    <a:pt x="1" y="137"/>
                    <a:pt x="1" y="229"/>
                  </a:cubicBezTo>
                  <a:cubicBezTo>
                    <a:pt x="1" y="296"/>
                    <a:pt x="50" y="338"/>
                    <a:pt x="112" y="338"/>
                  </a:cubicBezTo>
                  <a:cubicBezTo>
                    <a:pt x="134" y="338"/>
                    <a:pt x="159" y="333"/>
                    <a:pt x="183" y="320"/>
                  </a:cubicBezTo>
                  <a:cubicBezTo>
                    <a:pt x="298" y="275"/>
                    <a:pt x="321" y="206"/>
                    <a:pt x="252" y="115"/>
                  </a:cubicBezTo>
                  <a:cubicBezTo>
                    <a:pt x="206" y="69"/>
                    <a:pt x="138" y="23"/>
                    <a:pt x="69" y="0"/>
                  </a:cubicBezTo>
                  <a:close/>
                </a:path>
              </a:pathLst>
            </a:custGeom>
            <a:solidFill>
              <a:srgbClr val="EE9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65" name="Google Shape;511;p35">
              <a:extLst>
                <a:ext uri="{FF2B5EF4-FFF2-40B4-BE49-F238E27FC236}">
                  <a16:creationId xmlns:a16="http://schemas.microsoft.com/office/drawing/2014/main" id="{05ED4F84-1A29-7FC2-748B-0C906A2C2862}"/>
                </a:ext>
              </a:extLst>
            </p:cNvPr>
            <p:cNvSpPr/>
            <p:nvPr/>
          </p:nvSpPr>
          <p:spPr>
            <a:xfrm>
              <a:off x="3078825" y="4307800"/>
              <a:ext cx="6300" cy="8600"/>
            </a:xfrm>
            <a:custGeom>
              <a:avLst/>
              <a:gdLst/>
              <a:ahLst/>
              <a:cxnLst/>
              <a:rect l="l" t="t" r="r" b="b"/>
              <a:pathLst>
                <a:path w="252" h="344" extrusionOk="0">
                  <a:moveTo>
                    <a:pt x="69" y="1"/>
                  </a:moveTo>
                  <a:cubicBezTo>
                    <a:pt x="69" y="69"/>
                    <a:pt x="0" y="138"/>
                    <a:pt x="23" y="207"/>
                  </a:cubicBezTo>
                  <a:cubicBezTo>
                    <a:pt x="46" y="275"/>
                    <a:pt x="137" y="298"/>
                    <a:pt x="206" y="344"/>
                  </a:cubicBezTo>
                  <a:cubicBezTo>
                    <a:pt x="229" y="275"/>
                    <a:pt x="252" y="207"/>
                    <a:pt x="252" y="138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rgbClr val="DE7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66" name="Google Shape;512;p35">
              <a:extLst>
                <a:ext uri="{FF2B5EF4-FFF2-40B4-BE49-F238E27FC236}">
                  <a16:creationId xmlns:a16="http://schemas.microsoft.com/office/drawing/2014/main" id="{C67137EE-595E-4E41-D6E8-A4E2F6BB4B11}"/>
                </a:ext>
              </a:extLst>
            </p:cNvPr>
            <p:cNvSpPr/>
            <p:nvPr/>
          </p:nvSpPr>
          <p:spPr>
            <a:xfrm>
              <a:off x="4077725" y="5157725"/>
              <a:ext cx="4950" cy="3600"/>
            </a:xfrm>
            <a:custGeom>
              <a:avLst/>
              <a:gdLst/>
              <a:ahLst/>
              <a:cxnLst/>
              <a:rect l="l" t="t" r="r" b="b"/>
              <a:pathLst>
                <a:path w="198" h="144" extrusionOk="0">
                  <a:moveTo>
                    <a:pt x="85" y="0"/>
                  </a:moveTo>
                  <a:cubicBezTo>
                    <a:pt x="24" y="0"/>
                    <a:pt x="0" y="41"/>
                    <a:pt x="38" y="98"/>
                  </a:cubicBezTo>
                  <a:cubicBezTo>
                    <a:pt x="38" y="144"/>
                    <a:pt x="84" y="144"/>
                    <a:pt x="129" y="144"/>
                  </a:cubicBezTo>
                  <a:lnTo>
                    <a:pt x="198" y="75"/>
                  </a:lnTo>
                  <a:cubicBezTo>
                    <a:pt x="175" y="52"/>
                    <a:pt x="152" y="6"/>
                    <a:pt x="129" y="6"/>
                  </a:cubicBezTo>
                  <a:cubicBezTo>
                    <a:pt x="113" y="2"/>
                    <a:pt x="98" y="0"/>
                    <a:pt x="85" y="0"/>
                  </a:cubicBezTo>
                  <a:close/>
                </a:path>
              </a:pathLst>
            </a:custGeom>
            <a:solidFill>
              <a:srgbClr val="F3D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67" name="Google Shape;513;p35">
              <a:extLst>
                <a:ext uri="{FF2B5EF4-FFF2-40B4-BE49-F238E27FC236}">
                  <a16:creationId xmlns:a16="http://schemas.microsoft.com/office/drawing/2014/main" id="{A9ED5D81-3853-E228-C96B-F6E42873A0E5}"/>
                </a:ext>
              </a:extLst>
            </p:cNvPr>
            <p:cNvSpPr/>
            <p:nvPr/>
          </p:nvSpPr>
          <p:spPr>
            <a:xfrm>
              <a:off x="4318750" y="4799450"/>
              <a:ext cx="6325" cy="13150"/>
            </a:xfrm>
            <a:custGeom>
              <a:avLst/>
              <a:gdLst/>
              <a:ahLst/>
              <a:cxnLst/>
              <a:rect l="l" t="t" r="r" b="b"/>
              <a:pathLst>
                <a:path w="253" h="526" extrusionOk="0">
                  <a:moveTo>
                    <a:pt x="252" y="0"/>
                  </a:moveTo>
                  <a:cubicBezTo>
                    <a:pt x="1" y="91"/>
                    <a:pt x="69" y="343"/>
                    <a:pt x="47" y="526"/>
                  </a:cubicBezTo>
                  <a:cubicBezTo>
                    <a:pt x="115" y="526"/>
                    <a:pt x="184" y="526"/>
                    <a:pt x="252" y="503"/>
                  </a:cubicBezTo>
                  <a:lnTo>
                    <a:pt x="252" y="0"/>
                  </a:ln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68" name="Google Shape;514;p35">
              <a:extLst>
                <a:ext uri="{FF2B5EF4-FFF2-40B4-BE49-F238E27FC236}">
                  <a16:creationId xmlns:a16="http://schemas.microsoft.com/office/drawing/2014/main" id="{6FA6AABD-0330-71E2-6112-F3CCD220EACA}"/>
                </a:ext>
              </a:extLst>
            </p:cNvPr>
            <p:cNvSpPr/>
            <p:nvPr/>
          </p:nvSpPr>
          <p:spPr>
            <a:xfrm>
              <a:off x="3736225" y="5306500"/>
              <a:ext cx="12025" cy="5225"/>
            </a:xfrm>
            <a:custGeom>
              <a:avLst/>
              <a:gdLst/>
              <a:ahLst/>
              <a:cxnLst/>
              <a:rect l="l" t="t" r="r" b="b"/>
              <a:pathLst>
                <a:path w="481" h="209" extrusionOk="0">
                  <a:moveTo>
                    <a:pt x="481" y="1"/>
                  </a:moveTo>
                  <a:lnTo>
                    <a:pt x="1" y="69"/>
                  </a:lnTo>
                  <a:cubicBezTo>
                    <a:pt x="83" y="162"/>
                    <a:pt x="161" y="208"/>
                    <a:pt x="234" y="208"/>
                  </a:cubicBezTo>
                  <a:cubicBezTo>
                    <a:pt x="323" y="208"/>
                    <a:pt x="405" y="139"/>
                    <a:pt x="481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69" name="Google Shape;515;p35">
              <a:extLst>
                <a:ext uri="{FF2B5EF4-FFF2-40B4-BE49-F238E27FC236}">
                  <a16:creationId xmlns:a16="http://schemas.microsoft.com/office/drawing/2014/main" id="{2CAFB1CB-20A8-36F3-8E35-3E613D0D95DF}"/>
                </a:ext>
              </a:extLst>
            </p:cNvPr>
            <p:cNvSpPr/>
            <p:nvPr/>
          </p:nvSpPr>
          <p:spPr>
            <a:xfrm>
              <a:off x="4205575" y="5131000"/>
              <a:ext cx="6300" cy="6325"/>
            </a:xfrm>
            <a:custGeom>
              <a:avLst/>
              <a:gdLst/>
              <a:ahLst/>
              <a:cxnLst/>
              <a:rect l="l" t="t" r="r" b="b"/>
              <a:pathLst>
                <a:path w="252" h="253" extrusionOk="0">
                  <a:moveTo>
                    <a:pt x="252" y="1"/>
                  </a:moveTo>
                  <a:lnTo>
                    <a:pt x="252" y="1"/>
                  </a:lnTo>
                  <a:cubicBezTo>
                    <a:pt x="115" y="24"/>
                    <a:pt x="23" y="115"/>
                    <a:pt x="0" y="252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B5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70" name="Google Shape;516;p35">
              <a:extLst>
                <a:ext uri="{FF2B5EF4-FFF2-40B4-BE49-F238E27FC236}">
                  <a16:creationId xmlns:a16="http://schemas.microsoft.com/office/drawing/2014/main" id="{7F2CF6BB-4725-BB41-6244-D4A13ECC1211}"/>
                </a:ext>
              </a:extLst>
            </p:cNvPr>
            <p:cNvSpPr/>
            <p:nvPr/>
          </p:nvSpPr>
          <p:spPr>
            <a:xfrm>
              <a:off x="4174125" y="5157300"/>
              <a:ext cx="6875" cy="5750"/>
            </a:xfrm>
            <a:custGeom>
              <a:avLst/>
              <a:gdLst/>
              <a:ahLst/>
              <a:cxnLst/>
              <a:rect l="l" t="t" r="r" b="b"/>
              <a:pathLst>
                <a:path w="275" h="230" extrusionOk="0">
                  <a:moveTo>
                    <a:pt x="275" y="1"/>
                  </a:moveTo>
                  <a:lnTo>
                    <a:pt x="275" y="1"/>
                  </a:lnTo>
                  <a:cubicBezTo>
                    <a:pt x="138" y="23"/>
                    <a:pt x="46" y="115"/>
                    <a:pt x="1" y="229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71" name="Google Shape;517;p35">
              <a:extLst>
                <a:ext uri="{FF2B5EF4-FFF2-40B4-BE49-F238E27FC236}">
                  <a16:creationId xmlns:a16="http://schemas.microsoft.com/office/drawing/2014/main" id="{BCC0B115-CD5A-3F86-BA00-B7C0A567D669}"/>
                </a:ext>
              </a:extLst>
            </p:cNvPr>
            <p:cNvSpPr/>
            <p:nvPr/>
          </p:nvSpPr>
          <p:spPr>
            <a:xfrm>
              <a:off x="4167275" y="5162450"/>
              <a:ext cx="6875" cy="6300"/>
            </a:xfrm>
            <a:custGeom>
              <a:avLst/>
              <a:gdLst/>
              <a:ahLst/>
              <a:cxnLst/>
              <a:rect l="l" t="t" r="r" b="b"/>
              <a:pathLst>
                <a:path w="275" h="252" extrusionOk="0">
                  <a:moveTo>
                    <a:pt x="275" y="0"/>
                  </a:moveTo>
                  <a:lnTo>
                    <a:pt x="0" y="252"/>
                  </a:ln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72" name="Google Shape;518;p35">
              <a:extLst>
                <a:ext uri="{FF2B5EF4-FFF2-40B4-BE49-F238E27FC236}">
                  <a16:creationId xmlns:a16="http://schemas.microsoft.com/office/drawing/2014/main" id="{04145F2A-C37D-B317-BFFA-B21C3AF9546E}"/>
                </a:ext>
              </a:extLst>
            </p:cNvPr>
            <p:cNvSpPr/>
            <p:nvPr/>
          </p:nvSpPr>
          <p:spPr>
            <a:xfrm>
              <a:off x="3372075" y="5195525"/>
              <a:ext cx="6325" cy="4675"/>
            </a:xfrm>
            <a:custGeom>
              <a:avLst/>
              <a:gdLst/>
              <a:ahLst/>
              <a:cxnLst/>
              <a:rect l="l" t="t" r="r" b="b"/>
              <a:pathLst>
                <a:path w="253" h="187" extrusionOk="0">
                  <a:moveTo>
                    <a:pt x="36" y="0"/>
                  </a:moveTo>
                  <a:cubicBezTo>
                    <a:pt x="25" y="0"/>
                    <a:pt x="13" y="1"/>
                    <a:pt x="1" y="4"/>
                  </a:cubicBezTo>
                  <a:cubicBezTo>
                    <a:pt x="46" y="118"/>
                    <a:pt x="138" y="187"/>
                    <a:pt x="252" y="187"/>
                  </a:cubicBezTo>
                  <a:cubicBezTo>
                    <a:pt x="232" y="84"/>
                    <a:pt x="138" y="0"/>
                    <a:pt x="36" y="0"/>
                  </a:cubicBez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73" name="Google Shape;519;p35">
              <a:extLst>
                <a:ext uri="{FF2B5EF4-FFF2-40B4-BE49-F238E27FC236}">
                  <a16:creationId xmlns:a16="http://schemas.microsoft.com/office/drawing/2014/main" id="{4E501FC7-A6BA-1E49-A845-F2ECC9FDFB9E}"/>
                </a:ext>
              </a:extLst>
            </p:cNvPr>
            <p:cNvSpPr/>
            <p:nvPr/>
          </p:nvSpPr>
          <p:spPr>
            <a:xfrm>
              <a:off x="4015200" y="5244425"/>
              <a:ext cx="9175" cy="6075"/>
            </a:xfrm>
            <a:custGeom>
              <a:avLst/>
              <a:gdLst/>
              <a:ahLst/>
              <a:cxnLst/>
              <a:rect l="l" t="t" r="r" b="b"/>
              <a:pathLst>
                <a:path w="367" h="243" extrusionOk="0">
                  <a:moveTo>
                    <a:pt x="270" y="0"/>
                  </a:moveTo>
                  <a:cubicBezTo>
                    <a:pt x="152" y="0"/>
                    <a:pt x="55" y="66"/>
                    <a:pt x="1" y="174"/>
                  </a:cubicBezTo>
                  <a:lnTo>
                    <a:pt x="344" y="243"/>
                  </a:lnTo>
                  <a:cubicBezTo>
                    <a:pt x="344" y="174"/>
                    <a:pt x="366" y="83"/>
                    <a:pt x="366" y="14"/>
                  </a:cubicBezTo>
                  <a:cubicBezTo>
                    <a:pt x="333" y="5"/>
                    <a:pt x="301" y="0"/>
                    <a:pt x="270" y="0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74" name="Google Shape;520;p35">
              <a:extLst>
                <a:ext uri="{FF2B5EF4-FFF2-40B4-BE49-F238E27FC236}">
                  <a16:creationId xmlns:a16="http://schemas.microsoft.com/office/drawing/2014/main" id="{2DD7E656-49C4-91D0-4379-242E7AD87465}"/>
                </a:ext>
              </a:extLst>
            </p:cNvPr>
            <p:cNvSpPr/>
            <p:nvPr/>
          </p:nvSpPr>
          <p:spPr>
            <a:xfrm>
              <a:off x="3931175" y="5258475"/>
              <a:ext cx="3450" cy="3475"/>
            </a:xfrm>
            <a:custGeom>
              <a:avLst/>
              <a:gdLst/>
              <a:ahLst/>
              <a:cxnLst/>
              <a:rect l="l" t="t" r="r" b="b"/>
              <a:pathLst>
                <a:path w="138" h="139" extrusionOk="0">
                  <a:moveTo>
                    <a:pt x="69" y="1"/>
                  </a:moveTo>
                  <a:cubicBezTo>
                    <a:pt x="46" y="1"/>
                    <a:pt x="23" y="24"/>
                    <a:pt x="0" y="47"/>
                  </a:cubicBezTo>
                  <a:lnTo>
                    <a:pt x="69" y="138"/>
                  </a:lnTo>
                  <a:lnTo>
                    <a:pt x="137" y="70"/>
                  </a:lnTo>
                  <a:cubicBezTo>
                    <a:pt x="115" y="47"/>
                    <a:pt x="92" y="1"/>
                    <a:pt x="69" y="1"/>
                  </a:cubicBezTo>
                  <a:close/>
                </a:path>
              </a:pathLst>
            </a:custGeom>
            <a:solidFill>
              <a:srgbClr val="DD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75" name="Google Shape;521;p35">
              <a:extLst>
                <a:ext uri="{FF2B5EF4-FFF2-40B4-BE49-F238E27FC236}">
                  <a16:creationId xmlns:a16="http://schemas.microsoft.com/office/drawing/2014/main" id="{4573F40B-F95F-EDBE-A805-291B7AEDE5AE}"/>
                </a:ext>
              </a:extLst>
            </p:cNvPr>
            <p:cNvSpPr/>
            <p:nvPr/>
          </p:nvSpPr>
          <p:spPr>
            <a:xfrm>
              <a:off x="3635625" y="5288225"/>
              <a:ext cx="8025" cy="5150"/>
            </a:xfrm>
            <a:custGeom>
              <a:avLst/>
              <a:gdLst/>
              <a:ahLst/>
              <a:cxnLst/>
              <a:rect l="l" t="t" r="r" b="b"/>
              <a:pathLst>
                <a:path w="321" h="206" extrusionOk="0">
                  <a:moveTo>
                    <a:pt x="0" y="0"/>
                  </a:moveTo>
                  <a:cubicBezTo>
                    <a:pt x="46" y="114"/>
                    <a:pt x="183" y="206"/>
                    <a:pt x="320" y="20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76" name="Google Shape;522;p35">
              <a:extLst>
                <a:ext uri="{FF2B5EF4-FFF2-40B4-BE49-F238E27FC236}">
                  <a16:creationId xmlns:a16="http://schemas.microsoft.com/office/drawing/2014/main" id="{97A6B667-9DB9-DA31-CD43-0B2C530F758F}"/>
                </a:ext>
              </a:extLst>
            </p:cNvPr>
            <p:cNvSpPr/>
            <p:nvPr/>
          </p:nvSpPr>
          <p:spPr>
            <a:xfrm>
              <a:off x="3171425" y="4961225"/>
              <a:ext cx="6875" cy="6875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23" y="0"/>
                  </a:moveTo>
                  <a:cubicBezTo>
                    <a:pt x="23" y="92"/>
                    <a:pt x="0" y="183"/>
                    <a:pt x="0" y="275"/>
                  </a:cubicBezTo>
                  <a:lnTo>
                    <a:pt x="275" y="275"/>
                  </a:lnTo>
                  <a:cubicBezTo>
                    <a:pt x="275" y="137"/>
                    <a:pt x="161" y="23"/>
                    <a:pt x="23" y="0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77" name="Google Shape;523;p35">
              <a:extLst>
                <a:ext uri="{FF2B5EF4-FFF2-40B4-BE49-F238E27FC236}">
                  <a16:creationId xmlns:a16="http://schemas.microsoft.com/office/drawing/2014/main" id="{7BDF0F34-6ADF-C631-E789-63B418441927}"/>
                </a:ext>
              </a:extLst>
            </p:cNvPr>
            <p:cNvSpPr/>
            <p:nvPr/>
          </p:nvSpPr>
          <p:spPr>
            <a:xfrm>
              <a:off x="3178275" y="4968075"/>
              <a:ext cx="5750" cy="6900"/>
            </a:xfrm>
            <a:custGeom>
              <a:avLst/>
              <a:gdLst/>
              <a:ahLst/>
              <a:cxnLst/>
              <a:rect l="l" t="t" r="r" b="b"/>
              <a:pathLst>
                <a:path w="230" h="276" extrusionOk="0">
                  <a:moveTo>
                    <a:pt x="1" y="1"/>
                  </a:moveTo>
                  <a:lnTo>
                    <a:pt x="230" y="275"/>
                  </a:lnTo>
                  <a:cubicBezTo>
                    <a:pt x="207" y="138"/>
                    <a:pt x="115" y="46"/>
                    <a:pt x="1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78" name="Google Shape;524;p35">
              <a:extLst>
                <a:ext uri="{FF2B5EF4-FFF2-40B4-BE49-F238E27FC236}">
                  <a16:creationId xmlns:a16="http://schemas.microsoft.com/office/drawing/2014/main" id="{AB4B4E01-C1A0-633E-E8D5-C355D8A098C5}"/>
                </a:ext>
              </a:extLst>
            </p:cNvPr>
            <p:cNvSpPr/>
            <p:nvPr/>
          </p:nvSpPr>
          <p:spPr>
            <a:xfrm>
              <a:off x="3146850" y="4160075"/>
              <a:ext cx="12600" cy="6625"/>
            </a:xfrm>
            <a:custGeom>
              <a:avLst/>
              <a:gdLst/>
              <a:ahLst/>
              <a:cxnLst/>
              <a:rect l="l" t="t" r="r" b="b"/>
              <a:pathLst>
                <a:path w="504" h="265" extrusionOk="0">
                  <a:moveTo>
                    <a:pt x="412" y="0"/>
                  </a:moveTo>
                  <a:cubicBezTo>
                    <a:pt x="239" y="0"/>
                    <a:pt x="78" y="106"/>
                    <a:pt x="0" y="262"/>
                  </a:cubicBezTo>
                  <a:cubicBezTo>
                    <a:pt x="18" y="264"/>
                    <a:pt x="35" y="265"/>
                    <a:pt x="53" y="265"/>
                  </a:cubicBezTo>
                  <a:cubicBezTo>
                    <a:pt x="237" y="265"/>
                    <a:pt x="399" y="156"/>
                    <a:pt x="503" y="10"/>
                  </a:cubicBezTo>
                  <a:cubicBezTo>
                    <a:pt x="473" y="3"/>
                    <a:pt x="442" y="0"/>
                    <a:pt x="412" y="0"/>
                  </a:cubicBez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79" name="Google Shape;525;p35">
              <a:extLst>
                <a:ext uri="{FF2B5EF4-FFF2-40B4-BE49-F238E27FC236}">
                  <a16:creationId xmlns:a16="http://schemas.microsoft.com/office/drawing/2014/main" id="{074CA54C-B6D3-5F0B-26FB-3549D22F44C1}"/>
                </a:ext>
              </a:extLst>
            </p:cNvPr>
            <p:cNvSpPr/>
            <p:nvPr/>
          </p:nvSpPr>
          <p:spPr>
            <a:xfrm>
              <a:off x="3503550" y="3903075"/>
              <a:ext cx="50350" cy="12025"/>
            </a:xfrm>
            <a:custGeom>
              <a:avLst/>
              <a:gdLst/>
              <a:ahLst/>
              <a:cxnLst/>
              <a:rect l="l" t="t" r="r" b="b"/>
              <a:pathLst>
                <a:path w="2014" h="481" extrusionOk="0">
                  <a:moveTo>
                    <a:pt x="801" y="0"/>
                  </a:moveTo>
                  <a:cubicBezTo>
                    <a:pt x="458" y="0"/>
                    <a:pt x="138" y="183"/>
                    <a:pt x="1" y="480"/>
                  </a:cubicBezTo>
                  <a:cubicBezTo>
                    <a:pt x="501" y="418"/>
                    <a:pt x="962" y="223"/>
                    <a:pt x="1455" y="223"/>
                  </a:cubicBezTo>
                  <a:cubicBezTo>
                    <a:pt x="1504" y="223"/>
                    <a:pt x="1552" y="225"/>
                    <a:pt x="1602" y="229"/>
                  </a:cubicBezTo>
                  <a:cubicBezTo>
                    <a:pt x="1762" y="229"/>
                    <a:pt x="1922" y="137"/>
                    <a:pt x="2013" y="0"/>
                  </a:cubicBezTo>
                  <a:close/>
                </a:path>
              </a:pathLst>
            </a:custGeom>
            <a:solidFill>
              <a:srgbClr val="E69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80" name="Google Shape;526;p35">
              <a:extLst>
                <a:ext uri="{FF2B5EF4-FFF2-40B4-BE49-F238E27FC236}">
                  <a16:creationId xmlns:a16="http://schemas.microsoft.com/office/drawing/2014/main" id="{33FD6EDE-6EA0-ED7D-7F6E-3EE6285EC214}"/>
                </a:ext>
              </a:extLst>
            </p:cNvPr>
            <p:cNvSpPr/>
            <p:nvPr/>
          </p:nvSpPr>
          <p:spPr>
            <a:xfrm>
              <a:off x="4180975" y="5168725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1" y="252"/>
                  </a:moveTo>
                  <a:lnTo>
                    <a:pt x="252" y="1"/>
                  </a:ln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81" name="Google Shape;527;p35">
              <a:extLst>
                <a:ext uri="{FF2B5EF4-FFF2-40B4-BE49-F238E27FC236}">
                  <a16:creationId xmlns:a16="http://schemas.microsoft.com/office/drawing/2014/main" id="{2B8E1CC1-CC5D-6D17-EA4E-2AB3F480950E}"/>
                </a:ext>
              </a:extLst>
            </p:cNvPr>
            <p:cNvSpPr/>
            <p:nvPr/>
          </p:nvSpPr>
          <p:spPr>
            <a:xfrm>
              <a:off x="4343350" y="4971075"/>
              <a:ext cx="18875" cy="18900"/>
            </a:xfrm>
            <a:custGeom>
              <a:avLst/>
              <a:gdLst/>
              <a:ahLst/>
              <a:cxnLst/>
              <a:rect l="l" t="t" r="r" b="b"/>
              <a:pathLst>
                <a:path w="755" h="756" extrusionOk="0">
                  <a:moveTo>
                    <a:pt x="377" y="1"/>
                  </a:moveTo>
                  <a:cubicBezTo>
                    <a:pt x="240" y="1"/>
                    <a:pt x="103" y="52"/>
                    <a:pt x="0" y="155"/>
                  </a:cubicBezTo>
                  <a:cubicBezTo>
                    <a:pt x="23" y="269"/>
                    <a:pt x="46" y="384"/>
                    <a:pt x="92" y="498"/>
                  </a:cubicBezTo>
                  <a:cubicBezTo>
                    <a:pt x="183" y="670"/>
                    <a:pt x="286" y="755"/>
                    <a:pt x="389" y="755"/>
                  </a:cubicBezTo>
                  <a:cubicBezTo>
                    <a:pt x="492" y="755"/>
                    <a:pt x="595" y="670"/>
                    <a:pt x="686" y="498"/>
                  </a:cubicBezTo>
                  <a:cubicBezTo>
                    <a:pt x="732" y="384"/>
                    <a:pt x="755" y="269"/>
                    <a:pt x="755" y="155"/>
                  </a:cubicBezTo>
                  <a:cubicBezTo>
                    <a:pt x="652" y="52"/>
                    <a:pt x="515" y="1"/>
                    <a:pt x="377" y="1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82" name="Google Shape;528;p35">
              <a:extLst>
                <a:ext uri="{FF2B5EF4-FFF2-40B4-BE49-F238E27FC236}">
                  <a16:creationId xmlns:a16="http://schemas.microsoft.com/office/drawing/2014/main" id="{677ED178-84E0-1A0D-3F59-9F9C3D4AF228}"/>
                </a:ext>
              </a:extLst>
            </p:cNvPr>
            <p:cNvSpPr/>
            <p:nvPr/>
          </p:nvSpPr>
          <p:spPr>
            <a:xfrm>
              <a:off x="4382225" y="4649350"/>
              <a:ext cx="80625" cy="155050"/>
            </a:xfrm>
            <a:custGeom>
              <a:avLst/>
              <a:gdLst/>
              <a:ahLst/>
              <a:cxnLst/>
              <a:rect l="l" t="t" r="r" b="b"/>
              <a:pathLst>
                <a:path w="3225" h="6202" extrusionOk="0">
                  <a:moveTo>
                    <a:pt x="1940" y="3450"/>
                  </a:moveTo>
                  <a:cubicBezTo>
                    <a:pt x="1991" y="3527"/>
                    <a:pt x="2062" y="3603"/>
                    <a:pt x="2137" y="3671"/>
                  </a:cubicBezTo>
                  <a:lnTo>
                    <a:pt x="2137" y="3671"/>
                  </a:lnTo>
                  <a:cubicBezTo>
                    <a:pt x="2123" y="3668"/>
                    <a:pt x="2109" y="3666"/>
                    <a:pt x="2095" y="3666"/>
                  </a:cubicBezTo>
                  <a:cubicBezTo>
                    <a:pt x="2052" y="3666"/>
                    <a:pt x="2012" y="3683"/>
                    <a:pt x="1989" y="3717"/>
                  </a:cubicBezTo>
                  <a:cubicBezTo>
                    <a:pt x="1962" y="3773"/>
                    <a:pt x="1926" y="3803"/>
                    <a:pt x="1891" y="3803"/>
                  </a:cubicBezTo>
                  <a:cubicBezTo>
                    <a:pt x="1869" y="3803"/>
                    <a:pt x="1847" y="3790"/>
                    <a:pt x="1829" y="3763"/>
                  </a:cubicBezTo>
                  <a:cubicBezTo>
                    <a:pt x="1898" y="3740"/>
                    <a:pt x="1989" y="3763"/>
                    <a:pt x="2012" y="3672"/>
                  </a:cubicBezTo>
                  <a:cubicBezTo>
                    <a:pt x="2012" y="3593"/>
                    <a:pt x="1978" y="3514"/>
                    <a:pt x="1940" y="3450"/>
                  </a:cubicBezTo>
                  <a:close/>
                  <a:moveTo>
                    <a:pt x="2792" y="0"/>
                  </a:moveTo>
                  <a:cubicBezTo>
                    <a:pt x="2717" y="0"/>
                    <a:pt x="2644" y="19"/>
                    <a:pt x="2584" y="59"/>
                  </a:cubicBezTo>
                  <a:cubicBezTo>
                    <a:pt x="2378" y="196"/>
                    <a:pt x="2172" y="333"/>
                    <a:pt x="1967" y="470"/>
                  </a:cubicBezTo>
                  <a:lnTo>
                    <a:pt x="1738" y="722"/>
                  </a:lnTo>
                  <a:cubicBezTo>
                    <a:pt x="1646" y="973"/>
                    <a:pt x="1555" y="1225"/>
                    <a:pt x="1463" y="1476"/>
                  </a:cubicBezTo>
                  <a:cubicBezTo>
                    <a:pt x="1372" y="1568"/>
                    <a:pt x="1303" y="1659"/>
                    <a:pt x="1212" y="1728"/>
                  </a:cubicBezTo>
                  <a:cubicBezTo>
                    <a:pt x="1029" y="1957"/>
                    <a:pt x="892" y="2208"/>
                    <a:pt x="800" y="2460"/>
                  </a:cubicBezTo>
                  <a:cubicBezTo>
                    <a:pt x="503" y="3146"/>
                    <a:pt x="434" y="3900"/>
                    <a:pt x="0" y="4541"/>
                  </a:cubicBezTo>
                  <a:cubicBezTo>
                    <a:pt x="23" y="4655"/>
                    <a:pt x="69" y="4746"/>
                    <a:pt x="114" y="4861"/>
                  </a:cubicBezTo>
                  <a:cubicBezTo>
                    <a:pt x="229" y="5066"/>
                    <a:pt x="389" y="5227"/>
                    <a:pt x="549" y="5387"/>
                  </a:cubicBezTo>
                  <a:lnTo>
                    <a:pt x="709" y="5478"/>
                  </a:lnTo>
                  <a:cubicBezTo>
                    <a:pt x="869" y="5501"/>
                    <a:pt x="1006" y="5547"/>
                    <a:pt x="1166" y="5615"/>
                  </a:cubicBezTo>
                  <a:cubicBezTo>
                    <a:pt x="1281" y="5730"/>
                    <a:pt x="1395" y="5844"/>
                    <a:pt x="1486" y="5981"/>
                  </a:cubicBezTo>
                  <a:cubicBezTo>
                    <a:pt x="1581" y="6108"/>
                    <a:pt x="1676" y="6202"/>
                    <a:pt x="1802" y="6202"/>
                  </a:cubicBezTo>
                  <a:cubicBezTo>
                    <a:pt x="1858" y="6202"/>
                    <a:pt x="1919" y="6183"/>
                    <a:pt x="1989" y="6141"/>
                  </a:cubicBezTo>
                  <a:cubicBezTo>
                    <a:pt x="2218" y="6004"/>
                    <a:pt x="2081" y="5775"/>
                    <a:pt x="2012" y="5592"/>
                  </a:cubicBezTo>
                  <a:cubicBezTo>
                    <a:pt x="1967" y="5409"/>
                    <a:pt x="1875" y="5227"/>
                    <a:pt x="1784" y="5044"/>
                  </a:cubicBezTo>
                  <a:cubicBezTo>
                    <a:pt x="1509" y="4746"/>
                    <a:pt x="1715" y="4632"/>
                    <a:pt x="1944" y="4518"/>
                  </a:cubicBezTo>
                  <a:cubicBezTo>
                    <a:pt x="2396" y="4247"/>
                    <a:pt x="2401" y="4243"/>
                    <a:pt x="2224" y="3736"/>
                  </a:cubicBezTo>
                  <a:lnTo>
                    <a:pt x="2224" y="3736"/>
                  </a:lnTo>
                  <a:cubicBezTo>
                    <a:pt x="2453" y="3580"/>
                    <a:pt x="2790" y="3577"/>
                    <a:pt x="2835" y="3214"/>
                  </a:cubicBezTo>
                  <a:cubicBezTo>
                    <a:pt x="2881" y="2871"/>
                    <a:pt x="2973" y="2551"/>
                    <a:pt x="2721" y="2254"/>
                  </a:cubicBezTo>
                  <a:cubicBezTo>
                    <a:pt x="2584" y="2048"/>
                    <a:pt x="2470" y="1842"/>
                    <a:pt x="2355" y="1636"/>
                  </a:cubicBezTo>
                  <a:cubicBezTo>
                    <a:pt x="2401" y="1476"/>
                    <a:pt x="2515" y="1316"/>
                    <a:pt x="2675" y="1248"/>
                  </a:cubicBezTo>
                  <a:cubicBezTo>
                    <a:pt x="2927" y="1065"/>
                    <a:pt x="3087" y="836"/>
                    <a:pt x="3156" y="539"/>
                  </a:cubicBezTo>
                  <a:cubicBezTo>
                    <a:pt x="3224" y="379"/>
                    <a:pt x="3178" y="196"/>
                    <a:pt x="3064" y="82"/>
                  </a:cubicBezTo>
                  <a:cubicBezTo>
                    <a:pt x="2987" y="30"/>
                    <a:pt x="2888" y="0"/>
                    <a:pt x="2792" y="0"/>
                  </a:cubicBezTo>
                  <a:close/>
                </a:path>
              </a:pathLst>
            </a:custGeom>
            <a:solidFill>
              <a:srgbClr val="E68D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83" name="Google Shape;529;p35">
              <a:extLst>
                <a:ext uri="{FF2B5EF4-FFF2-40B4-BE49-F238E27FC236}">
                  <a16:creationId xmlns:a16="http://schemas.microsoft.com/office/drawing/2014/main" id="{AD8AD37E-4DFE-E5B6-E3ED-396318750E60}"/>
                </a:ext>
              </a:extLst>
            </p:cNvPr>
            <p:cNvSpPr/>
            <p:nvPr/>
          </p:nvSpPr>
          <p:spPr>
            <a:xfrm>
              <a:off x="4377075" y="4317075"/>
              <a:ext cx="74325" cy="206275"/>
            </a:xfrm>
            <a:custGeom>
              <a:avLst/>
              <a:gdLst/>
              <a:ahLst/>
              <a:cxnLst/>
              <a:rect l="l" t="t" r="r" b="b"/>
              <a:pathLst>
                <a:path w="2973" h="8251" extrusionOk="0">
                  <a:moveTo>
                    <a:pt x="396" y="1"/>
                  </a:moveTo>
                  <a:cubicBezTo>
                    <a:pt x="324" y="1"/>
                    <a:pt x="251" y="14"/>
                    <a:pt x="183" y="41"/>
                  </a:cubicBezTo>
                  <a:cubicBezTo>
                    <a:pt x="0" y="201"/>
                    <a:pt x="115" y="339"/>
                    <a:pt x="160" y="476"/>
                  </a:cubicBezTo>
                  <a:cubicBezTo>
                    <a:pt x="252" y="704"/>
                    <a:pt x="366" y="933"/>
                    <a:pt x="480" y="1162"/>
                  </a:cubicBezTo>
                  <a:cubicBezTo>
                    <a:pt x="595" y="1368"/>
                    <a:pt x="480" y="1551"/>
                    <a:pt x="412" y="1733"/>
                  </a:cubicBezTo>
                  <a:cubicBezTo>
                    <a:pt x="412" y="1825"/>
                    <a:pt x="412" y="1894"/>
                    <a:pt x="435" y="1962"/>
                  </a:cubicBezTo>
                  <a:cubicBezTo>
                    <a:pt x="801" y="2694"/>
                    <a:pt x="1212" y="3403"/>
                    <a:pt x="1189" y="4249"/>
                  </a:cubicBezTo>
                  <a:cubicBezTo>
                    <a:pt x="1212" y="4500"/>
                    <a:pt x="1281" y="4752"/>
                    <a:pt x="1372" y="4958"/>
                  </a:cubicBezTo>
                  <a:cubicBezTo>
                    <a:pt x="1624" y="5621"/>
                    <a:pt x="1715" y="6330"/>
                    <a:pt x="1669" y="7016"/>
                  </a:cubicBezTo>
                  <a:cubicBezTo>
                    <a:pt x="1647" y="7427"/>
                    <a:pt x="1669" y="7839"/>
                    <a:pt x="1669" y="8250"/>
                  </a:cubicBezTo>
                  <a:lnTo>
                    <a:pt x="1784" y="8250"/>
                  </a:lnTo>
                  <a:cubicBezTo>
                    <a:pt x="1810" y="8243"/>
                    <a:pt x="1846" y="8241"/>
                    <a:pt x="1885" y="8241"/>
                  </a:cubicBezTo>
                  <a:cubicBezTo>
                    <a:pt x="1924" y="8241"/>
                    <a:pt x="1967" y="8243"/>
                    <a:pt x="2007" y="8243"/>
                  </a:cubicBezTo>
                  <a:cubicBezTo>
                    <a:pt x="2170" y="8243"/>
                    <a:pt x="2302" y="8212"/>
                    <a:pt x="2058" y="7907"/>
                  </a:cubicBezTo>
                  <a:cubicBezTo>
                    <a:pt x="1944" y="7793"/>
                    <a:pt x="1921" y="7610"/>
                    <a:pt x="1990" y="7450"/>
                  </a:cubicBezTo>
                  <a:cubicBezTo>
                    <a:pt x="2050" y="7365"/>
                    <a:pt x="2130" y="7338"/>
                    <a:pt x="2215" y="7338"/>
                  </a:cubicBezTo>
                  <a:cubicBezTo>
                    <a:pt x="2291" y="7338"/>
                    <a:pt x="2371" y="7360"/>
                    <a:pt x="2447" y="7381"/>
                  </a:cubicBezTo>
                  <a:cubicBezTo>
                    <a:pt x="2584" y="7427"/>
                    <a:pt x="2767" y="7473"/>
                    <a:pt x="2904" y="7496"/>
                  </a:cubicBezTo>
                  <a:cubicBezTo>
                    <a:pt x="2973" y="7107"/>
                    <a:pt x="2721" y="6787"/>
                    <a:pt x="2607" y="6467"/>
                  </a:cubicBezTo>
                  <a:cubicBezTo>
                    <a:pt x="2516" y="6147"/>
                    <a:pt x="2630" y="5735"/>
                    <a:pt x="2630" y="5369"/>
                  </a:cubicBezTo>
                  <a:cubicBezTo>
                    <a:pt x="2630" y="5209"/>
                    <a:pt x="2561" y="5049"/>
                    <a:pt x="2493" y="4912"/>
                  </a:cubicBezTo>
                  <a:cubicBezTo>
                    <a:pt x="2355" y="4638"/>
                    <a:pt x="2287" y="4295"/>
                    <a:pt x="2058" y="4157"/>
                  </a:cubicBezTo>
                  <a:cubicBezTo>
                    <a:pt x="1624" y="3883"/>
                    <a:pt x="2127" y="3586"/>
                    <a:pt x="1944" y="3311"/>
                  </a:cubicBezTo>
                  <a:cubicBezTo>
                    <a:pt x="1578" y="2671"/>
                    <a:pt x="1326" y="1939"/>
                    <a:pt x="1258" y="1208"/>
                  </a:cubicBezTo>
                  <a:cubicBezTo>
                    <a:pt x="1166" y="842"/>
                    <a:pt x="1029" y="522"/>
                    <a:pt x="846" y="201"/>
                  </a:cubicBezTo>
                  <a:cubicBezTo>
                    <a:pt x="734" y="73"/>
                    <a:pt x="565" y="1"/>
                    <a:pt x="396" y="1"/>
                  </a:cubicBezTo>
                  <a:close/>
                </a:path>
              </a:pathLst>
            </a:custGeom>
            <a:solidFill>
              <a:srgbClr val="D564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84" name="Google Shape;530;p35">
              <a:extLst>
                <a:ext uri="{FF2B5EF4-FFF2-40B4-BE49-F238E27FC236}">
                  <a16:creationId xmlns:a16="http://schemas.microsoft.com/office/drawing/2014/main" id="{2C74795C-507D-7332-1D17-B3FBD9EE49EF}"/>
                </a:ext>
              </a:extLst>
            </p:cNvPr>
            <p:cNvSpPr/>
            <p:nvPr/>
          </p:nvSpPr>
          <p:spPr>
            <a:xfrm>
              <a:off x="4359350" y="4764325"/>
              <a:ext cx="45175" cy="94725"/>
            </a:xfrm>
            <a:custGeom>
              <a:avLst/>
              <a:gdLst/>
              <a:ahLst/>
              <a:cxnLst/>
              <a:rect l="l" t="t" r="r" b="b"/>
              <a:pathLst>
                <a:path w="1807" h="3789" extrusionOk="0">
                  <a:moveTo>
                    <a:pt x="868" y="1"/>
                  </a:moveTo>
                  <a:cubicBezTo>
                    <a:pt x="822" y="1"/>
                    <a:pt x="776" y="11"/>
                    <a:pt x="732" y="33"/>
                  </a:cubicBezTo>
                  <a:lnTo>
                    <a:pt x="618" y="124"/>
                  </a:lnTo>
                  <a:cubicBezTo>
                    <a:pt x="572" y="353"/>
                    <a:pt x="252" y="650"/>
                    <a:pt x="572" y="788"/>
                  </a:cubicBezTo>
                  <a:cubicBezTo>
                    <a:pt x="1052" y="971"/>
                    <a:pt x="984" y="1199"/>
                    <a:pt x="801" y="1542"/>
                  </a:cubicBezTo>
                  <a:cubicBezTo>
                    <a:pt x="663" y="1748"/>
                    <a:pt x="481" y="1931"/>
                    <a:pt x="366" y="2137"/>
                  </a:cubicBezTo>
                  <a:cubicBezTo>
                    <a:pt x="275" y="2343"/>
                    <a:pt x="503" y="2663"/>
                    <a:pt x="138" y="2800"/>
                  </a:cubicBezTo>
                  <a:cubicBezTo>
                    <a:pt x="23" y="2823"/>
                    <a:pt x="0" y="3006"/>
                    <a:pt x="92" y="3120"/>
                  </a:cubicBezTo>
                  <a:cubicBezTo>
                    <a:pt x="183" y="3211"/>
                    <a:pt x="275" y="3303"/>
                    <a:pt x="343" y="3394"/>
                  </a:cubicBezTo>
                  <a:cubicBezTo>
                    <a:pt x="448" y="3563"/>
                    <a:pt x="553" y="3789"/>
                    <a:pt x="747" y="3789"/>
                  </a:cubicBezTo>
                  <a:cubicBezTo>
                    <a:pt x="764" y="3789"/>
                    <a:pt x="782" y="3787"/>
                    <a:pt x="801" y="3783"/>
                  </a:cubicBezTo>
                  <a:cubicBezTo>
                    <a:pt x="1121" y="3715"/>
                    <a:pt x="869" y="3463"/>
                    <a:pt x="892" y="3280"/>
                  </a:cubicBezTo>
                  <a:cubicBezTo>
                    <a:pt x="915" y="2983"/>
                    <a:pt x="1029" y="2617"/>
                    <a:pt x="1281" y="2525"/>
                  </a:cubicBezTo>
                  <a:cubicBezTo>
                    <a:pt x="1807" y="2365"/>
                    <a:pt x="1670" y="2000"/>
                    <a:pt x="1624" y="1657"/>
                  </a:cubicBezTo>
                  <a:cubicBezTo>
                    <a:pt x="1601" y="1405"/>
                    <a:pt x="1624" y="1153"/>
                    <a:pt x="1624" y="902"/>
                  </a:cubicBezTo>
                  <a:lnTo>
                    <a:pt x="1624" y="879"/>
                  </a:lnTo>
                  <a:cubicBezTo>
                    <a:pt x="1418" y="650"/>
                    <a:pt x="1304" y="376"/>
                    <a:pt x="1121" y="124"/>
                  </a:cubicBezTo>
                  <a:cubicBezTo>
                    <a:pt x="1059" y="47"/>
                    <a:pt x="965" y="1"/>
                    <a:pt x="868" y="1"/>
                  </a:cubicBezTo>
                  <a:close/>
                </a:path>
              </a:pathLst>
            </a:custGeom>
            <a:solidFill>
              <a:srgbClr val="E68D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85" name="Google Shape;531;p35">
              <a:extLst>
                <a:ext uri="{FF2B5EF4-FFF2-40B4-BE49-F238E27FC236}">
                  <a16:creationId xmlns:a16="http://schemas.microsoft.com/office/drawing/2014/main" id="{4D633BA8-4101-AEE9-488E-F978EC536BC3}"/>
                </a:ext>
              </a:extLst>
            </p:cNvPr>
            <p:cNvSpPr/>
            <p:nvPr/>
          </p:nvSpPr>
          <p:spPr>
            <a:xfrm>
              <a:off x="4335325" y="4792575"/>
              <a:ext cx="17750" cy="113225"/>
            </a:xfrm>
            <a:custGeom>
              <a:avLst/>
              <a:gdLst/>
              <a:ahLst/>
              <a:cxnLst/>
              <a:rect l="l" t="t" r="r" b="b"/>
              <a:pathLst>
                <a:path w="710" h="4529" extrusionOk="0">
                  <a:moveTo>
                    <a:pt x="573" y="1"/>
                  </a:moveTo>
                  <a:lnTo>
                    <a:pt x="573" y="1"/>
                  </a:lnTo>
                  <a:cubicBezTo>
                    <a:pt x="230" y="252"/>
                    <a:pt x="321" y="732"/>
                    <a:pt x="70" y="1007"/>
                  </a:cubicBezTo>
                  <a:cubicBezTo>
                    <a:pt x="1" y="2104"/>
                    <a:pt x="344" y="3156"/>
                    <a:pt x="390" y="4231"/>
                  </a:cubicBezTo>
                  <a:cubicBezTo>
                    <a:pt x="390" y="4345"/>
                    <a:pt x="504" y="4437"/>
                    <a:pt x="573" y="4528"/>
                  </a:cubicBezTo>
                  <a:cubicBezTo>
                    <a:pt x="618" y="4437"/>
                    <a:pt x="710" y="4300"/>
                    <a:pt x="710" y="4208"/>
                  </a:cubicBezTo>
                  <a:cubicBezTo>
                    <a:pt x="618" y="3522"/>
                    <a:pt x="687" y="2836"/>
                    <a:pt x="618" y="2173"/>
                  </a:cubicBezTo>
                  <a:cubicBezTo>
                    <a:pt x="550" y="1464"/>
                    <a:pt x="550" y="732"/>
                    <a:pt x="573" y="1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86" name="Google Shape;532;p35">
              <a:extLst>
                <a:ext uri="{FF2B5EF4-FFF2-40B4-BE49-F238E27FC236}">
                  <a16:creationId xmlns:a16="http://schemas.microsoft.com/office/drawing/2014/main" id="{5A47D2AF-C63B-1886-8100-0E6875714F81}"/>
                </a:ext>
              </a:extLst>
            </p:cNvPr>
            <p:cNvSpPr/>
            <p:nvPr/>
          </p:nvSpPr>
          <p:spPr>
            <a:xfrm>
              <a:off x="4342775" y="4911475"/>
              <a:ext cx="24600" cy="63500"/>
            </a:xfrm>
            <a:custGeom>
              <a:avLst/>
              <a:gdLst/>
              <a:ahLst/>
              <a:cxnLst/>
              <a:rect l="l" t="t" r="r" b="b"/>
              <a:pathLst>
                <a:path w="984" h="2540" extrusionOk="0">
                  <a:moveTo>
                    <a:pt x="275" y="1"/>
                  </a:moveTo>
                  <a:cubicBezTo>
                    <a:pt x="92" y="184"/>
                    <a:pt x="0" y="435"/>
                    <a:pt x="46" y="687"/>
                  </a:cubicBezTo>
                  <a:cubicBezTo>
                    <a:pt x="46" y="1304"/>
                    <a:pt x="23" y="1922"/>
                    <a:pt x="23" y="2539"/>
                  </a:cubicBezTo>
                  <a:lnTo>
                    <a:pt x="778" y="2539"/>
                  </a:lnTo>
                  <a:cubicBezTo>
                    <a:pt x="778" y="2288"/>
                    <a:pt x="686" y="2059"/>
                    <a:pt x="526" y="1876"/>
                  </a:cubicBezTo>
                  <a:cubicBezTo>
                    <a:pt x="343" y="1693"/>
                    <a:pt x="458" y="1510"/>
                    <a:pt x="526" y="1304"/>
                  </a:cubicBezTo>
                  <a:cubicBezTo>
                    <a:pt x="595" y="1098"/>
                    <a:pt x="983" y="1236"/>
                    <a:pt x="915" y="961"/>
                  </a:cubicBezTo>
                  <a:cubicBezTo>
                    <a:pt x="869" y="801"/>
                    <a:pt x="640" y="710"/>
                    <a:pt x="480" y="573"/>
                  </a:cubicBezTo>
                  <a:cubicBezTo>
                    <a:pt x="343" y="412"/>
                    <a:pt x="275" y="207"/>
                    <a:pt x="275" y="1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87" name="Google Shape;533;p35">
              <a:extLst>
                <a:ext uri="{FF2B5EF4-FFF2-40B4-BE49-F238E27FC236}">
                  <a16:creationId xmlns:a16="http://schemas.microsoft.com/office/drawing/2014/main" id="{5879DE83-DFB8-3393-A29C-CD75E914631F}"/>
                </a:ext>
              </a:extLst>
            </p:cNvPr>
            <p:cNvSpPr/>
            <p:nvPr/>
          </p:nvSpPr>
          <p:spPr>
            <a:xfrm>
              <a:off x="4355350" y="4717700"/>
              <a:ext cx="40025" cy="56600"/>
            </a:xfrm>
            <a:custGeom>
              <a:avLst/>
              <a:gdLst/>
              <a:ahLst/>
              <a:cxnLst/>
              <a:rect l="l" t="t" r="r" b="b"/>
              <a:pathLst>
                <a:path w="1601" h="2264" extrusionOk="0">
                  <a:moveTo>
                    <a:pt x="1532" y="0"/>
                  </a:moveTo>
                  <a:cubicBezTo>
                    <a:pt x="1258" y="23"/>
                    <a:pt x="1006" y="114"/>
                    <a:pt x="801" y="274"/>
                  </a:cubicBezTo>
                  <a:lnTo>
                    <a:pt x="778" y="274"/>
                  </a:lnTo>
                  <a:cubicBezTo>
                    <a:pt x="686" y="343"/>
                    <a:pt x="618" y="435"/>
                    <a:pt x="549" y="526"/>
                  </a:cubicBezTo>
                  <a:cubicBezTo>
                    <a:pt x="275" y="800"/>
                    <a:pt x="389" y="1281"/>
                    <a:pt x="23" y="1532"/>
                  </a:cubicBezTo>
                  <a:lnTo>
                    <a:pt x="23" y="1784"/>
                  </a:lnTo>
                  <a:cubicBezTo>
                    <a:pt x="23" y="1944"/>
                    <a:pt x="23" y="2104"/>
                    <a:pt x="0" y="2264"/>
                  </a:cubicBezTo>
                  <a:lnTo>
                    <a:pt x="778" y="2012"/>
                  </a:lnTo>
                  <a:cubicBezTo>
                    <a:pt x="1304" y="1509"/>
                    <a:pt x="1235" y="732"/>
                    <a:pt x="1601" y="160"/>
                  </a:cubicBezTo>
                  <a:cubicBezTo>
                    <a:pt x="1578" y="114"/>
                    <a:pt x="1555" y="46"/>
                    <a:pt x="1532" y="0"/>
                  </a:cubicBez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88" name="Google Shape;534;p35">
              <a:extLst>
                <a:ext uri="{FF2B5EF4-FFF2-40B4-BE49-F238E27FC236}">
                  <a16:creationId xmlns:a16="http://schemas.microsoft.com/office/drawing/2014/main" id="{3637702F-443E-1D4E-920F-F8DC76A43A58}"/>
                </a:ext>
              </a:extLst>
            </p:cNvPr>
            <p:cNvSpPr/>
            <p:nvPr/>
          </p:nvSpPr>
          <p:spPr>
            <a:xfrm>
              <a:off x="4430800" y="4605075"/>
              <a:ext cx="7450" cy="12600"/>
            </a:xfrm>
            <a:custGeom>
              <a:avLst/>
              <a:gdLst/>
              <a:ahLst/>
              <a:cxnLst/>
              <a:rect l="l" t="t" r="r" b="b"/>
              <a:pathLst>
                <a:path w="298" h="504" extrusionOk="0">
                  <a:moveTo>
                    <a:pt x="24" y="0"/>
                  </a:moveTo>
                  <a:cubicBezTo>
                    <a:pt x="1" y="206"/>
                    <a:pt x="92" y="389"/>
                    <a:pt x="275" y="503"/>
                  </a:cubicBezTo>
                  <a:cubicBezTo>
                    <a:pt x="298" y="298"/>
                    <a:pt x="206" y="92"/>
                    <a:pt x="24" y="0"/>
                  </a:cubicBezTo>
                  <a:close/>
                </a:path>
              </a:pathLst>
            </a:custGeom>
            <a:solidFill>
              <a:srgbClr val="BF5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89" name="Google Shape;535;p35">
              <a:extLst>
                <a:ext uri="{FF2B5EF4-FFF2-40B4-BE49-F238E27FC236}">
                  <a16:creationId xmlns:a16="http://schemas.microsoft.com/office/drawing/2014/main" id="{5936F378-8BB5-5E7D-6FF8-E9BD56158FD6}"/>
                </a:ext>
              </a:extLst>
            </p:cNvPr>
            <p:cNvSpPr/>
            <p:nvPr/>
          </p:nvSpPr>
          <p:spPr>
            <a:xfrm>
              <a:off x="3779675" y="5313175"/>
              <a:ext cx="18900" cy="5800"/>
            </a:xfrm>
            <a:custGeom>
              <a:avLst/>
              <a:gdLst/>
              <a:ahLst/>
              <a:cxnLst/>
              <a:rect l="l" t="t" r="r" b="b"/>
              <a:pathLst>
                <a:path w="756" h="232" extrusionOk="0">
                  <a:moveTo>
                    <a:pt x="478" y="1"/>
                  </a:moveTo>
                  <a:cubicBezTo>
                    <a:pt x="295" y="1"/>
                    <a:pt x="123" y="31"/>
                    <a:pt x="1" y="214"/>
                  </a:cubicBezTo>
                  <a:cubicBezTo>
                    <a:pt x="92" y="222"/>
                    <a:pt x="186" y="232"/>
                    <a:pt x="278" y="232"/>
                  </a:cubicBezTo>
                  <a:cubicBezTo>
                    <a:pt x="460" y="232"/>
                    <a:pt x="633" y="191"/>
                    <a:pt x="755" y="8"/>
                  </a:cubicBezTo>
                  <a:cubicBezTo>
                    <a:pt x="664" y="8"/>
                    <a:pt x="570" y="1"/>
                    <a:pt x="478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90" name="Google Shape;536;p35">
              <a:extLst>
                <a:ext uri="{FF2B5EF4-FFF2-40B4-BE49-F238E27FC236}">
                  <a16:creationId xmlns:a16="http://schemas.microsoft.com/office/drawing/2014/main" id="{91146763-9036-BB7D-1A28-A0010085FAAE}"/>
                </a:ext>
              </a:extLst>
            </p:cNvPr>
            <p:cNvSpPr/>
            <p:nvPr/>
          </p:nvSpPr>
          <p:spPr>
            <a:xfrm>
              <a:off x="3798550" y="5306800"/>
              <a:ext cx="13175" cy="6600"/>
            </a:xfrm>
            <a:custGeom>
              <a:avLst/>
              <a:gdLst/>
              <a:ahLst/>
              <a:cxnLst/>
              <a:rect l="l" t="t" r="r" b="b"/>
              <a:pathLst>
                <a:path w="527" h="264" extrusionOk="0">
                  <a:moveTo>
                    <a:pt x="422" y="0"/>
                  </a:moveTo>
                  <a:cubicBezTo>
                    <a:pt x="253" y="0"/>
                    <a:pt x="95" y="92"/>
                    <a:pt x="0" y="263"/>
                  </a:cubicBezTo>
                  <a:cubicBezTo>
                    <a:pt x="206" y="263"/>
                    <a:pt x="389" y="172"/>
                    <a:pt x="526" y="12"/>
                  </a:cubicBezTo>
                  <a:cubicBezTo>
                    <a:pt x="491" y="4"/>
                    <a:pt x="457" y="0"/>
                    <a:pt x="422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91" name="Google Shape;537;p35">
              <a:extLst>
                <a:ext uri="{FF2B5EF4-FFF2-40B4-BE49-F238E27FC236}">
                  <a16:creationId xmlns:a16="http://schemas.microsoft.com/office/drawing/2014/main" id="{8A81698B-D1DB-C857-3A94-95638AE10E1C}"/>
                </a:ext>
              </a:extLst>
            </p:cNvPr>
            <p:cNvSpPr/>
            <p:nvPr/>
          </p:nvSpPr>
          <p:spPr>
            <a:xfrm>
              <a:off x="3685350" y="5313375"/>
              <a:ext cx="11450" cy="18300"/>
            </a:xfrm>
            <a:custGeom>
              <a:avLst/>
              <a:gdLst/>
              <a:ahLst/>
              <a:cxnLst/>
              <a:rect l="l" t="t" r="r" b="b"/>
              <a:pathLst>
                <a:path w="458" h="732" extrusionOk="0">
                  <a:moveTo>
                    <a:pt x="1" y="0"/>
                  </a:moveTo>
                  <a:lnTo>
                    <a:pt x="1" y="732"/>
                  </a:lnTo>
                  <a:cubicBezTo>
                    <a:pt x="115" y="618"/>
                    <a:pt x="206" y="526"/>
                    <a:pt x="298" y="389"/>
                  </a:cubicBezTo>
                  <a:cubicBezTo>
                    <a:pt x="458" y="92"/>
                    <a:pt x="298" y="0"/>
                    <a:pt x="1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92" name="Google Shape;538;p35">
              <a:extLst>
                <a:ext uri="{FF2B5EF4-FFF2-40B4-BE49-F238E27FC236}">
                  <a16:creationId xmlns:a16="http://schemas.microsoft.com/office/drawing/2014/main" id="{4C2926D3-09E4-8D33-A838-0415FDCEEBED}"/>
                </a:ext>
              </a:extLst>
            </p:cNvPr>
            <p:cNvSpPr/>
            <p:nvPr/>
          </p:nvSpPr>
          <p:spPr>
            <a:xfrm>
              <a:off x="3735650" y="5319650"/>
              <a:ext cx="12600" cy="4525"/>
            </a:xfrm>
            <a:custGeom>
              <a:avLst/>
              <a:gdLst/>
              <a:ahLst/>
              <a:cxnLst/>
              <a:rect l="l" t="t" r="r" b="b"/>
              <a:pathLst>
                <a:path w="504" h="181" extrusionOk="0">
                  <a:moveTo>
                    <a:pt x="1" y="1"/>
                  </a:moveTo>
                  <a:cubicBezTo>
                    <a:pt x="79" y="123"/>
                    <a:pt x="163" y="181"/>
                    <a:pt x="246" y="181"/>
                  </a:cubicBezTo>
                  <a:cubicBezTo>
                    <a:pt x="334" y="181"/>
                    <a:pt x="422" y="118"/>
                    <a:pt x="504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93" name="Google Shape;539;p35">
              <a:extLst>
                <a:ext uri="{FF2B5EF4-FFF2-40B4-BE49-F238E27FC236}">
                  <a16:creationId xmlns:a16="http://schemas.microsoft.com/office/drawing/2014/main" id="{DD7E3563-BEF7-EA3D-D374-12B043EAAE4D}"/>
                </a:ext>
              </a:extLst>
            </p:cNvPr>
            <p:cNvSpPr/>
            <p:nvPr/>
          </p:nvSpPr>
          <p:spPr>
            <a:xfrm>
              <a:off x="3754525" y="5319650"/>
              <a:ext cx="6300" cy="2600"/>
            </a:xfrm>
            <a:custGeom>
              <a:avLst/>
              <a:gdLst/>
              <a:ahLst/>
              <a:cxnLst/>
              <a:rect l="l" t="t" r="r" b="b"/>
              <a:pathLst>
                <a:path w="252" h="104" extrusionOk="0">
                  <a:moveTo>
                    <a:pt x="0" y="1"/>
                  </a:moveTo>
                  <a:cubicBezTo>
                    <a:pt x="46" y="69"/>
                    <a:pt x="92" y="104"/>
                    <a:pt x="135" y="104"/>
                  </a:cubicBezTo>
                  <a:cubicBezTo>
                    <a:pt x="178" y="104"/>
                    <a:pt x="218" y="69"/>
                    <a:pt x="252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94" name="Google Shape;540;p35">
              <a:extLst>
                <a:ext uri="{FF2B5EF4-FFF2-40B4-BE49-F238E27FC236}">
                  <a16:creationId xmlns:a16="http://schemas.microsoft.com/office/drawing/2014/main" id="{8762351D-48B5-A47B-8076-AD4023069C1E}"/>
                </a:ext>
              </a:extLst>
            </p:cNvPr>
            <p:cNvSpPr/>
            <p:nvPr/>
          </p:nvSpPr>
          <p:spPr>
            <a:xfrm>
              <a:off x="3108550" y="4912050"/>
              <a:ext cx="57175" cy="56650"/>
            </a:xfrm>
            <a:custGeom>
              <a:avLst/>
              <a:gdLst/>
              <a:ahLst/>
              <a:cxnLst/>
              <a:rect l="l" t="t" r="r" b="b"/>
              <a:pathLst>
                <a:path w="2287" h="2266" extrusionOk="0">
                  <a:moveTo>
                    <a:pt x="297" y="1"/>
                  </a:moveTo>
                  <a:cubicBezTo>
                    <a:pt x="183" y="252"/>
                    <a:pt x="0" y="481"/>
                    <a:pt x="297" y="778"/>
                  </a:cubicBezTo>
                  <a:cubicBezTo>
                    <a:pt x="709" y="1167"/>
                    <a:pt x="1212" y="1487"/>
                    <a:pt x="1486" y="2013"/>
                  </a:cubicBezTo>
                  <a:cubicBezTo>
                    <a:pt x="1624" y="2248"/>
                    <a:pt x="1912" y="2265"/>
                    <a:pt x="2164" y="2265"/>
                  </a:cubicBezTo>
                  <a:cubicBezTo>
                    <a:pt x="2207" y="2265"/>
                    <a:pt x="2248" y="2265"/>
                    <a:pt x="2287" y="2265"/>
                  </a:cubicBezTo>
                  <a:cubicBezTo>
                    <a:pt x="1875" y="1716"/>
                    <a:pt x="1464" y="1167"/>
                    <a:pt x="1029" y="641"/>
                  </a:cubicBezTo>
                  <a:cubicBezTo>
                    <a:pt x="800" y="412"/>
                    <a:pt x="549" y="184"/>
                    <a:pt x="297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95" name="Google Shape;541;p35">
              <a:extLst>
                <a:ext uri="{FF2B5EF4-FFF2-40B4-BE49-F238E27FC236}">
                  <a16:creationId xmlns:a16="http://schemas.microsoft.com/office/drawing/2014/main" id="{96F0970D-3522-F770-A75B-7DD130AEF19B}"/>
                </a:ext>
              </a:extLst>
            </p:cNvPr>
            <p:cNvSpPr/>
            <p:nvPr/>
          </p:nvSpPr>
          <p:spPr>
            <a:xfrm>
              <a:off x="3170850" y="4980650"/>
              <a:ext cx="13175" cy="13175"/>
            </a:xfrm>
            <a:custGeom>
              <a:avLst/>
              <a:gdLst/>
              <a:ahLst/>
              <a:cxnLst/>
              <a:rect l="l" t="t" r="r" b="b"/>
              <a:pathLst>
                <a:path w="527" h="527" extrusionOk="0">
                  <a:moveTo>
                    <a:pt x="46" y="1"/>
                  </a:moveTo>
                  <a:lnTo>
                    <a:pt x="46" y="1"/>
                  </a:lnTo>
                  <a:cubicBezTo>
                    <a:pt x="1" y="298"/>
                    <a:pt x="229" y="527"/>
                    <a:pt x="527" y="527"/>
                  </a:cubicBezTo>
                  <a:cubicBezTo>
                    <a:pt x="435" y="275"/>
                    <a:pt x="275" y="92"/>
                    <a:pt x="46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96" name="Google Shape;542;p35">
              <a:extLst>
                <a:ext uri="{FF2B5EF4-FFF2-40B4-BE49-F238E27FC236}">
                  <a16:creationId xmlns:a16="http://schemas.microsoft.com/office/drawing/2014/main" id="{8E5E5D7A-8E5B-B44B-CAB3-9EFB39B66DC4}"/>
                </a:ext>
              </a:extLst>
            </p:cNvPr>
            <p:cNvSpPr/>
            <p:nvPr/>
          </p:nvSpPr>
          <p:spPr>
            <a:xfrm>
              <a:off x="3165700" y="4968075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252" y="1"/>
                  </a:moveTo>
                  <a:lnTo>
                    <a:pt x="1" y="24"/>
                  </a:lnTo>
                  <a:lnTo>
                    <a:pt x="252" y="252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97" name="Google Shape;543;p35">
              <a:extLst>
                <a:ext uri="{FF2B5EF4-FFF2-40B4-BE49-F238E27FC236}">
                  <a16:creationId xmlns:a16="http://schemas.microsoft.com/office/drawing/2014/main" id="{AEA8AA05-E19D-AC95-B0DE-46CBA4F7836E}"/>
                </a:ext>
              </a:extLst>
            </p:cNvPr>
            <p:cNvSpPr/>
            <p:nvPr/>
          </p:nvSpPr>
          <p:spPr>
            <a:xfrm>
              <a:off x="3321775" y="5169300"/>
              <a:ext cx="6875" cy="5750"/>
            </a:xfrm>
            <a:custGeom>
              <a:avLst/>
              <a:gdLst/>
              <a:ahLst/>
              <a:cxnLst/>
              <a:rect l="l" t="t" r="r" b="b"/>
              <a:pathLst>
                <a:path w="275" h="230" extrusionOk="0">
                  <a:moveTo>
                    <a:pt x="0" y="1"/>
                  </a:moveTo>
                  <a:lnTo>
                    <a:pt x="275" y="229"/>
                  </a:ln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98" name="Google Shape;544;p35">
              <a:extLst>
                <a:ext uri="{FF2B5EF4-FFF2-40B4-BE49-F238E27FC236}">
                  <a16:creationId xmlns:a16="http://schemas.microsoft.com/office/drawing/2014/main" id="{6BFA8E0E-F272-A2F9-A6D2-12D66E696BEA}"/>
                </a:ext>
              </a:extLst>
            </p:cNvPr>
            <p:cNvSpPr/>
            <p:nvPr/>
          </p:nvSpPr>
          <p:spPr>
            <a:xfrm>
              <a:off x="3065675" y="4830300"/>
              <a:ext cx="5725" cy="6325"/>
            </a:xfrm>
            <a:custGeom>
              <a:avLst/>
              <a:gdLst/>
              <a:ahLst/>
              <a:cxnLst/>
              <a:rect l="l" t="t" r="r" b="b"/>
              <a:pathLst>
                <a:path w="229" h="253" extrusionOk="0">
                  <a:moveTo>
                    <a:pt x="229" y="252"/>
                  </a:moveTo>
                  <a:cubicBezTo>
                    <a:pt x="137" y="184"/>
                    <a:pt x="69" y="92"/>
                    <a:pt x="0" y="1"/>
                  </a:cubicBezTo>
                  <a:cubicBezTo>
                    <a:pt x="69" y="92"/>
                    <a:pt x="137" y="184"/>
                    <a:pt x="229" y="252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99" name="Google Shape;545;p35">
              <a:extLst>
                <a:ext uri="{FF2B5EF4-FFF2-40B4-BE49-F238E27FC236}">
                  <a16:creationId xmlns:a16="http://schemas.microsoft.com/office/drawing/2014/main" id="{814D126C-E507-9CD6-A84C-8CB7FB97C1CA}"/>
                </a:ext>
              </a:extLst>
            </p:cNvPr>
            <p:cNvSpPr/>
            <p:nvPr/>
          </p:nvSpPr>
          <p:spPr>
            <a:xfrm>
              <a:off x="3616175" y="5288225"/>
              <a:ext cx="6900" cy="6300"/>
            </a:xfrm>
            <a:custGeom>
              <a:avLst/>
              <a:gdLst/>
              <a:ahLst/>
              <a:cxnLst/>
              <a:rect l="l" t="t" r="r" b="b"/>
              <a:pathLst>
                <a:path w="276" h="252" extrusionOk="0">
                  <a:moveTo>
                    <a:pt x="1" y="0"/>
                  </a:moveTo>
                  <a:lnTo>
                    <a:pt x="275" y="252"/>
                  </a:lnTo>
                  <a:cubicBezTo>
                    <a:pt x="229" y="114"/>
                    <a:pt x="138" y="23"/>
                    <a:pt x="1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00" name="Google Shape;546;p35">
              <a:extLst>
                <a:ext uri="{FF2B5EF4-FFF2-40B4-BE49-F238E27FC236}">
                  <a16:creationId xmlns:a16="http://schemas.microsoft.com/office/drawing/2014/main" id="{B8ACF21B-15CB-7B81-94B6-88F987C6BB5F}"/>
                </a:ext>
              </a:extLst>
            </p:cNvPr>
            <p:cNvSpPr/>
            <p:nvPr/>
          </p:nvSpPr>
          <p:spPr>
            <a:xfrm>
              <a:off x="3623050" y="5294500"/>
              <a:ext cx="6300" cy="5750"/>
            </a:xfrm>
            <a:custGeom>
              <a:avLst/>
              <a:gdLst/>
              <a:ahLst/>
              <a:cxnLst/>
              <a:rect l="l" t="t" r="r" b="b"/>
              <a:pathLst>
                <a:path w="252" h="230" extrusionOk="0">
                  <a:moveTo>
                    <a:pt x="0" y="1"/>
                  </a:moveTo>
                  <a:lnTo>
                    <a:pt x="252" y="229"/>
                  </a:ln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01" name="Google Shape;547;p35">
              <a:extLst>
                <a:ext uri="{FF2B5EF4-FFF2-40B4-BE49-F238E27FC236}">
                  <a16:creationId xmlns:a16="http://schemas.microsoft.com/office/drawing/2014/main" id="{F1132EFC-8417-A95F-F9D4-264C4C9CC516}"/>
                </a:ext>
              </a:extLst>
            </p:cNvPr>
            <p:cNvSpPr/>
            <p:nvPr/>
          </p:nvSpPr>
          <p:spPr>
            <a:xfrm>
              <a:off x="3422375" y="5237825"/>
              <a:ext cx="12600" cy="6125"/>
            </a:xfrm>
            <a:custGeom>
              <a:avLst/>
              <a:gdLst/>
              <a:ahLst/>
              <a:cxnLst/>
              <a:rect l="l" t="t" r="r" b="b"/>
              <a:pathLst>
                <a:path w="504" h="245" extrusionOk="0">
                  <a:moveTo>
                    <a:pt x="64" y="0"/>
                  </a:moveTo>
                  <a:cubicBezTo>
                    <a:pt x="43" y="0"/>
                    <a:pt x="22" y="1"/>
                    <a:pt x="1" y="4"/>
                  </a:cubicBezTo>
                  <a:cubicBezTo>
                    <a:pt x="96" y="155"/>
                    <a:pt x="253" y="244"/>
                    <a:pt x="408" y="244"/>
                  </a:cubicBezTo>
                  <a:cubicBezTo>
                    <a:pt x="441" y="244"/>
                    <a:pt x="473" y="240"/>
                    <a:pt x="504" y="232"/>
                  </a:cubicBezTo>
                  <a:cubicBezTo>
                    <a:pt x="422" y="89"/>
                    <a:pt x="248" y="0"/>
                    <a:pt x="64" y="0"/>
                  </a:cubicBezTo>
                  <a:close/>
                </a:path>
              </a:pathLst>
            </a:custGeom>
            <a:solidFill>
              <a:srgbClr val="BB39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02" name="Google Shape;548;p35">
              <a:extLst>
                <a:ext uri="{FF2B5EF4-FFF2-40B4-BE49-F238E27FC236}">
                  <a16:creationId xmlns:a16="http://schemas.microsoft.com/office/drawing/2014/main" id="{1DDEED60-9046-5BE1-4132-A79E4E6ECEB6}"/>
                </a:ext>
              </a:extLst>
            </p:cNvPr>
            <p:cNvSpPr/>
            <p:nvPr/>
          </p:nvSpPr>
          <p:spPr>
            <a:xfrm>
              <a:off x="4316475" y="4210050"/>
              <a:ext cx="26900" cy="33950"/>
            </a:xfrm>
            <a:custGeom>
              <a:avLst/>
              <a:gdLst/>
              <a:ahLst/>
              <a:cxnLst/>
              <a:rect l="l" t="t" r="r" b="b"/>
              <a:pathLst>
                <a:path w="1076" h="1358" extrusionOk="0">
                  <a:moveTo>
                    <a:pt x="92" y="1"/>
                  </a:moveTo>
                  <a:lnTo>
                    <a:pt x="92" y="1"/>
                  </a:lnTo>
                  <a:cubicBezTo>
                    <a:pt x="0" y="549"/>
                    <a:pt x="343" y="892"/>
                    <a:pt x="641" y="1281"/>
                  </a:cubicBezTo>
                  <a:cubicBezTo>
                    <a:pt x="673" y="1338"/>
                    <a:pt x="718" y="1358"/>
                    <a:pt x="769" y="1358"/>
                  </a:cubicBezTo>
                  <a:cubicBezTo>
                    <a:pt x="860" y="1358"/>
                    <a:pt x="972" y="1296"/>
                    <a:pt x="1075" y="1281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03" name="Google Shape;549;p35">
              <a:extLst>
                <a:ext uri="{FF2B5EF4-FFF2-40B4-BE49-F238E27FC236}">
                  <a16:creationId xmlns:a16="http://schemas.microsoft.com/office/drawing/2014/main" id="{45440E6D-4F01-B754-7A90-7B1A757A245B}"/>
                </a:ext>
              </a:extLst>
            </p:cNvPr>
            <p:cNvSpPr/>
            <p:nvPr/>
          </p:nvSpPr>
          <p:spPr>
            <a:xfrm>
              <a:off x="4299325" y="4185475"/>
              <a:ext cx="19450" cy="24600"/>
            </a:xfrm>
            <a:custGeom>
              <a:avLst/>
              <a:gdLst/>
              <a:ahLst/>
              <a:cxnLst/>
              <a:rect l="l" t="t" r="r" b="b"/>
              <a:pathLst>
                <a:path w="778" h="984" extrusionOk="0">
                  <a:moveTo>
                    <a:pt x="23" y="0"/>
                  </a:moveTo>
                  <a:lnTo>
                    <a:pt x="23" y="0"/>
                  </a:lnTo>
                  <a:cubicBezTo>
                    <a:pt x="0" y="526"/>
                    <a:pt x="115" y="961"/>
                    <a:pt x="778" y="984"/>
                  </a:cubicBezTo>
                  <a:cubicBezTo>
                    <a:pt x="755" y="732"/>
                    <a:pt x="663" y="458"/>
                    <a:pt x="526" y="229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04" name="Google Shape;550;p35">
              <a:extLst>
                <a:ext uri="{FF2B5EF4-FFF2-40B4-BE49-F238E27FC236}">
                  <a16:creationId xmlns:a16="http://schemas.microsoft.com/office/drawing/2014/main" id="{1D4B362C-5390-4CB8-4071-3D6FAA1AC0CD}"/>
                </a:ext>
              </a:extLst>
            </p:cNvPr>
            <p:cNvSpPr/>
            <p:nvPr/>
          </p:nvSpPr>
          <p:spPr>
            <a:xfrm>
              <a:off x="4237000" y="4109875"/>
              <a:ext cx="13125" cy="12800"/>
            </a:xfrm>
            <a:custGeom>
              <a:avLst/>
              <a:gdLst/>
              <a:ahLst/>
              <a:cxnLst/>
              <a:rect l="l" t="t" r="r" b="b"/>
              <a:pathLst>
                <a:path w="525" h="512" extrusionOk="0">
                  <a:moveTo>
                    <a:pt x="70" y="0"/>
                  </a:moveTo>
                  <a:cubicBezTo>
                    <a:pt x="48" y="0"/>
                    <a:pt x="25" y="2"/>
                    <a:pt x="1" y="6"/>
                  </a:cubicBezTo>
                  <a:lnTo>
                    <a:pt x="1" y="257"/>
                  </a:lnTo>
                  <a:cubicBezTo>
                    <a:pt x="105" y="404"/>
                    <a:pt x="267" y="512"/>
                    <a:pt x="452" y="512"/>
                  </a:cubicBezTo>
                  <a:cubicBezTo>
                    <a:pt x="469" y="512"/>
                    <a:pt x="486" y="511"/>
                    <a:pt x="504" y="509"/>
                  </a:cubicBezTo>
                  <a:cubicBezTo>
                    <a:pt x="525" y="235"/>
                    <a:pt x="333" y="0"/>
                    <a:pt x="70" y="0"/>
                  </a:cubicBezTo>
                  <a:close/>
                </a:path>
              </a:pathLst>
            </a:custGeom>
            <a:solidFill>
              <a:srgbClr val="CA4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05" name="Google Shape;551;p35">
              <a:extLst>
                <a:ext uri="{FF2B5EF4-FFF2-40B4-BE49-F238E27FC236}">
                  <a16:creationId xmlns:a16="http://schemas.microsoft.com/office/drawing/2014/main" id="{01C35EF2-9A4D-7F84-C05A-CDA9D2E457D7}"/>
                </a:ext>
              </a:extLst>
            </p:cNvPr>
            <p:cNvSpPr/>
            <p:nvPr/>
          </p:nvSpPr>
          <p:spPr>
            <a:xfrm>
              <a:off x="4249600" y="4122600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0" y="0"/>
                  </a:moveTo>
                  <a:cubicBezTo>
                    <a:pt x="69" y="91"/>
                    <a:pt x="160" y="183"/>
                    <a:pt x="251" y="251"/>
                  </a:cubicBezTo>
                  <a:cubicBezTo>
                    <a:pt x="160" y="160"/>
                    <a:pt x="69" y="91"/>
                    <a:pt x="0" y="0"/>
                  </a:cubicBezTo>
                  <a:close/>
                </a:path>
              </a:pathLst>
            </a:custGeom>
            <a:solidFill>
              <a:srgbClr val="CA4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06" name="Google Shape;552;p35">
              <a:extLst>
                <a:ext uri="{FF2B5EF4-FFF2-40B4-BE49-F238E27FC236}">
                  <a16:creationId xmlns:a16="http://schemas.microsoft.com/office/drawing/2014/main" id="{F2D83227-6F8D-E977-96DB-F6D282DCFD67}"/>
                </a:ext>
              </a:extLst>
            </p:cNvPr>
            <p:cNvSpPr/>
            <p:nvPr/>
          </p:nvSpPr>
          <p:spPr>
            <a:xfrm>
              <a:off x="4294175" y="4179175"/>
              <a:ext cx="5750" cy="6325"/>
            </a:xfrm>
            <a:custGeom>
              <a:avLst/>
              <a:gdLst/>
              <a:ahLst/>
              <a:cxnLst/>
              <a:rect l="l" t="t" r="r" b="b"/>
              <a:pathLst>
                <a:path w="230" h="253" extrusionOk="0">
                  <a:moveTo>
                    <a:pt x="229" y="252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07" name="Google Shape;553;p35">
              <a:extLst>
                <a:ext uri="{FF2B5EF4-FFF2-40B4-BE49-F238E27FC236}">
                  <a16:creationId xmlns:a16="http://schemas.microsoft.com/office/drawing/2014/main" id="{04DE25B2-BB90-9B23-6275-D658A859907A}"/>
                </a:ext>
              </a:extLst>
            </p:cNvPr>
            <p:cNvSpPr/>
            <p:nvPr/>
          </p:nvSpPr>
          <p:spPr>
            <a:xfrm>
              <a:off x="3848850" y="3890800"/>
              <a:ext cx="12600" cy="6100"/>
            </a:xfrm>
            <a:custGeom>
              <a:avLst/>
              <a:gdLst/>
              <a:ahLst/>
              <a:cxnLst/>
              <a:rect l="l" t="t" r="r" b="b"/>
              <a:pathLst>
                <a:path w="504" h="244" extrusionOk="0">
                  <a:moveTo>
                    <a:pt x="84" y="1"/>
                  </a:moveTo>
                  <a:cubicBezTo>
                    <a:pt x="56" y="1"/>
                    <a:pt x="28" y="4"/>
                    <a:pt x="0" y="11"/>
                  </a:cubicBezTo>
                  <a:cubicBezTo>
                    <a:pt x="83" y="155"/>
                    <a:pt x="257" y="243"/>
                    <a:pt x="441" y="243"/>
                  </a:cubicBezTo>
                  <a:cubicBezTo>
                    <a:pt x="461" y="243"/>
                    <a:pt x="482" y="242"/>
                    <a:pt x="504" y="240"/>
                  </a:cubicBezTo>
                  <a:cubicBezTo>
                    <a:pt x="406" y="104"/>
                    <a:pt x="243" y="1"/>
                    <a:pt x="84" y="1"/>
                  </a:cubicBezTo>
                  <a:close/>
                </a:path>
              </a:pathLst>
            </a:custGeom>
            <a:solidFill>
              <a:srgbClr val="E28C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08" name="Google Shape;554;p35">
              <a:extLst>
                <a:ext uri="{FF2B5EF4-FFF2-40B4-BE49-F238E27FC236}">
                  <a16:creationId xmlns:a16="http://schemas.microsoft.com/office/drawing/2014/main" id="{13E67A8D-92A4-5D17-21E3-C8B8417B3189}"/>
                </a:ext>
              </a:extLst>
            </p:cNvPr>
            <p:cNvSpPr/>
            <p:nvPr/>
          </p:nvSpPr>
          <p:spPr>
            <a:xfrm>
              <a:off x="4011200" y="3934500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1" y="1"/>
                  </a:moveTo>
                  <a:lnTo>
                    <a:pt x="252" y="252"/>
                  </a:lnTo>
                  <a:close/>
                </a:path>
              </a:pathLst>
            </a:custGeom>
            <a:solidFill>
              <a:srgbClr val="ECA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09" name="Google Shape;555;p35">
              <a:extLst>
                <a:ext uri="{FF2B5EF4-FFF2-40B4-BE49-F238E27FC236}">
                  <a16:creationId xmlns:a16="http://schemas.microsoft.com/office/drawing/2014/main" id="{86130A16-BB52-833E-95EB-A7E99F3DDD28}"/>
                </a:ext>
              </a:extLst>
            </p:cNvPr>
            <p:cNvSpPr/>
            <p:nvPr/>
          </p:nvSpPr>
          <p:spPr>
            <a:xfrm>
              <a:off x="4382225" y="4366675"/>
              <a:ext cx="5150" cy="5175"/>
            </a:xfrm>
            <a:custGeom>
              <a:avLst/>
              <a:gdLst/>
              <a:ahLst/>
              <a:cxnLst/>
              <a:rect l="l" t="t" r="r" b="b"/>
              <a:pathLst>
                <a:path w="206" h="207" extrusionOk="0">
                  <a:moveTo>
                    <a:pt x="0" y="207"/>
                  </a:moveTo>
                  <a:lnTo>
                    <a:pt x="206" y="1"/>
                  </a:lnTo>
                  <a:close/>
                </a:path>
              </a:pathLst>
            </a:custGeom>
            <a:solidFill>
              <a:srgbClr val="AC2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10" name="Google Shape;556;p35">
              <a:extLst>
                <a:ext uri="{FF2B5EF4-FFF2-40B4-BE49-F238E27FC236}">
                  <a16:creationId xmlns:a16="http://schemas.microsoft.com/office/drawing/2014/main" id="{FA09C100-B2D9-A63F-DFD8-E0612A57E1E7}"/>
                </a:ext>
              </a:extLst>
            </p:cNvPr>
            <p:cNvSpPr/>
            <p:nvPr/>
          </p:nvSpPr>
          <p:spPr>
            <a:xfrm>
              <a:off x="3857425" y="5293450"/>
              <a:ext cx="49175" cy="18900"/>
            </a:xfrm>
            <a:custGeom>
              <a:avLst/>
              <a:gdLst/>
              <a:ahLst/>
              <a:cxnLst/>
              <a:rect l="l" t="t" r="r" b="b"/>
              <a:pathLst>
                <a:path w="1967" h="756" extrusionOk="0">
                  <a:moveTo>
                    <a:pt x="1205" y="0"/>
                  </a:moveTo>
                  <a:cubicBezTo>
                    <a:pt x="926" y="0"/>
                    <a:pt x="629" y="197"/>
                    <a:pt x="298" y="294"/>
                  </a:cubicBezTo>
                  <a:cubicBezTo>
                    <a:pt x="115" y="340"/>
                    <a:pt x="0" y="454"/>
                    <a:pt x="69" y="614"/>
                  </a:cubicBezTo>
                  <a:cubicBezTo>
                    <a:pt x="129" y="694"/>
                    <a:pt x="223" y="756"/>
                    <a:pt x="321" y="756"/>
                  </a:cubicBezTo>
                  <a:cubicBezTo>
                    <a:pt x="336" y="756"/>
                    <a:pt x="351" y="754"/>
                    <a:pt x="366" y="751"/>
                  </a:cubicBezTo>
                  <a:cubicBezTo>
                    <a:pt x="847" y="660"/>
                    <a:pt x="1327" y="546"/>
                    <a:pt x="1784" y="431"/>
                  </a:cubicBezTo>
                  <a:cubicBezTo>
                    <a:pt x="1853" y="408"/>
                    <a:pt x="1898" y="317"/>
                    <a:pt x="1921" y="248"/>
                  </a:cubicBezTo>
                  <a:cubicBezTo>
                    <a:pt x="1967" y="65"/>
                    <a:pt x="1830" y="65"/>
                    <a:pt x="1715" y="43"/>
                  </a:cubicBezTo>
                  <a:cubicBezTo>
                    <a:pt x="1578" y="20"/>
                    <a:pt x="1464" y="20"/>
                    <a:pt x="1350" y="20"/>
                  </a:cubicBezTo>
                  <a:cubicBezTo>
                    <a:pt x="1302" y="6"/>
                    <a:pt x="1254" y="0"/>
                    <a:pt x="1205" y="0"/>
                  </a:cubicBezTo>
                  <a:close/>
                </a:path>
              </a:pathLst>
            </a:custGeom>
            <a:solidFill>
              <a:srgbClr val="ECA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11" name="Google Shape;557;p35">
              <a:extLst>
                <a:ext uri="{FF2B5EF4-FFF2-40B4-BE49-F238E27FC236}">
                  <a16:creationId xmlns:a16="http://schemas.microsoft.com/office/drawing/2014/main" id="{7C9DBC7D-4827-F1BE-5A0E-3A914D8A3A9C}"/>
                </a:ext>
              </a:extLst>
            </p:cNvPr>
            <p:cNvSpPr/>
            <p:nvPr/>
          </p:nvSpPr>
          <p:spPr>
            <a:xfrm>
              <a:off x="4399925" y="4693100"/>
              <a:ext cx="12600" cy="20625"/>
            </a:xfrm>
            <a:custGeom>
              <a:avLst/>
              <a:gdLst/>
              <a:ahLst/>
              <a:cxnLst/>
              <a:rect l="l" t="t" r="r" b="b"/>
              <a:pathLst>
                <a:path w="504" h="825" extrusionOk="0">
                  <a:moveTo>
                    <a:pt x="504" y="1"/>
                  </a:moveTo>
                  <a:lnTo>
                    <a:pt x="504" y="1"/>
                  </a:lnTo>
                  <a:cubicBezTo>
                    <a:pt x="184" y="92"/>
                    <a:pt x="1" y="412"/>
                    <a:pt x="1" y="733"/>
                  </a:cubicBezTo>
                  <a:lnTo>
                    <a:pt x="138" y="824"/>
                  </a:lnTo>
                  <a:lnTo>
                    <a:pt x="252" y="733"/>
                  </a:lnTo>
                  <a:cubicBezTo>
                    <a:pt x="344" y="481"/>
                    <a:pt x="412" y="229"/>
                    <a:pt x="504" y="1"/>
                  </a:cubicBez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12" name="Google Shape;558;p35">
              <a:extLst>
                <a:ext uri="{FF2B5EF4-FFF2-40B4-BE49-F238E27FC236}">
                  <a16:creationId xmlns:a16="http://schemas.microsoft.com/office/drawing/2014/main" id="{826C2A65-CF6E-8A7E-6E50-7B28FA87E170}"/>
                </a:ext>
              </a:extLst>
            </p:cNvPr>
            <p:cNvSpPr/>
            <p:nvPr/>
          </p:nvSpPr>
          <p:spPr>
            <a:xfrm>
              <a:off x="4425650" y="4661100"/>
              <a:ext cx="5750" cy="6300"/>
            </a:xfrm>
            <a:custGeom>
              <a:avLst/>
              <a:gdLst/>
              <a:ahLst/>
              <a:cxnLst/>
              <a:rect l="l" t="t" r="r" b="b"/>
              <a:pathLst>
                <a:path w="230" h="252" extrusionOk="0">
                  <a:moveTo>
                    <a:pt x="230" y="0"/>
                  </a:moveTo>
                  <a:lnTo>
                    <a:pt x="1" y="252"/>
                  </a:ln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13" name="Google Shape;559;p35">
              <a:extLst>
                <a:ext uri="{FF2B5EF4-FFF2-40B4-BE49-F238E27FC236}">
                  <a16:creationId xmlns:a16="http://schemas.microsoft.com/office/drawing/2014/main" id="{4B7714A7-F32E-7F12-EC1C-F86A1767A6F3}"/>
                </a:ext>
              </a:extLst>
            </p:cNvPr>
            <p:cNvSpPr/>
            <p:nvPr/>
          </p:nvSpPr>
          <p:spPr>
            <a:xfrm>
              <a:off x="4412500" y="4686250"/>
              <a:ext cx="6325" cy="6300"/>
            </a:xfrm>
            <a:custGeom>
              <a:avLst/>
              <a:gdLst/>
              <a:ahLst/>
              <a:cxnLst/>
              <a:rect l="l" t="t" r="r" b="b"/>
              <a:pathLst>
                <a:path w="253" h="252" extrusionOk="0">
                  <a:moveTo>
                    <a:pt x="252" y="0"/>
                  </a:moveTo>
                  <a:lnTo>
                    <a:pt x="1" y="252"/>
                  </a:ln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14" name="Google Shape;560;p35">
              <a:extLst>
                <a:ext uri="{FF2B5EF4-FFF2-40B4-BE49-F238E27FC236}">
                  <a16:creationId xmlns:a16="http://schemas.microsoft.com/office/drawing/2014/main" id="{737871F7-7C3A-7BA2-B940-070921BA6EAE}"/>
                </a:ext>
              </a:extLst>
            </p:cNvPr>
            <p:cNvSpPr/>
            <p:nvPr/>
          </p:nvSpPr>
          <p:spPr>
            <a:xfrm>
              <a:off x="4393650" y="4711400"/>
              <a:ext cx="7650" cy="6700"/>
            </a:xfrm>
            <a:custGeom>
              <a:avLst/>
              <a:gdLst/>
              <a:ahLst/>
              <a:cxnLst/>
              <a:rect l="l" t="t" r="r" b="b"/>
              <a:pathLst>
                <a:path w="306" h="268" extrusionOk="0">
                  <a:moveTo>
                    <a:pt x="252" y="1"/>
                  </a:moveTo>
                  <a:lnTo>
                    <a:pt x="0" y="252"/>
                  </a:lnTo>
                  <a:cubicBezTo>
                    <a:pt x="46" y="262"/>
                    <a:pt x="86" y="268"/>
                    <a:pt x="122" y="268"/>
                  </a:cubicBezTo>
                  <a:cubicBezTo>
                    <a:pt x="248" y="268"/>
                    <a:pt x="305" y="197"/>
                    <a:pt x="252" y="1"/>
                  </a:cubicBez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15" name="Google Shape;561;p35">
              <a:extLst>
                <a:ext uri="{FF2B5EF4-FFF2-40B4-BE49-F238E27FC236}">
                  <a16:creationId xmlns:a16="http://schemas.microsoft.com/office/drawing/2014/main" id="{83D9DB70-D621-2D4E-EEAC-6681F452A280}"/>
                </a:ext>
              </a:extLst>
            </p:cNvPr>
            <p:cNvSpPr/>
            <p:nvPr/>
          </p:nvSpPr>
          <p:spPr>
            <a:xfrm>
              <a:off x="4369625" y="4724550"/>
              <a:ext cx="5750" cy="6325"/>
            </a:xfrm>
            <a:custGeom>
              <a:avLst/>
              <a:gdLst/>
              <a:ahLst/>
              <a:cxnLst/>
              <a:rect l="l" t="t" r="r" b="b"/>
              <a:pathLst>
                <a:path w="230" h="253" extrusionOk="0">
                  <a:moveTo>
                    <a:pt x="230" y="0"/>
                  </a:moveTo>
                  <a:lnTo>
                    <a:pt x="230" y="0"/>
                  </a:lnTo>
                  <a:cubicBezTo>
                    <a:pt x="92" y="23"/>
                    <a:pt x="1" y="138"/>
                    <a:pt x="1" y="252"/>
                  </a:cubicBezTo>
                  <a:lnTo>
                    <a:pt x="230" y="0"/>
                  </a:lnTo>
                  <a:close/>
                </a:path>
              </a:pathLst>
            </a:custGeom>
            <a:solidFill>
              <a:srgbClr val="BF5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16" name="Google Shape;562;p35">
              <a:extLst>
                <a:ext uri="{FF2B5EF4-FFF2-40B4-BE49-F238E27FC236}">
                  <a16:creationId xmlns:a16="http://schemas.microsoft.com/office/drawing/2014/main" id="{724555DF-B12A-86C0-EE6F-449B87EB550F}"/>
                </a:ext>
              </a:extLst>
            </p:cNvPr>
            <p:cNvSpPr/>
            <p:nvPr/>
          </p:nvSpPr>
          <p:spPr>
            <a:xfrm>
              <a:off x="4374775" y="4711975"/>
              <a:ext cx="32050" cy="56050"/>
            </a:xfrm>
            <a:custGeom>
              <a:avLst/>
              <a:gdLst/>
              <a:ahLst/>
              <a:cxnLst/>
              <a:rect l="l" t="t" r="r" b="b"/>
              <a:pathLst>
                <a:path w="1282" h="2242" extrusionOk="0">
                  <a:moveTo>
                    <a:pt x="1007" y="0"/>
                  </a:moveTo>
                  <a:lnTo>
                    <a:pt x="755" y="229"/>
                  </a:lnTo>
                  <a:cubicBezTo>
                    <a:pt x="389" y="732"/>
                    <a:pt x="1" y="1212"/>
                    <a:pt x="161" y="1898"/>
                  </a:cubicBezTo>
                  <a:cubicBezTo>
                    <a:pt x="184" y="2013"/>
                    <a:pt x="69" y="2127"/>
                    <a:pt x="1" y="2241"/>
                  </a:cubicBezTo>
                  <a:lnTo>
                    <a:pt x="504" y="2241"/>
                  </a:lnTo>
                  <a:cubicBezTo>
                    <a:pt x="527" y="2081"/>
                    <a:pt x="527" y="1921"/>
                    <a:pt x="550" y="1761"/>
                  </a:cubicBezTo>
                  <a:cubicBezTo>
                    <a:pt x="595" y="1487"/>
                    <a:pt x="1098" y="1578"/>
                    <a:pt x="1007" y="1327"/>
                  </a:cubicBezTo>
                  <a:cubicBezTo>
                    <a:pt x="915" y="1121"/>
                    <a:pt x="961" y="869"/>
                    <a:pt x="1121" y="686"/>
                  </a:cubicBezTo>
                  <a:cubicBezTo>
                    <a:pt x="1236" y="481"/>
                    <a:pt x="1281" y="229"/>
                    <a:pt x="1258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17" name="Google Shape;563;p35">
              <a:extLst>
                <a:ext uri="{FF2B5EF4-FFF2-40B4-BE49-F238E27FC236}">
                  <a16:creationId xmlns:a16="http://schemas.microsoft.com/office/drawing/2014/main" id="{CF521840-25DF-A151-2A5B-37A92257888F}"/>
                </a:ext>
              </a:extLst>
            </p:cNvPr>
            <p:cNvSpPr/>
            <p:nvPr/>
          </p:nvSpPr>
          <p:spPr>
            <a:xfrm>
              <a:off x="4415375" y="4722675"/>
              <a:ext cx="16025" cy="13900"/>
            </a:xfrm>
            <a:custGeom>
              <a:avLst/>
              <a:gdLst/>
              <a:ahLst/>
              <a:cxnLst/>
              <a:rect l="l" t="t" r="r" b="b"/>
              <a:pathLst>
                <a:path w="641" h="556" extrusionOk="0">
                  <a:moveTo>
                    <a:pt x="187" y="1"/>
                  </a:moveTo>
                  <a:cubicBezTo>
                    <a:pt x="126" y="1"/>
                    <a:pt x="56" y="34"/>
                    <a:pt x="0" y="53"/>
                  </a:cubicBezTo>
                  <a:cubicBezTo>
                    <a:pt x="46" y="121"/>
                    <a:pt x="46" y="213"/>
                    <a:pt x="92" y="258"/>
                  </a:cubicBezTo>
                  <a:cubicBezTo>
                    <a:pt x="275" y="373"/>
                    <a:pt x="458" y="464"/>
                    <a:pt x="641" y="556"/>
                  </a:cubicBezTo>
                  <a:cubicBezTo>
                    <a:pt x="641" y="304"/>
                    <a:pt x="480" y="75"/>
                    <a:pt x="229" y="7"/>
                  </a:cubicBezTo>
                  <a:cubicBezTo>
                    <a:pt x="216" y="3"/>
                    <a:pt x="202" y="1"/>
                    <a:pt x="187" y="1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18" name="Google Shape;564;p35">
              <a:extLst>
                <a:ext uri="{FF2B5EF4-FFF2-40B4-BE49-F238E27FC236}">
                  <a16:creationId xmlns:a16="http://schemas.microsoft.com/office/drawing/2014/main" id="{557B3804-2583-BEC7-B88B-7C88F2A78128}"/>
                </a:ext>
              </a:extLst>
            </p:cNvPr>
            <p:cNvSpPr/>
            <p:nvPr/>
          </p:nvSpPr>
          <p:spPr>
            <a:xfrm>
              <a:off x="4386775" y="4768000"/>
              <a:ext cx="13750" cy="18875"/>
            </a:xfrm>
            <a:custGeom>
              <a:avLst/>
              <a:gdLst/>
              <a:ahLst/>
              <a:cxnLst/>
              <a:rect l="l" t="t" r="r" b="b"/>
              <a:pathLst>
                <a:path w="550" h="755" extrusionOk="0">
                  <a:moveTo>
                    <a:pt x="24" y="0"/>
                  </a:moveTo>
                  <a:cubicBezTo>
                    <a:pt x="1" y="320"/>
                    <a:pt x="207" y="641"/>
                    <a:pt x="527" y="755"/>
                  </a:cubicBezTo>
                  <a:cubicBezTo>
                    <a:pt x="550" y="412"/>
                    <a:pt x="344" y="115"/>
                    <a:pt x="24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19" name="Google Shape;565;p35">
              <a:extLst>
                <a:ext uri="{FF2B5EF4-FFF2-40B4-BE49-F238E27FC236}">
                  <a16:creationId xmlns:a16="http://schemas.microsoft.com/office/drawing/2014/main" id="{FCEC699B-DA29-393C-0884-0B08C58F4895}"/>
                </a:ext>
              </a:extLst>
            </p:cNvPr>
            <p:cNvSpPr/>
            <p:nvPr/>
          </p:nvSpPr>
          <p:spPr>
            <a:xfrm>
              <a:off x="4423375" y="4742850"/>
              <a:ext cx="8025" cy="5050"/>
            </a:xfrm>
            <a:custGeom>
              <a:avLst/>
              <a:gdLst/>
              <a:ahLst/>
              <a:cxnLst/>
              <a:rect l="l" t="t" r="r" b="b"/>
              <a:pathLst>
                <a:path w="321" h="202" extrusionOk="0">
                  <a:moveTo>
                    <a:pt x="321" y="0"/>
                  </a:moveTo>
                  <a:cubicBezTo>
                    <a:pt x="229" y="0"/>
                    <a:pt x="160" y="23"/>
                    <a:pt x="92" y="23"/>
                  </a:cubicBezTo>
                  <a:cubicBezTo>
                    <a:pt x="46" y="46"/>
                    <a:pt x="0" y="69"/>
                    <a:pt x="0" y="92"/>
                  </a:cubicBezTo>
                  <a:cubicBezTo>
                    <a:pt x="0" y="159"/>
                    <a:pt x="49" y="201"/>
                    <a:pt x="103" y="201"/>
                  </a:cubicBezTo>
                  <a:cubicBezTo>
                    <a:pt x="122" y="201"/>
                    <a:pt x="142" y="195"/>
                    <a:pt x="160" y="183"/>
                  </a:cubicBezTo>
                  <a:cubicBezTo>
                    <a:pt x="229" y="115"/>
                    <a:pt x="275" y="69"/>
                    <a:pt x="321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20" name="Google Shape;566;p35">
              <a:extLst>
                <a:ext uri="{FF2B5EF4-FFF2-40B4-BE49-F238E27FC236}">
                  <a16:creationId xmlns:a16="http://schemas.microsoft.com/office/drawing/2014/main" id="{12D0B5A3-AD81-F799-6E95-1F4395E939D4}"/>
                </a:ext>
              </a:extLst>
            </p:cNvPr>
            <p:cNvSpPr/>
            <p:nvPr/>
          </p:nvSpPr>
          <p:spPr>
            <a:xfrm>
              <a:off x="4431375" y="4736550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1" y="1"/>
                  </a:moveTo>
                  <a:lnTo>
                    <a:pt x="1" y="252"/>
                  </a:lnTo>
                  <a:lnTo>
                    <a:pt x="252" y="25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321" name="Google Shape;567;p35">
            <a:extLst>
              <a:ext uri="{FF2B5EF4-FFF2-40B4-BE49-F238E27FC236}">
                <a16:creationId xmlns:a16="http://schemas.microsoft.com/office/drawing/2014/main" id="{ABADB364-4EFD-3A6B-7438-8A8D68EBD093}"/>
              </a:ext>
            </a:extLst>
          </p:cNvPr>
          <p:cNvGrpSpPr/>
          <p:nvPr/>
        </p:nvGrpSpPr>
        <p:grpSpPr>
          <a:xfrm>
            <a:off x="3172500" y="2978672"/>
            <a:ext cx="918014" cy="1122832"/>
            <a:chOff x="2986200" y="3849900"/>
            <a:chExt cx="1502375" cy="1505300"/>
          </a:xfrm>
        </p:grpSpPr>
        <p:sp>
          <p:nvSpPr>
            <p:cNvPr id="322" name="Google Shape;568;p35">
              <a:extLst>
                <a:ext uri="{FF2B5EF4-FFF2-40B4-BE49-F238E27FC236}">
                  <a16:creationId xmlns:a16="http://schemas.microsoft.com/office/drawing/2014/main" id="{D6C95766-D1B0-7F9D-7C31-4E9804B4FC28}"/>
                </a:ext>
              </a:extLst>
            </p:cNvPr>
            <p:cNvSpPr/>
            <p:nvPr/>
          </p:nvSpPr>
          <p:spPr>
            <a:xfrm>
              <a:off x="3165700" y="3969225"/>
              <a:ext cx="170400" cy="149375"/>
            </a:xfrm>
            <a:custGeom>
              <a:avLst/>
              <a:gdLst/>
              <a:ahLst/>
              <a:cxnLst/>
              <a:rect l="l" t="t" r="r" b="b"/>
              <a:pathLst>
                <a:path w="6816" h="5975" extrusionOk="0">
                  <a:moveTo>
                    <a:pt x="6505" y="1"/>
                  </a:moveTo>
                  <a:cubicBezTo>
                    <a:pt x="6411" y="1"/>
                    <a:pt x="6319" y="45"/>
                    <a:pt x="6243" y="121"/>
                  </a:cubicBezTo>
                  <a:cubicBezTo>
                    <a:pt x="5832" y="441"/>
                    <a:pt x="5306" y="647"/>
                    <a:pt x="4940" y="1059"/>
                  </a:cubicBezTo>
                  <a:cubicBezTo>
                    <a:pt x="4620" y="1470"/>
                    <a:pt x="4208" y="1836"/>
                    <a:pt x="3728" y="2110"/>
                  </a:cubicBezTo>
                  <a:cubicBezTo>
                    <a:pt x="3362" y="2751"/>
                    <a:pt x="2813" y="3277"/>
                    <a:pt x="2150" y="3597"/>
                  </a:cubicBezTo>
                  <a:cubicBezTo>
                    <a:pt x="2013" y="3665"/>
                    <a:pt x="1807" y="3665"/>
                    <a:pt x="1716" y="3780"/>
                  </a:cubicBezTo>
                  <a:cubicBezTo>
                    <a:pt x="1167" y="4397"/>
                    <a:pt x="481" y="4923"/>
                    <a:pt x="1" y="5632"/>
                  </a:cubicBezTo>
                  <a:cubicBezTo>
                    <a:pt x="69" y="5723"/>
                    <a:pt x="161" y="5769"/>
                    <a:pt x="275" y="5815"/>
                  </a:cubicBezTo>
                  <a:cubicBezTo>
                    <a:pt x="322" y="5812"/>
                    <a:pt x="370" y="5810"/>
                    <a:pt x="417" y="5810"/>
                  </a:cubicBezTo>
                  <a:cubicBezTo>
                    <a:pt x="735" y="5810"/>
                    <a:pt x="1051" y="5875"/>
                    <a:pt x="1350" y="5975"/>
                  </a:cubicBezTo>
                  <a:cubicBezTo>
                    <a:pt x="1944" y="5861"/>
                    <a:pt x="2242" y="5403"/>
                    <a:pt x="2585" y="4992"/>
                  </a:cubicBezTo>
                  <a:cubicBezTo>
                    <a:pt x="3134" y="4374"/>
                    <a:pt x="3682" y="3780"/>
                    <a:pt x="4528" y="3528"/>
                  </a:cubicBezTo>
                  <a:cubicBezTo>
                    <a:pt x="4803" y="3460"/>
                    <a:pt x="5031" y="3277"/>
                    <a:pt x="5146" y="3002"/>
                  </a:cubicBezTo>
                  <a:cubicBezTo>
                    <a:pt x="5283" y="2431"/>
                    <a:pt x="6060" y="2316"/>
                    <a:pt x="6106" y="1676"/>
                  </a:cubicBezTo>
                  <a:cubicBezTo>
                    <a:pt x="5809" y="921"/>
                    <a:pt x="6746" y="761"/>
                    <a:pt x="6815" y="190"/>
                  </a:cubicBezTo>
                  <a:cubicBezTo>
                    <a:pt x="6769" y="75"/>
                    <a:pt x="6678" y="7"/>
                    <a:pt x="6564" y="7"/>
                  </a:cubicBezTo>
                  <a:cubicBezTo>
                    <a:pt x="6544" y="3"/>
                    <a:pt x="6524" y="1"/>
                    <a:pt x="6505" y="1"/>
                  </a:cubicBez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23" name="Google Shape;569;p35">
              <a:extLst>
                <a:ext uri="{FF2B5EF4-FFF2-40B4-BE49-F238E27FC236}">
                  <a16:creationId xmlns:a16="http://schemas.microsoft.com/office/drawing/2014/main" id="{A3CD31AE-B589-2486-5E6F-CA9756C46022}"/>
                </a:ext>
              </a:extLst>
            </p:cNvPr>
            <p:cNvSpPr/>
            <p:nvPr/>
          </p:nvSpPr>
          <p:spPr>
            <a:xfrm>
              <a:off x="3081100" y="4113225"/>
              <a:ext cx="116075" cy="123725"/>
            </a:xfrm>
            <a:custGeom>
              <a:avLst/>
              <a:gdLst/>
              <a:ahLst/>
              <a:cxnLst/>
              <a:rect l="l" t="t" r="r" b="b"/>
              <a:pathLst>
                <a:path w="4643" h="4949" extrusionOk="0">
                  <a:moveTo>
                    <a:pt x="3880" y="0"/>
                  </a:moveTo>
                  <a:cubicBezTo>
                    <a:pt x="3844" y="0"/>
                    <a:pt x="3809" y="3"/>
                    <a:pt x="3774" y="9"/>
                  </a:cubicBezTo>
                  <a:cubicBezTo>
                    <a:pt x="3362" y="32"/>
                    <a:pt x="3270" y="558"/>
                    <a:pt x="2859" y="581"/>
                  </a:cubicBezTo>
                  <a:cubicBezTo>
                    <a:pt x="2516" y="878"/>
                    <a:pt x="2196" y="1175"/>
                    <a:pt x="1921" y="1495"/>
                  </a:cubicBezTo>
                  <a:cubicBezTo>
                    <a:pt x="1533" y="2021"/>
                    <a:pt x="1235" y="2593"/>
                    <a:pt x="892" y="3142"/>
                  </a:cubicBezTo>
                  <a:cubicBezTo>
                    <a:pt x="938" y="3142"/>
                    <a:pt x="938" y="3188"/>
                    <a:pt x="938" y="3233"/>
                  </a:cubicBezTo>
                  <a:cubicBezTo>
                    <a:pt x="938" y="3302"/>
                    <a:pt x="892" y="3348"/>
                    <a:pt x="801" y="3370"/>
                  </a:cubicBezTo>
                  <a:cubicBezTo>
                    <a:pt x="435" y="3599"/>
                    <a:pt x="298" y="3988"/>
                    <a:pt x="115" y="4354"/>
                  </a:cubicBezTo>
                  <a:cubicBezTo>
                    <a:pt x="46" y="4445"/>
                    <a:pt x="1" y="4560"/>
                    <a:pt x="1" y="4674"/>
                  </a:cubicBezTo>
                  <a:cubicBezTo>
                    <a:pt x="1" y="4811"/>
                    <a:pt x="92" y="4903"/>
                    <a:pt x="206" y="4948"/>
                  </a:cubicBezTo>
                  <a:cubicBezTo>
                    <a:pt x="824" y="4445"/>
                    <a:pt x="1624" y="4171"/>
                    <a:pt x="1853" y="3256"/>
                  </a:cubicBezTo>
                  <a:cubicBezTo>
                    <a:pt x="1866" y="3213"/>
                    <a:pt x="1880" y="3196"/>
                    <a:pt x="1897" y="3196"/>
                  </a:cubicBezTo>
                  <a:cubicBezTo>
                    <a:pt x="1960" y="3196"/>
                    <a:pt x="2052" y="3450"/>
                    <a:pt x="2191" y="3450"/>
                  </a:cubicBezTo>
                  <a:cubicBezTo>
                    <a:pt x="2207" y="3450"/>
                    <a:pt x="2224" y="3447"/>
                    <a:pt x="2241" y="3439"/>
                  </a:cubicBezTo>
                  <a:cubicBezTo>
                    <a:pt x="2836" y="3302"/>
                    <a:pt x="2905" y="2867"/>
                    <a:pt x="2813" y="2364"/>
                  </a:cubicBezTo>
                  <a:cubicBezTo>
                    <a:pt x="2669" y="2028"/>
                    <a:pt x="2760" y="1939"/>
                    <a:pt x="2938" y="1939"/>
                  </a:cubicBezTo>
                  <a:cubicBezTo>
                    <a:pt x="3014" y="1939"/>
                    <a:pt x="3106" y="1955"/>
                    <a:pt x="3202" y="1976"/>
                  </a:cubicBezTo>
                  <a:cubicBezTo>
                    <a:pt x="3316" y="1976"/>
                    <a:pt x="3431" y="1953"/>
                    <a:pt x="3522" y="1884"/>
                  </a:cubicBezTo>
                  <a:cubicBezTo>
                    <a:pt x="3911" y="1427"/>
                    <a:pt x="4642" y="1175"/>
                    <a:pt x="4482" y="352"/>
                  </a:cubicBezTo>
                  <a:cubicBezTo>
                    <a:pt x="4363" y="133"/>
                    <a:pt x="4121" y="0"/>
                    <a:pt x="3880" y="0"/>
                  </a:cubicBez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24" name="Google Shape;570;p35">
              <a:extLst>
                <a:ext uri="{FF2B5EF4-FFF2-40B4-BE49-F238E27FC236}">
                  <a16:creationId xmlns:a16="http://schemas.microsoft.com/office/drawing/2014/main" id="{DADC5A9A-26F0-242E-577B-741F36381EF3}"/>
                </a:ext>
              </a:extLst>
            </p:cNvPr>
            <p:cNvSpPr/>
            <p:nvPr/>
          </p:nvSpPr>
          <p:spPr>
            <a:xfrm>
              <a:off x="3541875" y="3849900"/>
              <a:ext cx="233825" cy="33175"/>
            </a:xfrm>
            <a:custGeom>
              <a:avLst/>
              <a:gdLst/>
              <a:ahLst/>
              <a:cxnLst/>
              <a:rect l="l" t="t" r="r" b="b"/>
              <a:pathLst>
                <a:path w="9353" h="1327" extrusionOk="0">
                  <a:moveTo>
                    <a:pt x="6837" y="1"/>
                  </a:moveTo>
                  <a:cubicBezTo>
                    <a:pt x="5968" y="1"/>
                    <a:pt x="5122" y="115"/>
                    <a:pt x="4253" y="161"/>
                  </a:cubicBezTo>
                  <a:cubicBezTo>
                    <a:pt x="3425" y="458"/>
                    <a:pt x="2557" y="597"/>
                    <a:pt x="1668" y="597"/>
                  </a:cubicBezTo>
                  <a:cubicBezTo>
                    <a:pt x="1600" y="597"/>
                    <a:pt x="1532" y="597"/>
                    <a:pt x="1464" y="595"/>
                  </a:cubicBezTo>
                  <a:cubicBezTo>
                    <a:pt x="960" y="618"/>
                    <a:pt x="480" y="732"/>
                    <a:pt x="23" y="938"/>
                  </a:cubicBezTo>
                  <a:cubicBezTo>
                    <a:pt x="0" y="1212"/>
                    <a:pt x="229" y="1281"/>
                    <a:pt x="435" y="1327"/>
                  </a:cubicBezTo>
                  <a:cubicBezTo>
                    <a:pt x="1464" y="1235"/>
                    <a:pt x="2538" y="1258"/>
                    <a:pt x="3567" y="1098"/>
                  </a:cubicBezTo>
                  <a:cubicBezTo>
                    <a:pt x="3887" y="1007"/>
                    <a:pt x="4230" y="1030"/>
                    <a:pt x="4528" y="961"/>
                  </a:cubicBezTo>
                  <a:cubicBezTo>
                    <a:pt x="6060" y="572"/>
                    <a:pt x="7638" y="961"/>
                    <a:pt x="9147" y="526"/>
                  </a:cubicBezTo>
                  <a:cubicBezTo>
                    <a:pt x="9284" y="458"/>
                    <a:pt x="9353" y="275"/>
                    <a:pt x="9261" y="161"/>
                  </a:cubicBezTo>
                  <a:cubicBezTo>
                    <a:pt x="8461" y="92"/>
                    <a:pt x="7683" y="1"/>
                    <a:pt x="6837" y="1"/>
                  </a:cubicBezTo>
                  <a:close/>
                </a:path>
              </a:pathLst>
            </a:custGeom>
            <a:solidFill>
              <a:srgbClr val="E182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25" name="Google Shape;571;p35">
              <a:extLst>
                <a:ext uri="{FF2B5EF4-FFF2-40B4-BE49-F238E27FC236}">
                  <a16:creationId xmlns:a16="http://schemas.microsoft.com/office/drawing/2014/main" id="{4D9F0350-7559-9F1C-E760-1CE5A29C8D6F}"/>
                </a:ext>
              </a:extLst>
            </p:cNvPr>
            <p:cNvSpPr/>
            <p:nvPr/>
          </p:nvSpPr>
          <p:spPr>
            <a:xfrm>
              <a:off x="3326350" y="3901200"/>
              <a:ext cx="141800" cy="74375"/>
            </a:xfrm>
            <a:custGeom>
              <a:avLst/>
              <a:gdLst/>
              <a:ahLst/>
              <a:cxnLst/>
              <a:rect l="l" t="t" r="r" b="b"/>
              <a:pathLst>
                <a:path w="5672" h="2975" extrusionOk="0">
                  <a:moveTo>
                    <a:pt x="5485" y="1"/>
                  </a:moveTo>
                  <a:cubicBezTo>
                    <a:pt x="5425" y="1"/>
                    <a:pt x="5363" y="18"/>
                    <a:pt x="5305" y="52"/>
                  </a:cubicBezTo>
                  <a:cubicBezTo>
                    <a:pt x="3590" y="510"/>
                    <a:pt x="1990" y="1287"/>
                    <a:pt x="595" y="2339"/>
                  </a:cubicBezTo>
                  <a:cubicBezTo>
                    <a:pt x="503" y="2430"/>
                    <a:pt x="412" y="2522"/>
                    <a:pt x="298" y="2568"/>
                  </a:cubicBezTo>
                  <a:cubicBezTo>
                    <a:pt x="229" y="2590"/>
                    <a:pt x="160" y="2613"/>
                    <a:pt x="92" y="2636"/>
                  </a:cubicBezTo>
                  <a:cubicBezTo>
                    <a:pt x="69" y="2636"/>
                    <a:pt x="69" y="2659"/>
                    <a:pt x="23" y="2705"/>
                  </a:cubicBezTo>
                  <a:cubicBezTo>
                    <a:pt x="0" y="2751"/>
                    <a:pt x="23" y="2796"/>
                    <a:pt x="92" y="2842"/>
                  </a:cubicBezTo>
                  <a:lnTo>
                    <a:pt x="343" y="2842"/>
                  </a:lnTo>
                  <a:cubicBezTo>
                    <a:pt x="462" y="2937"/>
                    <a:pt x="575" y="2974"/>
                    <a:pt x="682" y="2974"/>
                  </a:cubicBezTo>
                  <a:cubicBezTo>
                    <a:pt x="886" y="2974"/>
                    <a:pt x="1070" y="2840"/>
                    <a:pt x="1235" y="2705"/>
                  </a:cubicBezTo>
                  <a:cubicBezTo>
                    <a:pt x="2264" y="1950"/>
                    <a:pt x="3453" y="1379"/>
                    <a:pt x="4711" y="1036"/>
                  </a:cubicBezTo>
                  <a:cubicBezTo>
                    <a:pt x="5077" y="967"/>
                    <a:pt x="5420" y="738"/>
                    <a:pt x="5626" y="418"/>
                  </a:cubicBezTo>
                  <a:cubicBezTo>
                    <a:pt x="5671" y="304"/>
                    <a:pt x="5671" y="189"/>
                    <a:pt x="5648" y="52"/>
                  </a:cubicBezTo>
                  <a:cubicBezTo>
                    <a:pt x="5603" y="18"/>
                    <a:pt x="5545" y="1"/>
                    <a:pt x="5485" y="1"/>
                  </a:cubicBezTo>
                  <a:close/>
                </a:path>
              </a:pathLst>
            </a:custGeom>
            <a:solidFill>
              <a:srgbClr val="E79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26" name="Google Shape;572;p35">
              <a:extLst>
                <a:ext uri="{FF2B5EF4-FFF2-40B4-BE49-F238E27FC236}">
                  <a16:creationId xmlns:a16="http://schemas.microsoft.com/office/drawing/2014/main" id="{5EACAE64-8C62-6DDF-2958-1185D893016E}"/>
                </a:ext>
              </a:extLst>
            </p:cNvPr>
            <p:cNvSpPr/>
            <p:nvPr/>
          </p:nvSpPr>
          <p:spPr>
            <a:xfrm>
              <a:off x="3032100" y="4260825"/>
              <a:ext cx="45325" cy="88525"/>
            </a:xfrm>
            <a:custGeom>
              <a:avLst/>
              <a:gdLst/>
              <a:ahLst/>
              <a:cxnLst/>
              <a:rect l="l" t="t" r="r" b="b"/>
              <a:pathLst>
                <a:path w="1813" h="3541" extrusionOk="0">
                  <a:moveTo>
                    <a:pt x="1444" y="1"/>
                  </a:moveTo>
                  <a:cubicBezTo>
                    <a:pt x="1420" y="1"/>
                    <a:pt x="1394" y="2"/>
                    <a:pt x="1366" y="5"/>
                  </a:cubicBezTo>
                  <a:cubicBezTo>
                    <a:pt x="1343" y="73"/>
                    <a:pt x="1320" y="142"/>
                    <a:pt x="1320" y="188"/>
                  </a:cubicBezTo>
                  <a:cubicBezTo>
                    <a:pt x="1252" y="302"/>
                    <a:pt x="1160" y="416"/>
                    <a:pt x="1069" y="485"/>
                  </a:cubicBezTo>
                  <a:cubicBezTo>
                    <a:pt x="817" y="988"/>
                    <a:pt x="566" y="1491"/>
                    <a:pt x="314" y="1994"/>
                  </a:cubicBezTo>
                  <a:cubicBezTo>
                    <a:pt x="223" y="2383"/>
                    <a:pt x="131" y="2794"/>
                    <a:pt x="40" y="3206"/>
                  </a:cubicBezTo>
                  <a:cubicBezTo>
                    <a:pt x="1" y="3465"/>
                    <a:pt x="80" y="3541"/>
                    <a:pt x="189" y="3541"/>
                  </a:cubicBezTo>
                  <a:cubicBezTo>
                    <a:pt x="272" y="3541"/>
                    <a:pt x="372" y="3497"/>
                    <a:pt x="451" y="3458"/>
                  </a:cubicBezTo>
                  <a:cubicBezTo>
                    <a:pt x="771" y="3275"/>
                    <a:pt x="863" y="2909"/>
                    <a:pt x="1000" y="2566"/>
                  </a:cubicBezTo>
                  <a:cubicBezTo>
                    <a:pt x="1069" y="2406"/>
                    <a:pt x="1137" y="2268"/>
                    <a:pt x="1206" y="2108"/>
                  </a:cubicBezTo>
                  <a:cubicBezTo>
                    <a:pt x="1252" y="1994"/>
                    <a:pt x="1275" y="1903"/>
                    <a:pt x="1297" y="1788"/>
                  </a:cubicBezTo>
                  <a:cubicBezTo>
                    <a:pt x="1366" y="1468"/>
                    <a:pt x="1480" y="1171"/>
                    <a:pt x="1663" y="896"/>
                  </a:cubicBezTo>
                  <a:cubicBezTo>
                    <a:pt x="1709" y="805"/>
                    <a:pt x="1732" y="691"/>
                    <a:pt x="1755" y="576"/>
                  </a:cubicBezTo>
                  <a:cubicBezTo>
                    <a:pt x="1733" y="319"/>
                    <a:pt x="1813" y="1"/>
                    <a:pt x="1444" y="1"/>
                  </a:cubicBezTo>
                  <a:close/>
                </a:path>
              </a:pathLst>
            </a:custGeom>
            <a:solidFill>
              <a:srgbClr val="E48D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27" name="Google Shape;573;p35">
              <a:extLst>
                <a:ext uri="{FF2B5EF4-FFF2-40B4-BE49-F238E27FC236}">
                  <a16:creationId xmlns:a16="http://schemas.microsoft.com/office/drawing/2014/main" id="{13E3CCCD-6C18-BA06-BEC7-0484DAD980D7}"/>
                </a:ext>
              </a:extLst>
            </p:cNvPr>
            <p:cNvSpPr/>
            <p:nvPr/>
          </p:nvSpPr>
          <p:spPr>
            <a:xfrm>
              <a:off x="3496700" y="3873350"/>
              <a:ext cx="51475" cy="28600"/>
            </a:xfrm>
            <a:custGeom>
              <a:avLst/>
              <a:gdLst/>
              <a:ahLst/>
              <a:cxnLst/>
              <a:rect l="l" t="t" r="r" b="b"/>
              <a:pathLst>
                <a:path w="2059" h="1144" extrusionOk="0">
                  <a:moveTo>
                    <a:pt x="1807" y="0"/>
                  </a:moveTo>
                  <a:cubicBezTo>
                    <a:pt x="1213" y="206"/>
                    <a:pt x="549" y="297"/>
                    <a:pt x="1" y="640"/>
                  </a:cubicBezTo>
                  <a:cubicBezTo>
                    <a:pt x="23" y="823"/>
                    <a:pt x="138" y="983"/>
                    <a:pt x="298" y="1052"/>
                  </a:cubicBezTo>
                  <a:cubicBezTo>
                    <a:pt x="389" y="1098"/>
                    <a:pt x="504" y="1143"/>
                    <a:pt x="618" y="1143"/>
                  </a:cubicBezTo>
                  <a:cubicBezTo>
                    <a:pt x="1190" y="1006"/>
                    <a:pt x="1853" y="938"/>
                    <a:pt x="2059" y="206"/>
                  </a:cubicBezTo>
                  <a:lnTo>
                    <a:pt x="1807" y="0"/>
                  </a:lnTo>
                  <a:close/>
                </a:path>
              </a:pathLst>
            </a:custGeom>
            <a:solidFill>
              <a:srgbClr val="E69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28" name="Google Shape;574;p35">
              <a:extLst>
                <a:ext uri="{FF2B5EF4-FFF2-40B4-BE49-F238E27FC236}">
                  <a16:creationId xmlns:a16="http://schemas.microsoft.com/office/drawing/2014/main" id="{867BFE0C-7C0A-5BCB-FD46-1D4C2039241D}"/>
                </a:ext>
              </a:extLst>
            </p:cNvPr>
            <p:cNvSpPr/>
            <p:nvPr/>
          </p:nvSpPr>
          <p:spPr>
            <a:xfrm>
              <a:off x="3066250" y="4227775"/>
              <a:ext cx="27450" cy="51475"/>
            </a:xfrm>
            <a:custGeom>
              <a:avLst/>
              <a:gdLst/>
              <a:ahLst/>
              <a:cxnLst/>
              <a:rect l="l" t="t" r="r" b="b"/>
              <a:pathLst>
                <a:path w="1098" h="2059" extrusionOk="0">
                  <a:moveTo>
                    <a:pt x="606" y="0"/>
                  </a:moveTo>
                  <a:cubicBezTo>
                    <a:pt x="572" y="0"/>
                    <a:pt x="537" y="23"/>
                    <a:pt x="503" y="69"/>
                  </a:cubicBezTo>
                  <a:lnTo>
                    <a:pt x="0" y="1327"/>
                  </a:lnTo>
                  <a:cubicBezTo>
                    <a:pt x="274" y="1510"/>
                    <a:pt x="206" y="1784"/>
                    <a:pt x="206" y="2058"/>
                  </a:cubicBezTo>
                  <a:cubicBezTo>
                    <a:pt x="1098" y="1670"/>
                    <a:pt x="1098" y="1052"/>
                    <a:pt x="709" y="298"/>
                  </a:cubicBezTo>
                  <a:lnTo>
                    <a:pt x="709" y="69"/>
                  </a:lnTo>
                  <a:cubicBezTo>
                    <a:pt x="675" y="23"/>
                    <a:pt x="640" y="0"/>
                    <a:pt x="606" y="0"/>
                  </a:cubicBez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29" name="Google Shape;575;p35">
              <a:extLst>
                <a:ext uri="{FF2B5EF4-FFF2-40B4-BE49-F238E27FC236}">
                  <a16:creationId xmlns:a16="http://schemas.microsoft.com/office/drawing/2014/main" id="{9DACAEB5-C40E-F2B3-CF9F-3C26E6CFB993}"/>
                </a:ext>
              </a:extLst>
            </p:cNvPr>
            <p:cNvSpPr/>
            <p:nvPr/>
          </p:nvSpPr>
          <p:spPr>
            <a:xfrm>
              <a:off x="3219450" y="4021975"/>
              <a:ext cx="39475" cy="37175"/>
            </a:xfrm>
            <a:custGeom>
              <a:avLst/>
              <a:gdLst/>
              <a:ahLst/>
              <a:cxnLst/>
              <a:rect l="l" t="t" r="r" b="b"/>
              <a:pathLst>
                <a:path w="1579" h="1487" extrusionOk="0">
                  <a:moveTo>
                    <a:pt x="1578" y="0"/>
                  </a:moveTo>
                  <a:lnTo>
                    <a:pt x="1578" y="0"/>
                  </a:lnTo>
                  <a:cubicBezTo>
                    <a:pt x="938" y="343"/>
                    <a:pt x="526" y="984"/>
                    <a:pt x="0" y="1487"/>
                  </a:cubicBezTo>
                  <a:cubicBezTo>
                    <a:pt x="892" y="1372"/>
                    <a:pt x="1372" y="824"/>
                    <a:pt x="1578" y="0"/>
                  </a:cubicBezTo>
                  <a:close/>
                </a:path>
              </a:pathLst>
            </a:custGeom>
            <a:solidFill>
              <a:srgbClr val="E489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30" name="Google Shape;576;p35">
              <a:extLst>
                <a:ext uri="{FF2B5EF4-FFF2-40B4-BE49-F238E27FC236}">
                  <a16:creationId xmlns:a16="http://schemas.microsoft.com/office/drawing/2014/main" id="{D4134FBD-F8B6-6565-E0C5-7B516F4B0758}"/>
                </a:ext>
              </a:extLst>
            </p:cNvPr>
            <p:cNvSpPr/>
            <p:nvPr/>
          </p:nvSpPr>
          <p:spPr>
            <a:xfrm>
              <a:off x="3258900" y="3995675"/>
              <a:ext cx="33175" cy="26325"/>
            </a:xfrm>
            <a:custGeom>
              <a:avLst/>
              <a:gdLst/>
              <a:ahLst/>
              <a:cxnLst/>
              <a:rect l="l" t="t" r="r" b="b"/>
              <a:pathLst>
                <a:path w="1327" h="1053" extrusionOk="0">
                  <a:moveTo>
                    <a:pt x="1212" y="1"/>
                  </a:moveTo>
                  <a:cubicBezTo>
                    <a:pt x="686" y="183"/>
                    <a:pt x="252" y="549"/>
                    <a:pt x="0" y="1052"/>
                  </a:cubicBezTo>
                  <a:cubicBezTo>
                    <a:pt x="640" y="1052"/>
                    <a:pt x="892" y="481"/>
                    <a:pt x="1326" y="183"/>
                  </a:cubicBezTo>
                  <a:lnTo>
                    <a:pt x="1212" y="1"/>
                  </a:lnTo>
                  <a:close/>
                </a:path>
              </a:pathLst>
            </a:custGeom>
            <a:solidFill>
              <a:srgbClr val="E58C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31" name="Google Shape;577;p35">
              <a:extLst>
                <a:ext uri="{FF2B5EF4-FFF2-40B4-BE49-F238E27FC236}">
                  <a16:creationId xmlns:a16="http://schemas.microsoft.com/office/drawing/2014/main" id="{E1B71167-AF1E-CD0F-00D8-DB41EEC81404}"/>
                </a:ext>
              </a:extLst>
            </p:cNvPr>
            <p:cNvSpPr/>
            <p:nvPr/>
          </p:nvSpPr>
          <p:spPr>
            <a:xfrm>
              <a:off x="3464125" y="3891625"/>
              <a:ext cx="40600" cy="18550"/>
            </a:xfrm>
            <a:custGeom>
              <a:avLst/>
              <a:gdLst/>
              <a:ahLst/>
              <a:cxnLst/>
              <a:rect l="l" t="t" r="r" b="b"/>
              <a:pathLst>
                <a:path w="1624" h="742" extrusionOk="0">
                  <a:moveTo>
                    <a:pt x="846" y="1"/>
                  </a:moveTo>
                  <a:lnTo>
                    <a:pt x="92" y="229"/>
                  </a:lnTo>
                  <a:cubicBezTo>
                    <a:pt x="92" y="229"/>
                    <a:pt x="46" y="252"/>
                    <a:pt x="23" y="275"/>
                  </a:cubicBezTo>
                  <a:cubicBezTo>
                    <a:pt x="0" y="344"/>
                    <a:pt x="23" y="412"/>
                    <a:pt x="69" y="435"/>
                  </a:cubicBezTo>
                  <a:cubicBezTo>
                    <a:pt x="284" y="635"/>
                    <a:pt x="561" y="742"/>
                    <a:pt x="845" y="742"/>
                  </a:cubicBezTo>
                  <a:cubicBezTo>
                    <a:pt x="983" y="742"/>
                    <a:pt x="1123" y="716"/>
                    <a:pt x="1258" y="664"/>
                  </a:cubicBezTo>
                  <a:cubicBezTo>
                    <a:pt x="1464" y="572"/>
                    <a:pt x="1624" y="481"/>
                    <a:pt x="1601" y="207"/>
                  </a:cubicBezTo>
                  <a:lnTo>
                    <a:pt x="1578" y="207"/>
                  </a:lnTo>
                  <a:cubicBezTo>
                    <a:pt x="1372" y="1"/>
                    <a:pt x="1075" y="184"/>
                    <a:pt x="846" y="1"/>
                  </a:cubicBezTo>
                  <a:close/>
                </a:path>
              </a:pathLst>
            </a:custGeom>
            <a:solidFill>
              <a:srgbClr val="E69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32" name="Google Shape;578;p35">
              <a:extLst>
                <a:ext uri="{FF2B5EF4-FFF2-40B4-BE49-F238E27FC236}">
                  <a16:creationId xmlns:a16="http://schemas.microsoft.com/office/drawing/2014/main" id="{0886482D-3DDE-61B4-59C7-CEDAF4C987D8}"/>
                </a:ext>
              </a:extLst>
            </p:cNvPr>
            <p:cNvSpPr/>
            <p:nvPr/>
          </p:nvSpPr>
          <p:spPr>
            <a:xfrm>
              <a:off x="3152550" y="4110000"/>
              <a:ext cx="22325" cy="21775"/>
            </a:xfrm>
            <a:custGeom>
              <a:avLst/>
              <a:gdLst/>
              <a:ahLst/>
              <a:cxnLst/>
              <a:rect l="l" t="t" r="r" b="b"/>
              <a:pathLst>
                <a:path w="893" h="871" extrusionOk="0">
                  <a:moveTo>
                    <a:pt x="527" y="1"/>
                  </a:moveTo>
                  <a:cubicBezTo>
                    <a:pt x="275" y="184"/>
                    <a:pt x="92" y="435"/>
                    <a:pt x="1" y="733"/>
                  </a:cubicBezTo>
                  <a:cubicBezTo>
                    <a:pt x="55" y="814"/>
                    <a:pt x="117" y="871"/>
                    <a:pt x="192" y="871"/>
                  </a:cubicBezTo>
                  <a:cubicBezTo>
                    <a:pt x="244" y="871"/>
                    <a:pt x="301" y="844"/>
                    <a:pt x="367" y="778"/>
                  </a:cubicBezTo>
                  <a:cubicBezTo>
                    <a:pt x="504" y="595"/>
                    <a:pt x="641" y="412"/>
                    <a:pt x="778" y="230"/>
                  </a:cubicBezTo>
                  <a:cubicBezTo>
                    <a:pt x="801" y="230"/>
                    <a:pt x="824" y="207"/>
                    <a:pt x="870" y="161"/>
                  </a:cubicBezTo>
                  <a:cubicBezTo>
                    <a:pt x="893" y="115"/>
                    <a:pt x="870" y="69"/>
                    <a:pt x="778" y="1"/>
                  </a:cubicBezTo>
                  <a:close/>
                </a:path>
              </a:pathLst>
            </a:custGeom>
            <a:solidFill>
              <a:srgbClr val="E68F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33" name="Google Shape;579;p35">
              <a:extLst>
                <a:ext uri="{FF2B5EF4-FFF2-40B4-BE49-F238E27FC236}">
                  <a16:creationId xmlns:a16="http://schemas.microsoft.com/office/drawing/2014/main" id="{F5DCB04A-AE92-623A-FC09-0EB1590F838C}"/>
                </a:ext>
              </a:extLst>
            </p:cNvPr>
            <p:cNvSpPr/>
            <p:nvPr/>
          </p:nvSpPr>
          <p:spPr>
            <a:xfrm>
              <a:off x="3485850" y="3889350"/>
              <a:ext cx="17725" cy="7650"/>
            </a:xfrm>
            <a:custGeom>
              <a:avLst/>
              <a:gdLst/>
              <a:ahLst/>
              <a:cxnLst/>
              <a:rect l="l" t="t" r="r" b="b"/>
              <a:pathLst>
                <a:path w="709" h="306" extrusionOk="0">
                  <a:moveTo>
                    <a:pt x="435" y="0"/>
                  </a:moveTo>
                  <a:lnTo>
                    <a:pt x="0" y="92"/>
                  </a:lnTo>
                  <a:cubicBezTo>
                    <a:pt x="122" y="275"/>
                    <a:pt x="285" y="305"/>
                    <a:pt x="454" y="305"/>
                  </a:cubicBezTo>
                  <a:cubicBezTo>
                    <a:pt x="539" y="305"/>
                    <a:pt x="625" y="298"/>
                    <a:pt x="709" y="298"/>
                  </a:cubicBezTo>
                  <a:lnTo>
                    <a:pt x="435" y="0"/>
                  </a:lnTo>
                  <a:close/>
                </a:path>
              </a:pathLst>
            </a:custGeom>
            <a:solidFill>
              <a:srgbClr val="D972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34" name="Google Shape;580;p35">
              <a:extLst>
                <a:ext uri="{FF2B5EF4-FFF2-40B4-BE49-F238E27FC236}">
                  <a16:creationId xmlns:a16="http://schemas.microsoft.com/office/drawing/2014/main" id="{7AAEFF76-5306-8A2D-2D2C-0A467095A330}"/>
                </a:ext>
              </a:extLst>
            </p:cNvPr>
            <p:cNvSpPr/>
            <p:nvPr/>
          </p:nvSpPr>
          <p:spPr>
            <a:xfrm>
              <a:off x="3078825" y="4222050"/>
              <a:ext cx="5150" cy="6900"/>
            </a:xfrm>
            <a:custGeom>
              <a:avLst/>
              <a:gdLst/>
              <a:ahLst/>
              <a:cxnLst/>
              <a:rect l="l" t="t" r="r" b="b"/>
              <a:pathLst>
                <a:path w="206" h="276" extrusionOk="0">
                  <a:moveTo>
                    <a:pt x="206" y="1"/>
                  </a:moveTo>
                  <a:lnTo>
                    <a:pt x="0" y="275"/>
                  </a:lnTo>
                  <a:lnTo>
                    <a:pt x="206" y="275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F0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35" name="Google Shape;581;p35">
              <a:extLst>
                <a:ext uri="{FF2B5EF4-FFF2-40B4-BE49-F238E27FC236}">
                  <a16:creationId xmlns:a16="http://schemas.microsoft.com/office/drawing/2014/main" id="{0E5FA072-0BC6-382F-D068-4606E0B45BDA}"/>
                </a:ext>
              </a:extLst>
            </p:cNvPr>
            <p:cNvSpPr/>
            <p:nvPr/>
          </p:nvSpPr>
          <p:spPr>
            <a:xfrm>
              <a:off x="3058800" y="4265500"/>
              <a:ext cx="6325" cy="7450"/>
            </a:xfrm>
            <a:custGeom>
              <a:avLst/>
              <a:gdLst/>
              <a:ahLst/>
              <a:cxnLst/>
              <a:rect l="l" t="t" r="r" b="b"/>
              <a:pathLst>
                <a:path w="253" h="298" extrusionOk="0">
                  <a:moveTo>
                    <a:pt x="252" y="1"/>
                  </a:moveTo>
                  <a:cubicBezTo>
                    <a:pt x="161" y="92"/>
                    <a:pt x="69" y="206"/>
                    <a:pt x="1" y="298"/>
                  </a:cubicBezTo>
                  <a:cubicBezTo>
                    <a:pt x="69" y="206"/>
                    <a:pt x="161" y="92"/>
                    <a:pt x="252" y="1"/>
                  </a:cubicBez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36" name="Google Shape;582;p35">
              <a:extLst>
                <a:ext uri="{FF2B5EF4-FFF2-40B4-BE49-F238E27FC236}">
                  <a16:creationId xmlns:a16="http://schemas.microsoft.com/office/drawing/2014/main" id="{0F0E7EFC-636D-C2DE-89E5-81DB13AF9806}"/>
                </a:ext>
              </a:extLst>
            </p:cNvPr>
            <p:cNvSpPr/>
            <p:nvPr/>
          </p:nvSpPr>
          <p:spPr>
            <a:xfrm>
              <a:off x="3458975" y="3897350"/>
              <a:ext cx="7450" cy="5750"/>
            </a:xfrm>
            <a:custGeom>
              <a:avLst/>
              <a:gdLst/>
              <a:ahLst/>
              <a:cxnLst/>
              <a:rect l="l" t="t" r="r" b="b"/>
              <a:pathLst>
                <a:path w="298" h="230" extrusionOk="0">
                  <a:moveTo>
                    <a:pt x="298" y="0"/>
                  </a:moveTo>
                  <a:lnTo>
                    <a:pt x="0" y="206"/>
                  </a:lnTo>
                  <a:lnTo>
                    <a:pt x="298" y="229"/>
                  </a:lnTo>
                  <a:cubicBezTo>
                    <a:pt x="275" y="161"/>
                    <a:pt x="275" y="69"/>
                    <a:pt x="298" y="0"/>
                  </a:cubicBez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37" name="Google Shape;583;p35">
              <a:extLst>
                <a:ext uri="{FF2B5EF4-FFF2-40B4-BE49-F238E27FC236}">
                  <a16:creationId xmlns:a16="http://schemas.microsoft.com/office/drawing/2014/main" id="{C3F3B2A7-04F4-521F-5CA0-7AC4773ACF57}"/>
                </a:ext>
              </a:extLst>
            </p:cNvPr>
            <p:cNvSpPr/>
            <p:nvPr/>
          </p:nvSpPr>
          <p:spPr>
            <a:xfrm>
              <a:off x="3333775" y="3959650"/>
              <a:ext cx="7450" cy="5750"/>
            </a:xfrm>
            <a:custGeom>
              <a:avLst/>
              <a:gdLst/>
              <a:ahLst/>
              <a:cxnLst/>
              <a:rect l="l" t="t" r="r" b="b"/>
              <a:pathLst>
                <a:path w="298" h="230" extrusionOk="0">
                  <a:moveTo>
                    <a:pt x="298" y="1"/>
                  </a:moveTo>
                  <a:lnTo>
                    <a:pt x="1" y="230"/>
                  </a:ln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38" name="Google Shape;584;p35">
              <a:extLst>
                <a:ext uri="{FF2B5EF4-FFF2-40B4-BE49-F238E27FC236}">
                  <a16:creationId xmlns:a16="http://schemas.microsoft.com/office/drawing/2014/main" id="{C117FD38-C2A3-8EF9-FC9F-0D4C11F90359}"/>
                </a:ext>
              </a:extLst>
            </p:cNvPr>
            <p:cNvSpPr/>
            <p:nvPr/>
          </p:nvSpPr>
          <p:spPr>
            <a:xfrm>
              <a:off x="3322350" y="3967100"/>
              <a:ext cx="6300" cy="5150"/>
            </a:xfrm>
            <a:custGeom>
              <a:avLst/>
              <a:gdLst/>
              <a:ahLst/>
              <a:cxnLst/>
              <a:rect l="l" t="t" r="r" b="b"/>
              <a:pathLst>
                <a:path w="252" h="206" extrusionOk="0">
                  <a:moveTo>
                    <a:pt x="252" y="0"/>
                  </a:moveTo>
                  <a:lnTo>
                    <a:pt x="0" y="206"/>
                  </a:lnTo>
                  <a:lnTo>
                    <a:pt x="252" y="206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39" name="Google Shape;585;p35">
              <a:extLst>
                <a:ext uri="{FF2B5EF4-FFF2-40B4-BE49-F238E27FC236}">
                  <a16:creationId xmlns:a16="http://schemas.microsoft.com/office/drawing/2014/main" id="{4F107078-D513-24E8-05B1-7898AEBBFEC0}"/>
                </a:ext>
              </a:extLst>
            </p:cNvPr>
            <p:cNvSpPr/>
            <p:nvPr/>
          </p:nvSpPr>
          <p:spPr>
            <a:xfrm>
              <a:off x="3101675" y="4191750"/>
              <a:ext cx="7475" cy="5750"/>
            </a:xfrm>
            <a:custGeom>
              <a:avLst/>
              <a:gdLst/>
              <a:ahLst/>
              <a:cxnLst/>
              <a:rect l="l" t="t" r="r" b="b"/>
              <a:pathLst>
                <a:path w="299" h="230" extrusionOk="0">
                  <a:moveTo>
                    <a:pt x="69" y="1"/>
                  </a:moveTo>
                  <a:lnTo>
                    <a:pt x="69" y="1"/>
                  </a:lnTo>
                  <a:cubicBezTo>
                    <a:pt x="24" y="69"/>
                    <a:pt x="1" y="161"/>
                    <a:pt x="1" y="229"/>
                  </a:cubicBezTo>
                  <a:cubicBezTo>
                    <a:pt x="115" y="184"/>
                    <a:pt x="298" y="161"/>
                    <a:pt x="69" y="1"/>
                  </a:cubicBezTo>
                  <a:close/>
                </a:path>
              </a:pathLst>
            </a:custGeom>
            <a:solidFill>
              <a:srgbClr val="D86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40" name="Google Shape;586;p35">
              <a:extLst>
                <a:ext uri="{FF2B5EF4-FFF2-40B4-BE49-F238E27FC236}">
                  <a16:creationId xmlns:a16="http://schemas.microsoft.com/office/drawing/2014/main" id="{B4B19E5F-D98B-DB11-CD38-8DC570E1D7E2}"/>
                </a:ext>
              </a:extLst>
            </p:cNvPr>
            <p:cNvSpPr/>
            <p:nvPr/>
          </p:nvSpPr>
          <p:spPr>
            <a:xfrm>
              <a:off x="4215850" y="4934775"/>
              <a:ext cx="193825" cy="236275"/>
            </a:xfrm>
            <a:custGeom>
              <a:avLst/>
              <a:gdLst/>
              <a:ahLst/>
              <a:cxnLst/>
              <a:rect l="l" t="t" r="r" b="b"/>
              <a:pathLst>
                <a:path w="7753" h="9451" extrusionOk="0">
                  <a:moveTo>
                    <a:pt x="7395" y="0"/>
                  </a:moveTo>
                  <a:cubicBezTo>
                    <a:pt x="7131" y="0"/>
                    <a:pt x="6900" y="192"/>
                    <a:pt x="6838" y="441"/>
                  </a:cubicBezTo>
                  <a:cubicBezTo>
                    <a:pt x="6518" y="1310"/>
                    <a:pt x="5900" y="1950"/>
                    <a:pt x="5420" y="2682"/>
                  </a:cubicBezTo>
                  <a:cubicBezTo>
                    <a:pt x="5192" y="3185"/>
                    <a:pt x="5077" y="3779"/>
                    <a:pt x="4483" y="4054"/>
                  </a:cubicBezTo>
                  <a:cubicBezTo>
                    <a:pt x="4323" y="3596"/>
                    <a:pt x="4666" y="3276"/>
                    <a:pt x="4734" y="2888"/>
                  </a:cubicBezTo>
                  <a:cubicBezTo>
                    <a:pt x="4734" y="2773"/>
                    <a:pt x="4711" y="2659"/>
                    <a:pt x="4688" y="2545"/>
                  </a:cubicBezTo>
                  <a:cubicBezTo>
                    <a:pt x="4597" y="2385"/>
                    <a:pt x="4414" y="2270"/>
                    <a:pt x="4231" y="2270"/>
                  </a:cubicBezTo>
                  <a:cubicBezTo>
                    <a:pt x="3271" y="3551"/>
                    <a:pt x="2493" y="4968"/>
                    <a:pt x="1304" y="6089"/>
                  </a:cubicBezTo>
                  <a:cubicBezTo>
                    <a:pt x="824" y="6523"/>
                    <a:pt x="252" y="6912"/>
                    <a:pt x="24" y="7552"/>
                  </a:cubicBezTo>
                  <a:cubicBezTo>
                    <a:pt x="1" y="7690"/>
                    <a:pt x="24" y="7804"/>
                    <a:pt x="69" y="7895"/>
                  </a:cubicBezTo>
                  <a:cubicBezTo>
                    <a:pt x="161" y="7964"/>
                    <a:pt x="298" y="8010"/>
                    <a:pt x="412" y="8010"/>
                  </a:cubicBezTo>
                  <a:cubicBezTo>
                    <a:pt x="1030" y="7895"/>
                    <a:pt x="1327" y="7301"/>
                    <a:pt x="1830" y="6958"/>
                  </a:cubicBezTo>
                  <a:lnTo>
                    <a:pt x="1830" y="6958"/>
                  </a:lnTo>
                  <a:cubicBezTo>
                    <a:pt x="1556" y="7827"/>
                    <a:pt x="687" y="8216"/>
                    <a:pt x="458" y="9062"/>
                  </a:cubicBezTo>
                  <a:cubicBezTo>
                    <a:pt x="458" y="9176"/>
                    <a:pt x="481" y="9290"/>
                    <a:pt x="550" y="9382"/>
                  </a:cubicBezTo>
                  <a:cubicBezTo>
                    <a:pt x="595" y="9427"/>
                    <a:pt x="653" y="9450"/>
                    <a:pt x="710" y="9450"/>
                  </a:cubicBezTo>
                  <a:cubicBezTo>
                    <a:pt x="767" y="9450"/>
                    <a:pt x="824" y="9427"/>
                    <a:pt x="870" y="9382"/>
                  </a:cubicBezTo>
                  <a:cubicBezTo>
                    <a:pt x="1304" y="9153"/>
                    <a:pt x="1670" y="8810"/>
                    <a:pt x="1967" y="8421"/>
                  </a:cubicBezTo>
                  <a:cubicBezTo>
                    <a:pt x="2379" y="7850"/>
                    <a:pt x="2813" y="7301"/>
                    <a:pt x="3316" y="6798"/>
                  </a:cubicBezTo>
                  <a:cubicBezTo>
                    <a:pt x="4757" y="5380"/>
                    <a:pt x="6015" y="3779"/>
                    <a:pt x="7044" y="2042"/>
                  </a:cubicBezTo>
                  <a:cubicBezTo>
                    <a:pt x="7341" y="1538"/>
                    <a:pt x="7661" y="1058"/>
                    <a:pt x="7661" y="441"/>
                  </a:cubicBezTo>
                  <a:cubicBezTo>
                    <a:pt x="7753" y="235"/>
                    <a:pt x="7661" y="98"/>
                    <a:pt x="7478" y="6"/>
                  </a:cubicBezTo>
                  <a:cubicBezTo>
                    <a:pt x="7450" y="2"/>
                    <a:pt x="7422" y="0"/>
                    <a:pt x="7395" y="0"/>
                  </a:cubicBezTo>
                  <a:close/>
                </a:path>
              </a:pathLst>
            </a:custGeom>
            <a:solidFill>
              <a:srgbClr val="A52A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41" name="Google Shape;587;p35">
              <a:extLst>
                <a:ext uri="{FF2B5EF4-FFF2-40B4-BE49-F238E27FC236}">
                  <a16:creationId xmlns:a16="http://schemas.microsoft.com/office/drawing/2014/main" id="{BAAFB725-A83B-A338-E83A-E09646C22AEA}"/>
                </a:ext>
              </a:extLst>
            </p:cNvPr>
            <p:cNvSpPr/>
            <p:nvPr/>
          </p:nvSpPr>
          <p:spPr>
            <a:xfrm>
              <a:off x="2990200" y="4309700"/>
              <a:ext cx="87500" cy="286875"/>
            </a:xfrm>
            <a:custGeom>
              <a:avLst/>
              <a:gdLst/>
              <a:ahLst/>
              <a:cxnLst/>
              <a:rect l="l" t="t" r="r" b="b"/>
              <a:pathLst>
                <a:path w="3500" h="11475" extrusionOk="0">
                  <a:moveTo>
                    <a:pt x="2945" y="1"/>
                  </a:moveTo>
                  <a:cubicBezTo>
                    <a:pt x="2886" y="1"/>
                    <a:pt x="2820" y="13"/>
                    <a:pt x="2745" y="39"/>
                  </a:cubicBezTo>
                  <a:lnTo>
                    <a:pt x="2516" y="291"/>
                  </a:lnTo>
                  <a:cubicBezTo>
                    <a:pt x="2402" y="565"/>
                    <a:pt x="2310" y="885"/>
                    <a:pt x="2173" y="1160"/>
                  </a:cubicBezTo>
                  <a:cubicBezTo>
                    <a:pt x="2117" y="1286"/>
                    <a:pt x="2034" y="1387"/>
                    <a:pt x="1931" y="1387"/>
                  </a:cubicBezTo>
                  <a:cubicBezTo>
                    <a:pt x="1867" y="1387"/>
                    <a:pt x="1795" y="1348"/>
                    <a:pt x="1716" y="1251"/>
                  </a:cubicBezTo>
                  <a:cubicBezTo>
                    <a:pt x="1556" y="1388"/>
                    <a:pt x="1487" y="1594"/>
                    <a:pt x="1533" y="1800"/>
                  </a:cubicBezTo>
                  <a:cubicBezTo>
                    <a:pt x="1944" y="2280"/>
                    <a:pt x="1533" y="2692"/>
                    <a:pt x="1373" y="3103"/>
                  </a:cubicBezTo>
                  <a:cubicBezTo>
                    <a:pt x="1167" y="3469"/>
                    <a:pt x="1418" y="3995"/>
                    <a:pt x="961" y="4247"/>
                  </a:cubicBezTo>
                  <a:cubicBezTo>
                    <a:pt x="801" y="4384"/>
                    <a:pt x="732" y="4590"/>
                    <a:pt x="755" y="4795"/>
                  </a:cubicBezTo>
                  <a:cubicBezTo>
                    <a:pt x="1007" y="5161"/>
                    <a:pt x="687" y="5527"/>
                    <a:pt x="732" y="5893"/>
                  </a:cubicBezTo>
                  <a:cubicBezTo>
                    <a:pt x="732" y="5930"/>
                    <a:pt x="762" y="6055"/>
                    <a:pt x="702" y="6055"/>
                  </a:cubicBezTo>
                  <a:cubicBezTo>
                    <a:pt x="688" y="6055"/>
                    <a:pt x="668" y="6048"/>
                    <a:pt x="641" y="6030"/>
                  </a:cubicBezTo>
                  <a:cubicBezTo>
                    <a:pt x="572" y="6030"/>
                    <a:pt x="572" y="5824"/>
                    <a:pt x="458" y="5756"/>
                  </a:cubicBezTo>
                  <a:cubicBezTo>
                    <a:pt x="207" y="6076"/>
                    <a:pt x="275" y="6442"/>
                    <a:pt x="275" y="6830"/>
                  </a:cubicBezTo>
                  <a:cubicBezTo>
                    <a:pt x="412" y="7882"/>
                    <a:pt x="275" y="8957"/>
                    <a:pt x="275" y="10009"/>
                  </a:cubicBezTo>
                  <a:cubicBezTo>
                    <a:pt x="252" y="10581"/>
                    <a:pt x="1" y="11427"/>
                    <a:pt x="961" y="11472"/>
                  </a:cubicBezTo>
                  <a:cubicBezTo>
                    <a:pt x="986" y="11474"/>
                    <a:pt x="1010" y="11474"/>
                    <a:pt x="1034" y="11474"/>
                  </a:cubicBezTo>
                  <a:cubicBezTo>
                    <a:pt x="1913" y="11474"/>
                    <a:pt x="1761" y="10657"/>
                    <a:pt x="1761" y="10100"/>
                  </a:cubicBezTo>
                  <a:cubicBezTo>
                    <a:pt x="1761" y="9231"/>
                    <a:pt x="1830" y="8362"/>
                    <a:pt x="1830" y="7471"/>
                  </a:cubicBezTo>
                  <a:cubicBezTo>
                    <a:pt x="1830" y="7105"/>
                    <a:pt x="1693" y="6602"/>
                    <a:pt x="2196" y="6327"/>
                  </a:cubicBezTo>
                  <a:cubicBezTo>
                    <a:pt x="2516" y="6122"/>
                    <a:pt x="2516" y="5779"/>
                    <a:pt x="2470" y="5436"/>
                  </a:cubicBezTo>
                  <a:cubicBezTo>
                    <a:pt x="2265" y="4612"/>
                    <a:pt x="2425" y="3766"/>
                    <a:pt x="2928" y="3103"/>
                  </a:cubicBezTo>
                  <a:cubicBezTo>
                    <a:pt x="3156" y="2920"/>
                    <a:pt x="3271" y="2623"/>
                    <a:pt x="3179" y="2349"/>
                  </a:cubicBezTo>
                  <a:cubicBezTo>
                    <a:pt x="2836" y="1663"/>
                    <a:pt x="3499" y="1114"/>
                    <a:pt x="3408" y="451"/>
                  </a:cubicBezTo>
                  <a:cubicBezTo>
                    <a:pt x="3316" y="211"/>
                    <a:pt x="3194" y="1"/>
                    <a:pt x="2945" y="1"/>
                  </a:cubicBezTo>
                  <a:close/>
                </a:path>
              </a:pathLst>
            </a:custGeom>
            <a:solidFill>
              <a:srgbClr val="EE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42" name="Google Shape;588;p35">
              <a:extLst>
                <a:ext uri="{FF2B5EF4-FFF2-40B4-BE49-F238E27FC236}">
                  <a16:creationId xmlns:a16="http://schemas.microsoft.com/office/drawing/2014/main" id="{19E1084E-E434-9D3C-7F84-3B30C2BBDE3E}"/>
                </a:ext>
              </a:extLst>
            </p:cNvPr>
            <p:cNvSpPr/>
            <p:nvPr/>
          </p:nvSpPr>
          <p:spPr>
            <a:xfrm>
              <a:off x="4390225" y="4490025"/>
              <a:ext cx="98350" cy="455775"/>
            </a:xfrm>
            <a:custGeom>
              <a:avLst/>
              <a:gdLst/>
              <a:ahLst/>
              <a:cxnLst/>
              <a:rect l="l" t="t" r="r" b="b"/>
              <a:pathLst>
                <a:path w="3934" h="18231" extrusionOk="0">
                  <a:moveTo>
                    <a:pt x="3280" y="1"/>
                  </a:moveTo>
                  <a:cubicBezTo>
                    <a:pt x="3054" y="1"/>
                    <a:pt x="3007" y="263"/>
                    <a:pt x="2973" y="486"/>
                  </a:cubicBezTo>
                  <a:cubicBezTo>
                    <a:pt x="2904" y="806"/>
                    <a:pt x="3019" y="1127"/>
                    <a:pt x="2996" y="1447"/>
                  </a:cubicBezTo>
                  <a:cubicBezTo>
                    <a:pt x="2996" y="1561"/>
                    <a:pt x="2996" y="1675"/>
                    <a:pt x="3019" y="1790"/>
                  </a:cubicBezTo>
                  <a:cubicBezTo>
                    <a:pt x="3064" y="2682"/>
                    <a:pt x="3179" y="3596"/>
                    <a:pt x="3087" y="4511"/>
                  </a:cubicBezTo>
                  <a:cubicBezTo>
                    <a:pt x="3019" y="5243"/>
                    <a:pt x="3293" y="5974"/>
                    <a:pt x="3110" y="6729"/>
                  </a:cubicBezTo>
                  <a:cubicBezTo>
                    <a:pt x="2973" y="9107"/>
                    <a:pt x="2287" y="11394"/>
                    <a:pt x="1624" y="13680"/>
                  </a:cubicBezTo>
                  <a:cubicBezTo>
                    <a:pt x="1555" y="14572"/>
                    <a:pt x="1121" y="15327"/>
                    <a:pt x="709" y="16104"/>
                  </a:cubicBezTo>
                  <a:cubicBezTo>
                    <a:pt x="618" y="16699"/>
                    <a:pt x="0" y="17202"/>
                    <a:pt x="389" y="17865"/>
                  </a:cubicBezTo>
                  <a:lnTo>
                    <a:pt x="686" y="18231"/>
                  </a:lnTo>
                  <a:cubicBezTo>
                    <a:pt x="1098" y="17751"/>
                    <a:pt x="1098" y="17019"/>
                    <a:pt x="1601" y="16584"/>
                  </a:cubicBezTo>
                  <a:cubicBezTo>
                    <a:pt x="1829" y="15921"/>
                    <a:pt x="1921" y="15190"/>
                    <a:pt x="2401" y="14618"/>
                  </a:cubicBezTo>
                  <a:cubicBezTo>
                    <a:pt x="2378" y="14435"/>
                    <a:pt x="2470" y="14229"/>
                    <a:pt x="2630" y="14115"/>
                  </a:cubicBezTo>
                  <a:lnTo>
                    <a:pt x="3110" y="12331"/>
                  </a:lnTo>
                  <a:cubicBezTo>
                    <a:pt x="3224" y="11714"/>
                    <a:pt x="3339" y="11096"/>
                    <a:pt x="3430" y="10479"/>
                  </a:cubicBezTo>
                  <a:cubicBezTo>
                    <a:pt x="3613" y="9267"/>
                    <a:pt x="3933" y="8055"/>
                    <a:pt x="3933" y="6798"/>
                  </a:cubicBezTo>
                  <a:cubicBezTo>
                    <a:pt x="3933" y="5814"/>
                    <a:pt x="3796" y="4808"/>
                    <a:pt x="3842" y="3802"/>
                  </a:cubicBezTo>
                  <a:cubicBezTo>
                    <a:pt x="3865" y="2567"/>
                    <a:pt x="3682" y="1332"/>
                    <a:pt x="3567" y="98"/>
                  </a:cubicBezTo>
                  <a:cubicBezTo>
                    <a:pt x="3448" y="29"/>
                    <a:pt x="3354" y="1"/>
                    <a:pt x="3280" y="1"/>
                  </a:cubicBezTo>
                  <a:close/>
                </a:path>
              </a:pathLst>
            </a:custGeom>
            <a:solidFill>
              <a:srgbClr val="A33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43" name="Google Shape;589;p35">
              <a:extLst>
                <a:ext uri="{FF2B5EF4-FFF2-40B4-BE49-F238E27FC236}">
                  <a16:creationId xmlns:a16="http://schemas.microsoft.com/office/drawing/2014/main" id="{F2E23BC9-38F6-B737-91C5-CFF3B16378A7}"/>
                </a:ext>
              </a:extLst>
            </p:cNvPr>
            <p:cNvSpPr/>
            <p:nvPr/>
          </p:nvSpPr>
          <p:spPr>
            <a:xfrm>
              <a:off x="2986200" y="4453575"/>
              <a:ext cx="61775" cy="214975"/>
            </a:xfrm>
            <a:custGeom>
              <a:avLst/>
              <a:gdLst/>
              <a:ahLst/>
              <a:cxnLst/>
              <a:rect l="l" t="t" r="r" b="b"/>
              <a:pathLst>
                <a:path w="2471" h="8599" extrusionOk="0">
                  <a:moveTo>
                    <a:pt x="1967" y="1"/>
                  </a:moveTo>
                  <a:lnTo>
                    <a:pt x="1967" y="1"/>
                  </a:lnTo>
                  <a:cubicBezTo>
                    <a:pt x="1921" y="252"/>
                    <a:pt x="1990" y="550"/>
                    <a:pt x="1853" y="732"/>
                  </a:cubicBezTo>
                  <a:cubicBezTo>
                    <a:pt x="1533" y="1144"/>
                    <a:pt x="1647" y="1578"/>
                    <a:pt x="1647" y="2013"/>
                  </a:cubicBezTo>
                  <a:cubicBezTo>
                    <a:pt x="1647" y="3042"/>
                    <a:pt x="1578" y="4071"/>
                    <a:pt x="1556" y="5077"/>
                  </a:cubicBezTo>
                  <a:cubicBezTo>
                    <a:pt x="1556" y="5329"/>
                    <a:pt x="1533" y="5489"/>
                    <a:pt x="1258" y="5512"/>
                  </a:cubicBezTo>
                  <a:cubicBezTo>
                    <a:pt x="1217" y="5517"/>
                    <a:pt x="1179" y="5519"/>
                    <a:pt x="1142" y="5519"/>
                  </a:cubicBezTo>
                  <a:cubicBezTo>
                    <a:pt x="849" y="5519"/>
                    <a:pt x="684" y="5359"/>
                    <a:pt x="664" y="5054"/>
                  </a:cubicBezTo>
                  <a:cubicBezTo>
                    <a:pt x="618" y="4711"/>
                    <a:pt x="618" y="4391"/>
                    <a:pt x="664" y="4048"/>
                  </a:cubicBezTo>
                  <a:cubicBezTo>
                    <a:pt x="870" y="3225"/>
                    <a:pt x="641" y="2425"/>
                    <a:pt x="641" y="1601"/>
                  </a:cubicBezTo>
                  <a:cubicBezTo>
                    <a:pt x="664" y="1396"/>
                    <a:pt x="595" y="1190"/>
                    <a:pt x="435" y="1053"/>
                  </a:cubicBezTo>
                  <a:cubicBezTo>
                    <a:pt x="344" y="1921"/>
                    <a:pt x="69" y="2768"/>
                    <a:pt x="252" y="3636"/>
                  </a:cubicBezTo>
                  <a:cubicBezTo>
                    <a:pt x="1" y="5146"/>
                    <a:pt x="229" y="6655"/>
                    <a:pt x="161" y="8141"/>
                  </a:cubicBezTo>
                  <a:cubicBezTo>
                    <a:pt x="161" y="8278"/>
                    <a:pt x="298" y="8438"/>
                    <a:pt x="367" y="8599"/>
                  </a:cubicBezTo>
                  <a:cubicBezTo>
                    <a:pt x="847" y="8324"/>
                    <a:pt x="549" y="7592"/>
                    <a:pt x="1098" y="7364"/>
                  </a:cubicBezTo>
                  <a:cubicBezTo>
                    <a:pt x="1464" y="7044"/>
                    <a:pt x="1967" y="6929"/>
                    <a:pt x="2173" y="6449"/>
                  </a:cubicBezTo>
                  <a:cubicBezTo>
                    <a:pt x="2447" y="4848"/>
                    <a:pt x="2150" y="3225"/>
                    <a:pt x="2402" y="1624"/>
                  </a:cubicBezTo>
                  <a:cubicBezTo>
                    <a:pt x="2447" y="1258"/>
                    <a:pt x="2470" y="870"/>
                    <a:pt x="2173" y="572"/>
                  </a:cubicBezTo>
                  <a:cubicBezTo>
                    <a:pt x="2127" y="367"/>
                    <a:pt x="2242" y="138"/>
                    <a:pt x="1967" y="1"/>
                  </a:cubicBezTo>
                  <a:close/>
                </a:path>
              </a:pathLst>
            </a:custGeom>
            <a:solidFill>
              <a:srgbClr val="E38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44" name="Google Shape;590;p35">
              <a:extLst>
                <a:ext uri="{FF2B5EF4-FFF2-40B4-BE49-F238E27FC236}">
                  <a16:creationId xmlns:a16="http://schemas.microsoft.com/office/drawing/2014/main" id="{F41D5CDE-6940-4C85-EFA3-C395C0FE0116}"/>
                </a:ext>
              </a:extLst>
            </p:cNvPr>
            <p:cNvSpPr/>
            <p:nvPr/>
          </p:nvSpPr>
          <p:spPr>
            <a:xfrm>
              <a:off x="2994775" y="4630225"/>
              <a:ext cx="58350" cy="103925"/>
            </a:xfrm>
            <a:custGeom>
              <a:avLst/>
              <a:gdLst/>
              <a:ahLst/>
              <a:cxnLst/>
              <a:rect l="l" t="t" r="r" b="b"/>
              <a:pathLst>
                <a:path w="2334" h="4157" extrusionOk="0">
                  <a:moveTo>
                    <a:pt x="549" y="0"/>
                  </a:moveTo>
                  <a:cubicBezTo>
                    <a:pt x="344" y="0"/>
                    <a:pt x="138" y="69"/>
                    <a:pt x="115" y="321"/>
                  </a:cubicBezTo>
                  <a:cubicBezTo>
                    <a:pt x="69" y="709"/>
                    <a:pt x="46" y="1121"/>
                    <a:pt x="1" y="1533"/>
                  </a:cubicBezTo>
                  <a:cubicBezTo>
                    <a:pt x="115" y="2379"/>
                    <a:pt x="184" y="3248"/>
                    <a:pt x="527" y="4071"/>
                  </a:cubicBezTo>
                  <a:cubicBezTo>
                    <a:pt x="749" y="4115"/>
                    <a:pt x="967" y="4156"/>
                    <a:pt x="1176" y="4156"/>
                  </a:cubicBezTo>
                  <a:cubicBezTo>
                    <a:pt x="1504" y="4156"/>
                    <a:pt x="1807" y="4055"/>
                    <a:pt x="2059" y="3705"/>
                  </a:cubicBezTo>
                  <a:cubicBezTo>
                    <a:pt x="2242" y="2699"/>
                    <a:pt x="2333" y="1693"/>
                    <a:pt x="1761" y="755"/>
                  </a:cubicBezTo>
                  <a:cubicBezTo>
                    <a:pt x="1418" y="412"/>
                    <a:pt x="892" y="366"/>
                    <a:pt x="549" y="0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45" name="Google Shape;591;p35">
              <a:extLst>
                <a:ext uri="{FF2B5EF4-FFF2-40B4-BE49-F238E27FC236}">
                  <a16:creationId xmlns:a16="http://schemas.microsoft.com/office/drawing/2014/main" id="{89175A72-A825-146C-244C-87AE9F933246}"/>
                </a:ext>
              </a:extLst>
            </p:cNvPr>
            <p:cNvSpPr/>
            <p:nvPr/>
          </p:nvSpPr>
          <p:spPr>
            <a:xfrm>
              <a:off x="3915725" y="5226700"/>
              <a:ext cx="229850" cy="101450"/>
            </a:xfrm>
            <a:custGeom>
              <a:avLst/>
              <a:gdLst/>
              <a:ahLst/>
              <a:cxnLst/>
              <a:rect l="l" t="t" r="r" b="b"/>
              <a:pathLst>
                <a:path w="9194" h="4058" extrusionOk="0">
                  <a:moveTo>
                    <a:pt x="8696" y="0"/>
                  </a:moveTo>
                  <a:cubicBezTo>
                    <a:pt x="8415" y="0"/>
                    <a:pt x="8169" y="167"/>
                    <a:pt x="7913" y="312"/>
                  </a:cubicBezTo>
                  <a:cubicBezTo>
                    <a:pt x="7021" y="792"/>
                    <a:pt x="6175" y="1295"/>
                    <a:pt x="5260" y="1729"/>
                  </a:cubicBezTo>
                  <a:cubicBezTo>
                    <a:pt x="4254" y="2141"/>
                    <a:pt x="3248" y="2530"/>
                    <a:pt x="2196" y="2850"/>
                  </a:cubicBezTo>
                  <a:cubicBezTo>
                    <a:pt x="1830" y="2873"/>
                    <a:pt x="1441" y="2895"/>
                    <a:pt x="1076" y="2964"/>
                  </a:cubicBezTo>
                  <a:cubicBezTo>
                    <a:pt x="618" y="3078"/>
                    <a:pt x="230" y="3353"/>
                    <a:pt x="1" y="3764"/>
                  </a:cubicBezTo>
                  <a:cubicBezTo>
                    <a:pt x="57" y="3987"/>
                    <a:pt x="172" y="4058"/>
                    <a:pt x="315" y="4058"/>
                  </a:cubicBezTo>
                  <a:cubicBezTo>
                    <a:pt x="407" y="4058"/>
                    <a:pt x="511" y="4029"/>
                    <a:pt x="618" y="3993"/>
                  </a:cubicBezTo>
                  <a:cubicBezTo>
                    <a:pt x="1190" y="3924"/>
                    <a:pt x="1762" y="3879"/>
                    <a:pt x="2333" y="3742"/>
                  </a:cubicBezTo>
                  <a:cubicBezTo>
                    <a:pt x="4437" y="3238"/>
                    <a:pt x="6289" y="2164"/>
                    <a:pt x="8187" y="1180"/>
                  </a:cubicBezTo>
                  <a:cubicBezTo>
                    <a:pt x="8439" y="1020"/>
                    <a:pt x="8644" y="837"/>
                    <a:pt x="8850" y="632"/>
                  </a:cubicBezTo>
                  <a:cubicBezTo>
                    <a:pt x="8942" y="586"/>
                    <a:pt x="9010" y="517"/>
                    <a:pt x="9102" y="449"/>
                  </a:cubicBezTo>
                  <a:cubicBezTo>
                    <a:pt x="9193" y="357"/>
                    <a:pt x="9170" y="197"/>
                    <a:pt x="9079" y="106"/>
                  </a:cubicBezTo>
                  <a:cubicBezTo>
                    <a:pt x="8942" y="31"/>
                    <a:pt x="8816" y="0"/>
                    <a:pt x="8696" y="0"/>
                  </a:cubicBezTo>
                  <a:close/>
                </a:path>
              </a:pathLst>
            </a:custGeom>
            <a:solidFill>
              <a:srgbClr val="9820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46" name="Google Shape;592;p35">
              <a:extLst>
                <a:ext uri="{FF2B5EF4-FFF2-40B4-BE49-F238E27FC236}">
                  <a16:creationId xmlns:a16="http://schemas.microsoft.com/office/drawing/2014/main" id="{34D32339-FF35-B977-0FD3-B3A5C7F63569}"/>
                </a:ext>
              </a:extLst>
            </p:cNvPr>
            <p:cNvSpPr/>
            <p:nvPr/>
          </p:nvSpPr>
          <p:spPr>
            <a:xfrm>
              <a:off x="3558450" y="5313950"/>
              <a:ext cx="261850" cy="41250"/>
            </a:xfrm>
            <a:custGeom>
              <a:avLst/>
              <a:gdLst/>
              <a:ahLst/>
              <a:cxnLst/>
              <a:rect l="l" t="t" r="r" b="b"/>
              <a:pathLst>
                <a:path w="10474" h="1650" extrusionOk="0">
                  <a:moveTo>
                    <a:pt x="389" y="0"/>
                  </a:moveTo>
                  <a:cubicBezTo>
                    <a:pt x="275" y="23"/>
                    <a:pt x="160" y="69"/>
                    <a:pt x="69" y="137"/>
                  </a:cubicBezTo>
                  <a:lnTo>
                    <a:pt x="0" y="297"/>
                  </a:lnTo>
                  <a:lnTo>
                    <a:pt x="69" y="457"/>
                  </a:lnTo>
                  <a:cubicBezTo>
                    <a:pt x="115" y="503"/>
                    <a:pt x="183" y="526"/>
                    <a:pt x="252" y="526"/>
                  </a:cubicBezTo>
                  <a:cubicBezTo>
                    <a:pt x="266" y="524"/>
                    <a:pt x="280" y="522"/>
                    <a:pt x="293" y="522"/>
                  </a:cubicBezTo>
                  <a:cubicBezTo>
                    <a:pt x="404" y="522"/>
                    <a:pt x="467" y="604"/>
                    <a:pt x="549" y="686"/>
                  </a:cubicBezTo>
                  <a:lnTo>
                    <a:pt x="1006" y="777"/>
                  </a:lnTo>
                  <a:cubicBezTo>
                    <a:pt x="1109" y="812"/>
                    <a:pt x="1218" y="829"/>
                    <a:pt x="1329" y="829"/>
                  </a:cubicBezTo>
                  <a:cubicBezTo>
                    <a:pt x="1441" y="829"/>
                    <a:pt x="1555" y="812"/>
                    <a:pt x="1669" y="777"/>
                  </a:cubicBezTo>
                  <a:lnTo>
                    <a:pt x="2035" y="777"/>
                  </a:lnTo>
                  <a:cubicBezTo>
                    <a:pt x="2127" y="800"/>
                    <a:pt x="2218" y="846"/>
                    <a:pt x="2310" y="892"/>
                  </a:cubicBezTo>
                  <a:cubicBezTo>
                    <a:pt x="2499" y="968"/>
                    <a:pt x="2704" y="1012"/>
                    <a:pt x="2912" y="1012"/>
                  </a:cubicBezTo>
                  <a:cubicBezTo>
                    <a:pt x="2955" y="1012"/>
                    <a:pt x="2998" y="1010"/>
                    <a:pt x="3041" y="1006"/>
                  </a:cubicBezTo>
                  <a:cubicBezTo>
                    <a:pt x="3202" y="1098"/>
                    <a:pt x="3407" y="1052"/>
                    <a:pt x="3567" y="1189"/>
                  </a:cubicBezTo>
                  <a:cubicBezTo>
                    <a:pt x="4081" y="1298"/>
                    <a:pt x="4594" y="1428"/>
                    <a:pt x="5122" y="1428"/>
                  </a:cubicBezTo>
                  <a:cubicBezTo>
                    <a:pt x="5370" y="1428"/>
                    <a:pt x="5621" y="1399"/>
                    <a:pt x="5877" y="1326"/>
                  </a:cubicBezTo>
                  <a:cubicBezTo>
                    <a:pt x="5934" y="1303"/>
                    <a:pt x="5997" y="1292"/>
                    <a:pt x="6060" y="1292"/>
                  </a:cubicBezTo>
                  <a:cubicBezTo>
                    <a:pt x="6123" y="1292"/>
                    <a:pt x="6186" y="1303"/>
                    <a:pt x="6243" y="1326"/>
                  </a:cubicBezTo>
                  <a:cubicBezTo>
                    <a:pt x="6928" y="1559"/>
                    <a:pt x="7626" y="1649"/>
                    <a:pt x="8326" y="1649"/>
                  </a:cubicBezTo>
                  <a:cubicBezTo>
                    <a:pt x="9003" y="1649"/>
                    <a:pt x="9684" y="1564"/>
                    <a:pt x="10359" y="1441"/>
                  </a:cubicBezTo>
                  <a:cubicBezTo>
                    <a:pt x="10473" y="1189"/>
                    <a:pt x="10336" y="1029"/>
                    <a:pt x="10153" y="869"/>
                  </a:cubicBezTo>
                  <a:cubicBezTo>
                    <a:pt x="10062" y="823"/>
                    <a:pt x="9947" y="777"/>
                    <a:pt x="9856" y="755"/>
                  </a:cubicBezTo>
                  <a:cubicBezTo>
                    <a:pt x="9696" y="755"/>
                    <a:pt x="9536" y="777"/>
                    <a:pt x="9376" y="823"/>
                  </a:cubicBezTo>
                  <a:cubicBezTo>
                    <a:pt x="9306" y="876"/>
                    <a:pt x="9239" y="898"/>
                    <a:pt x="9175" y="898"/>
                  </a:cubicBezTo>
                  <a:cubicBezTo>
                    <a:pt x="9070" y="898"/>
                    <a:pt x="8971" y="839"/>
                    <a:pt x="8872" y="755"/>
                  </a:cubicBezTo>
                  <a:cubicBezTo>
                    <a:pt x="8667" y="686"/>
                    <a:pt x="8461" y="663"/>
                    <a:pt x="8232" y="663"/>
                  </a:cubicBezTo>
                  <a:cubicBezTo>
                    <a:pt x="8127" y="659"/>
                    <a:pt x="8020" y="658"/>
                    <a:pt x="7913" y="658"/>
                  </a:cubicBezTo>
                  <a:cubicBezTo>
                    <a:pt x="7796" y="658"/>
                    <a:pt x="7679" y="659"/>
                    <a:pt x="7561" y="659"/>
                  </a:cubicBezTo>
                  <a:cubicBezTo>
                    <a:pt x="7204" y="659"/>
                    <a:pt x="6845" y="647"/>
                    <a:pt x="6494" y="549"/>
                  </a:cubicBezTo>
                  <a:lnTo>
                    <a:pt x="6311" y="503"/>
                  </a:lnTo>
                  <a:cubicBezTo>
                    <a:pt x="6197" y="503"/>
                    <a:pt x="6083" y="480"/>
                    <a:pt x="5968" y="480"/>
                  </a:cubicBezTo>
                  <a:cubicBezTo>
                    <a:pt x="5570" y="539"/>
                    <a:pt x="5162" y="636"/>
                    <a:pt x="4757" y="636"/>
                  </a:cubicBezTo>
                  <a:cubicBezTo>
                    <a:pt x="4534" y="636"/>
                    <a:pt x="4312" y="607"/>
                    <a:pt x="4093" y="526"/>
                  </a:cubicBezTo>
                  <a:cubicBezTo>
                    <a:pt x="3796" y="457"/>
                    <a:pt x="3522" y="412"/>
                    <a:pt x="3224" y="412"/>
                  </a:cubicBezTo>
                  <a:cubicBezTo>
                    <a:pt x="2996" y="389"/>
                    <a:pt x="2790" y="343"/>
                    <a:pt x="2561" y="274"/>
                  </a:cubicBezTo>
                  <a:cubicBezTo>
                    <a:pt x="2447" y="252"/>
                    <a:pt x="2355" y="229"/>
                    <a:pt x="2241" y="206"/>
                  </a:cubicBezTo>
                  <a:cubicBezTo>
                    <a:pt x="1784" y="206"/>
                    <a:pt x="1349" y="137"/>
                    <a:pt x="915" y="46"/>
                  </a:cubicBezTo>
                  <a:cubicBezTo>
                    <a:pt x="732" y="0"/>
                    <a:pt x="572" y="0"/>
                    <a:pt x="389" y="0"/>
                  </a:cubicBezTo>
                  <a:close/>
                </a:path>
              </a:pathLst>
            </a:custGeom>
            <a:solidFill>
              <a:srgbClr val="952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47" name="Google Shape;593;p35">
              <a:extLst>
                <a:ext uri="{FF2B5EF4-FFF2-40B4-BE49-F238E27FC236}">
                  <a16:creationId xmlns:a16="http://schemas.microsoft.com/office/drawing/2014/main" id="{B4E4CB1E-41BE-F84D-6E71-9C5180D22911}"/>
                </a:ext>
              </a:extLst>
            </p:cNvPr>
            <p:cNvSpPr/>
            <p:nvPr/>
          </p:nvSpPr>
          <p:spPr>
            <a:xfrm>
              <a:off x="3106250" y="4986150"/>
              <a:ext cx="132650" cy="154625"/>
            </a:xfrm>
            <a:custGeom>
              <a:avLst/>
              <a:gdLst/>
              <a:ahLst/>
              <a:cxnLst/>
              <a:rect l="l" t="t" r="r" b="b"/>
              <a:pathLst>
                <a:path w="5306" h="6185" extrusionOk="0">
                  <a:moveTo>
                    <a:pt x="702" y="1"/>
                  </a:moveTo>
                  <a:cubicBezTo>
                    <a:pt x="543" y="1"/>
                    <a:pt x="452" y="125"/>
                    <a:pt x="412" y="284"/>
                  </a:cubicBezTo>
                  <a:lnTo>
                    <a:pt x="412" y="558"/>
                  </a:lnTo>
                  <a:cubicBezTo>
                    <a:pt x="458" y="627"/>
                    <a:pt x="481" y="718"/>
                    <a:pt x="504" y="810"/>
                  </a:cubicBezTo>
                  <a:cubicBezTo>
                    <a:pt x="504" y="878"/>
                    <a:pt x="527" y="970"/>
                    <a:pt x="595" y="1038"/>
                  </a:cubicBezTo>
                  <a:cubicBezTo>
                    <a:pt x="664" y="1290"/>
                    <a:pt x="595" y="1564"/>
                    <a:pt x="389" y="1702"/>
                  </a:cubicBezTo>
                  <a:cubicBezTo>
                    <a:pt x="1" y="2045"/>
                    <a:pt x="69" y="2205"/>
                    <a:pt x="504" y="2388"/>
                  </a:cubicBezTo>
                  <a:cubicBezTo>
                    <a:pt x="641" y="2456"/>
                    <a:pt x="801" y="2525"/>
                    <a:pt x="984" y="2548"/>
                  </a:cubicBezTo>
                  <a:cubicBezTo>
                    <a:pt x="1001" y="2547"/>
                    <a:pt x="1018" y="2546"/>
                    <a:pt x="1035" y="2546"/>
                  </a:cubicBezTo>
                  <a:cubicBezTo>
                    <a:pt x="1481" y="2546"/>
                    <a:pt x="1703" y="2834"/>
                    <a:pt x="1967" y="3165"/>
                  </a:cubicBezTo>
                  <a:cubicBezTo>
                    <a:pt x="2790" y="4148"/>
                    <a:pt x="3659" y="5132"/>
                    <a:pt x="4505" y="6092"/>
                  </a:cubicBezTo>
                  <a:cubicBezTo>
                    <a:pt x="4557" y="6156"/>
                    <a:pt x="4623" y="6184"/>
                    <a:pt x="4691" y="6184"/>
                  </a:cubicBezTo>
                  <a:cubicBezTo>
                    <a:pt x="4744" y="6184"/>
                    <a:pt x="4799" y="6168"/>
                    <a:pt x="4848" y="6138"/>
                  </a:cubicBezTo>
                  <a:cubicBezTo>
                    <a:pt x="5306" y="5223"/>
                    <a:pt x="4391" y="4971"/>
                    <a:pt x="4071" y="4423"/>
                  </a:cubicBezTo>
                  <a:cubicBezTo>
                    <a:pt x="2973" y="2959"/>
                    <a:pt x="1624" y="1656"/>
                    <a:pt x="778" y="9"/>
                  </a:cubicBezTo>
                  <a:cubicBezTo>
                    <a:pt x="751" y="3"/>
                    <a:pt x="726" y="1"/>
                    <a:pt x="702" y="1"/>
                  </a:cubicBezTo>
                  <a:close/>
                </a:path>
              </a:pathLst>
            </a:custGeom>
            <a:solidFill>
              <a:srgbClr val="AA3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48" name="Google Shape;594;p35">
              <a:extLst>
                <a:ext uri="{FF2B5EF4-FFF2-40B4-BE49-F238E27FC236}">
                  <a16:creationId xmlns:a16="http://schemas.microsoft.com/office/drawing/2014/main" id="{60379748-77F2-173C-A170-57A991D10167}"/>
                </a:ext>
              </a:extLst>
            </p:cNvPr>
            <p:cNvSpPr/>
            <p:nvPr/>
          </p:nvSpPr>
          <p:spPr>
            <a:xfrm>
              <a:off x="3007925" y="4723975"/>
              <a:ext cx="44625" cy="107375"/>
            </a:xfrm>
            <a:custGeom>
              <a:avLst/>
              <a:gdLst/>
              <a:ahLst/>
              <a:cxnLst/>
              <a:rect l="l" t="t" r="r" b="b"/>
              <a:pathLst>
                <a:path w="1785" h="4295" extrusionOk="0">
                  <a:moveTo>
                    <a:pt x="1327" y="1"/>
                  </a:moveTo>
                  <a:cubicBezTo>
                    <a:pt x="1131" y="66"/>
                    <a:pt x="958" y="178"/>
                    <a:pt x="758" y="178"/>
                  </a:cubicBezTo>
                  <a:cubicBezTo>
                    <a:pt x="679" y="178"/>
                    <a:pt x="595" y="161"/>
                    <a:pt x="504" y="115"/>
                  </a:cubicBezTo>
                  <a:cubicBezTo>
                    <a:pt x="441" y="84"/>
                    <a:pt x="384" y="70"/>
                    <a:pt x="332" y="70"/>
                  </a:cubicBezTo>
                  <a:cubicBezTo>
                    <a:pt x="191" y="70"/>
                    <a:pt x="84" y="171"/>
                    <a:pt x="1" y="321"/>
                  </a:cubicBezTo>
                  <a:cubicBezTo>
                    <a:pt x="1" y="1258"/>
                    <a:pt x="161" y="2196"/>
                    <a:pt x="504" y="3088"/>
                  </a:cubicBezTo>
                  <a:cubicBezTo>
                    <a:pt x="618" y="3476"/>
                    <a:pt x="709" y="3865"/>
                    <a:pt x="778" y="4277"/>
                  </a:cubicBezTo>
                  <a:cubicBezTo>
                    <a:pt x="819" y="4289"/>
                    <a:pt x="856" y="4295"/>
                    <a:pt x="890" y="4295"/>
                  </a:cubicBezTo>
                  <a:cubicBezTo>
                    <a:pt x="1047" y="4295"/>
                    <a:pt x="1137" y="4175"/>
                    <a:pt x="1213" y="4025"/>
                  </a:cubicBezTo>
                  <a:cubicBezTo>
                    <a:pt x="1304" y="3728"/>
                    <a:pt x="1327" y="3408"/>
                    <a:pt x="1235" y="3110"/>
                  </a:cubicBezTo>
                  <a:cubicBezTo>
                    <a:pt x="1098" y="2653"/>
                    <a:pt x="1030" y="2173"/>
                    <a:pt x="1030" y="1670"/>
                  </a:cubicBezTo>
                  <a:cubicBezTo>
                    <a:pt x="1030" y="1601"/>
                    <a:pt x="961" y="1510"/>
                    <a:pt x="1030" y="1441"/>
                  </a:cubicBezTo>
                  <a:cubicBezTo>
                    <a:pt x="1030" y="1601"/>
                    <a:pt x="1075" y="1761"/>
                    <a:pt x="1121" y="1899"/>
                  </a:cubicBezTo>
                  <a:cubicBezTo>
                    <a:pt x="1190" y="1990"/>
                    <a:pt x="1304" y="2059"/>
                    <a:pt x="1418" y="2059"/>
                  </a:cubicBezTo>
                  <a:cubicBezTo>
                    <a:pt x="1738" y="1921"/>
                    <a:pt x="1784" y="1647"/>
                    <a:pt x="1784" y="1350"/>
                  </a:cubicBezTo>
                  <a:cubicBezTo>
                    <a:pt x="1761" y="1235"/>
                    <a:pt x="1738" y="1121"/>
                    <a:pt x="1716" y="1030"/>
                  </a:cubicBezTo>
                  <a:cubicBezTo>
                    <a:pt x="1624" y="778"/>
                    <a:pt x="1556" y="504"/>
                    <a:pt x="1487" y="252"/>
                  </a:cubicBezTo>
                  <a:cubicBezTo>
                    <a:pt x="1464" y="161"/>
                    <a:pt x="1395" y="69"/>
                    <a:pt x="1327" y="1"/>
                  </a:cubicBezTo>
                  <a:close/>
                </a:path>
              </a:pathLst>
            </a:custGeom>
            <a:solidFill>
              <a:srgbClr val="9D2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49" name="Google Shape;595;p35">
              <a:extLst>
                <a:ext uri="{FF2B5EF4-FFF2-40B4-BE49-F238E27FC236}">
                  <a16:creationId xmlns:a16="http://schemas.microsoft.com/office/drawing/2014/main" id="{DC8E957D-3AD1-6EE4-E347-835059EADE14}"/>
                </a:ext>
              </a:extLst>
            </p:cNvPr>
            <p:cNvSpPr/>
            <p:nvPr/>
          </p:nvSpPr>
          <p:spPr>
            <a:xfrm>
              <a:off x="3048525" y="4878900"/>
              <a:ext cx="77775" cy="114350"/>
            </a:xfrm>
            <a:custGeom>
              <a:avLst/>
              <a:gdLst/>
              <a:ahLst/>
              <a:cxnLst/>
              <a:rect l="l" t="t" r="r" b="b"/>
              <a:pathLst>
                <a:path w="3111" h="4574" extrusionOk="0">
                  <a:moveTo>
                    <a:pt x="366" y="0"/>
                  </a:moveTo>
                  <a:cubicBezTo>
                    <a:pt x="160" y="46"/>
                    <a:pt x="0" y="115"/>
                    <a:pt x="137" y="366"/>
                  </a:cubicBezTo>
                  <a:cubicBezTo>
                    <a:pt x="618" y="1715"/>
                    <a:pt x="1326" y="2973"/>
                    <a:pt x="2195" y="4094"/>
                  </a:cubicBezTo>
                  <a:cubicBezTo>
                    <a:pt x="2264" y="4162"/>
                    <a:pt x="2333" y="4231"/>
                    <a:pt x="2401" y="4299"/>
                  </a:cubicBezTo>
                  <a:lnTo>
                    <a:pt x="2721" y="4574"/>
                  </a:lnTo>
                  <a:lnTo>
                    <a:pt x="2927" y="4345"/>
                  </a:lnTo>
                  <a:cubicBezTo>
                    <a:pt x="3110" y="3888"/>
                    <a:pt x="2721" y="3613"/>
                    <a:pt x="2584" y="3270"/>
                  </a:cubicBezTo>
                  <a:cubicBezTo>
                    <a:pt x="2378" y="2859"/>
                    <a:pt x="2104" y="2516"/>
                    <a:pt x="1875" y="2127"/>
                  </a:cubicBezTo>
                  <a:cubicBezTo>
                    <a:pt x="1509" y="1304"/>
                    <a:pt x="1304" y="389"/>
                    <a:pt x="366" y="0"/>
                  </a:cubicBezTo>
                  <a:close/>
                </a:path>
              </a:pathLst>
            </a:custGeom>
            <a:solidFill>
              <a:srgbClr val="A735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50" name="Google Shape;596;p35">
              <a:extLst>
                <a:ext uri="{FF2B5EF4-FFF2-40B4-BE49-F238E27FC236}">
                  <a16:creationId xmlns:a16="http://schemas.microsoft.com/office/drawing/2014/main" id="{A5F3A156-C4FD-FBD2-7E30-AEAB6A7237EA}"/>
                </a:ext>
              </a:extLst>
            </p:cNvPr>
            <p:cNvSpPr/>
            <p:nvPr/>
          </p:nvSpPr>
          <p:spPr>
            <a:xfrm>
              <a:off x="3810550" y="5313475"/>
              <a:ext cx="120650" cy="38375"/>
            </a:xfrm>
            <a:custGeom>
              <a:avLst/>
              <a:gdLst/>
              <a:ahLst/>
              <a:cxnLst/>
              <a:rect l="l" t="t" r="r" b="b"/>
              <a:pathLst>
                <a:path w="4826" h="1535" extrusionOk="0">
                  <a:moveTo>
                    <a:pt x="3598" y="1"/>
                  </a:moveTo>
                  <a:cubicBezTo>
                    <a:pt x="3174" y="1"/>
                    <a:pt x="2774" y="258"/>
                    <a:pt x="2356" y="408"/>
                  </a:cubicBezTo>
                  <a:cubicBezTo>
                    <a:pt x="2071" y="597"/>
                    <a:pt x="1744" y="699"/>
                    <a:pt x="1410" y="699"/>
                  </a:cubicBezTo>
                  <a:cubicBezTo>
                    <a:pt x="1260" y="699"/>
                    <a:pt x="1109" y="679"/>
                    <a:pt x="961" y="636"/>
                  </a:cubicBezTo>
                  <a:cubicBezTo>
                    <a:pt x="869" y="614"/>
                    <a:pt x="755" y="614"/>
                    <a:pt x="641" y="614"/>
                  </a:cubicBezTo>
                  <a:cubicBezTo>
                    <a:pt x="503" y="636"/>
                    <a:pt x="343" y="705"/>
                    <a:pt x="229" y="774"/>
                  </a:cubicBezTo>
                  <a:cubicBezTo>
                    <a:pt x="138" y="842"/>
                    <a:pt x="69" y="911"/>
                    <a:pt x="0" y="1002"/>
                  </a:cubicBezTo>
                  <a:cubicBezTo>
                    <a:pt x="92" y="1162"/>
                    <a:pt x="183" y="1322"/>
                    <a:pt x="275" y="1482"/>
                  </a:cubicBezTo>
                  <a:cubicBezTo>
                    <a:pt x="503" y="1518"/>
                    <a:pt x="733" y="1535"/>
                    <a:pt x="965" y="1535"/>
                  </a:cubicBezTo>
                  <a:cubicBezTo>
                    <a:pt x="1640" y="1535"/>
                    <a:pt x="2320" y="1389"/>
                    <a:pt x="2950" y="1117"/>
                  </a:cubicBezTo>
                  <a:cubicBezTo>
                    <a:pt x="3362" y="957"/>
                    <a:pt x="3796" y="819"/>
                    <a:pt x="4254" y="774"/>
                  </a:cubicBezTo>
                  <a:cubicBezTo>
                    <a:pt x="4459" y="751"/>
                    <a:pt x="4665" y="682"/>
                    <a:pt x="4825" y="545"/>
                  </a:cubicBezTo>
                  <a:cubicBezTo>
                    <a:pt x="4619" y="476"/>
                    <a:pt x="4414" y="476"/>
                    <a:pt x="4299" y="271"/>
                  </a:cubicBezTo>
                  <a:cubicBezTo>
                    <a:pt x="4054" y="73"/>
                    <a:pt x="3823" y="1"/>
                    <a:pt x="3598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51" name="Google Shape;597;p35">
              <a:extLst>
                <a:ext uri="{FF2B5EF4-FFF2-40B4-BE49-F238E27FC236}">
                  <a16:creationId xmlns:a16="http://schemas.microsoft.com/office/drawing/2014/main" id="{320BE92E-E15D-1BB6-801E-4292AF6A6BFC}"/>
                </a:ext>
              </a:extLst>
            </p:cNvPr>
            <p:cNvSpPr/>
            <p:nvPr/>
          </p:nvSpPr>
          <p:spPr>
            <a:xfrm>
              <a:off x="3250875" y="5157800"/>
              <a:ext cx="89225" cy="66975"/>
            </a:xfrm>
            <a:custGeom>
              <a:avLst/>
              <a:gdLst/>
              <a:ahLst/>
              <a:cxnLst/>
              <a:rect l="l" t="t" r="r" b="b"/>
              <a:pathLst>
                <a:path w="3569" h="2679" extrusionOk="0">
                  <a:moveTo>
                    <a:pt x="419" y="0"/>
                  </a:moveTo>
                  <a:cubicBezTo>
                    <a:pt x="395" y="0"/>
                    <a:pt x="370" y="1"/>
                    <a:pt x="344" y="3"/>
                  </a:cubicBezTo>
                  <a:cubicBezTo>
                    <a:pt x="230" y="26"/>
                    <a:pt x="138" y="95"/>
                    <a:pt x="47" y="163"/>
                  </a:cubicBezTo>
                  <a:cubicBezTo>
                    <a:pt x="24" y="163"/>
                    <a:pt x="1" y="186"/>
                    <a:pt x="1" y="255"/>
                  </a:cubicBezTo>
                  <a:cubicBezTo>
                    <a:pt x="1" y="346"/>
                    <a:pt x="24" y="415"/>
                    <a:pt x="92" y="461"/>
                  </a:cubicBezTo>
                  <a:cubicBezTo>
                    <a:pt x="458" y="895"/>
                    <a:pt x="733" y="1421"/>
                    <a:pt x="1259" y="1696"/>
                  </a:cubicBezTo>
                  <a:cubicBezTo>
                    <a:pt x="1876" y="2039"/>
                    <a:pt x="2493" y="2359"/>
                    <a:pt x="3111" y="2679"/>
                  </a:cubicBezTo>
                  <a:cubicBezTo>
                    <a:pt x="3294" y="2656"/>
                    <a:pt x="3431" y="2542"/>
                    <a:pt x="3500" y="2382"/>
                  </a:cubicBezTo>
                  <a:cubicBezTo>
                    <a:pt x="3568" y="1398"/>
                    <a:pt x="2653" y="1558"/>
                    <a:pt x="2173" y="1192"/>
                  </a:cubicBezTo>
                  <a:cubicBezTo>
                    <a:pt x="2059" y="1147"/>
                    <a:pt x="1967" y="1101"/>
                    <a:pt x="1876" y="1032"/>
                  </a:cubicBezTo>
                  <a:cubicBezTo>
                    <a:pt x="1693" y="941"/>
                    <a:pt x="1533" y="827"/>
                    <a:pt x="1373" y="689"/>
                  </a:cubicBezTo>
                  <a:cubicBezTo>
                    <a:pt x="1090" y="407"/>
                    <a:pt x="890" y="0"/>
                    <a:pt x="419" y="0"/>
                  </a:cubicBezTo>
                  <a:close/>
                </a:path>
              </a:pathLst>
            </a:custGeom>
            <a:solidFill>
              <a:srgbClr val="A42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52" name="Google Shape;598;p35">
              <a:extLst>
                <a:ext uri="{FF2B5EF4-FFF2-40B4-BE49-F238E27FC236}">
                  <a16:creationId xmlns:a16="http://schemas.microsoft.com/office/drawing/2014/main" id="{42F34EFF-AB89-A4BA-5415-5F06356DA3C7}"/>
                </a:ext>
              </a:extLst>
            </p:cNvPr>
            <p:cNvSpPr/>
            <p:nvPr/>
          </p:nvSpPr>
          <p:spPr>
            <a:xfrm>
              <a:off x="4142675" y="5164600"/>
              <a:ext cx="95500" cy="73325"/>
            </a:xfrm>
            <a:custGeom>
              <a:avLst/>
              <a:gdLst/>
              <a:ahLst/>
              <a:cxnLst/>
              <a:rect l="l" t="t" r="r" b="b"/>
              <a:pathLst>
                <a:path w="3820" h="2933" extrusionOk="0">
                  <a:moveTo>
                    <a:pt x="3210" y="0"/>
                  </a:moveTo>
                  <a:cubicBezTo>
                    <a:pt x="3185" y="0"/>
                    <a:pt x="3160" y="2"/>
                    <a:pt x="3134" y="6"/>
                  </a:cubicBezTo>
                  <a:cubicBezTo>
                    <a:pt x="3042" y="29"/>
                    <a:pt x="2928" y="52"/>
                    <a:pt x="2859" y="97"/>
                  </a:cubicBezTo>
                  <a:cubicBezTo>
                    <a:pt x="2676" y="189"/>
                    <a:pt x="2493" y="303"/>
                    <a:pt x="2333" y="417"/>
                  </a:cubicBezTo>
                  <a:lnTo>
                    <a:pt x="2105" y="577"/>
                  </a:lnTo>
                  <a:cubicBezTo>
                    <a:pt x="1967" y="646"/>
                    <a:pt x="1830" y="738"/>
                    <a:pt x="1716" y="806"/>
                  </a:cubicBezTo>
                  <a:cubicBezTo>
                    <a:pt x="1624" y="852"/>
                    <a:pt x="1533" y="920"/>
                    <a:pt x="1464" y="989"/>
                  </a:cubicBezTo>
                  <a:cubicBezTo>
                    <a:pt x="961" y="1538"/>
                    <a:pt x="1" y="1675"/>
                    <a:pt x="24" y="2635"/>
                  </a:cubicBezTo>
                  <a:lnTo>
                    <a:pt x="24" y="2933"/>
                  </a:lnTo>
                  <a:cubicBezTo>
                    <a:pt x="1419" y="2178"/>
                    <a:pt x="2676" y="1263"/>
                    <a:pt x="3820" y="166"/>
                  </a:cubicBezTo>
                  <a:lnTo>
                    <a:pt x="3545" y="166"/>
                  </a:lnTo>
                  <a:cubicBezTo>
                    <a:pt x="3449" y="51"/>
                    <a:pt x="3338" y="0"/>
                    <a:pt x="3210" y="0"/>
                  </a:cubicBez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53" name="Google Shape;599;p35">
              <a:extLst>
                <a:ext uri="{FF2B5EF4-FFF2-40B4-BE49-F238E27FC236}">
                  <a16:creationId xmlns:a16="http://schemas.microsoft.com/office/drawing/2014/main" id="{13C4F33E-F414-3134-D92A-8092A6F6EDB8}"/>
                </a:ext>
              </a:extLst>
            </p:cNvPr>
            <p:cNvSpPr/>
            <p:nvPr/>
          </p:nvSpPr>
          <p:spPr>
            <a:xfrm>
              <a:off x="3433825" y="5269725"/>
              <a:ext cx="128650" cy="52825"/>
            </a:xfrm>
            <a:custGeom>
              <a:avLst/>
              <a:gdLst/>
              <a:ahLst/>
              <a:cxnLst/>
              <a:rect l="l" t="t" r="r" b="b"/>
              <a:pathLst>
                <a:path w="5146" h="2113" extrusionOk="0">
                  <a:moveTo>
                    <a:pt x="804" y="0"/>
                  </a:moveTo>
                  <a:cubicBezTo>
                    <a:pt x="656" y="0"/>
                    <a:pt x="503" y="29"/>
                    <a:pt x="343" y="100"/>
                  </a:cubicBezTo>
                  <a:cubicBezTo>
                    <a:pt x="160" y="168"/>
                    <a:pt x="46" y="328"/>
                    <a:pt x="0" y="511"/>
                  </a:cubicBezTo>
                  <a:cubicBezTo>
                    <a:pt x="46" y="580"/>
                    <a:pt x="92" y="649"/>
                    <a:pt x="160" y="694"/>
                  </a:cubicBezTo>
                  <a:cubicBezTo>
                    <a:pt x="1327" y="1106"/>
                    <a:pt x="2470" y="1540"/>
                    <a:pt x="3636" y="1952"/>
                  </a:cubicBezTo>
                  <a:cubicBezTo>
                    <a:pt x="3842" y="1998"/>
                    <a:pt x="4048" y="2021"/>
                    <a:pt x="4253" y="2021"/>
                  </a:cubicBezTo>
                  <a:cubicBezTo>
                    <a:pt x="4369" y="2083"/>
                    <a:pt x="4494" y="2113"/>
                    <a:pt x="4620" y="2113"/>
                  </a:cubicBezTo>
                  <a:cubicBezTo>
                    <a:pt x="4768" y="2113"/>
                    <a:pt x="4918" y="2072"/>
                    <a:pt x="5054" y="1998"/>
                  </a:cubicBezTo>
                  <a:cubicBezTo>
                    <a:pt x="5145" y="1906"/>
                    <a:pt x="5145" y="1769"/>
                    <a:pt x="5077" y="1678"/>
                  </a:cubicBezTo>
                  <a:cubicBezTo>
                    <a:pt x="4894" y="1540"/>
                    <a:pt x="4665" y="1449"/>
                    <a:pt x="4436" y="1449"/>
                  </a:cubicBezTo>
                  <a:cubicBezTo>
                    <a:pt x="4231" y="1426"/>
                    <a:pt x="4002" y="1380"/>
                    <a:pt x="3819" y="1312"/>
                  </a:cubicBezTo>
                  <a:cubicBezTo>
                    <a:pt x="3545" y="1243"/>
                    <a:pt x="3316" y="1129"/>
                    <a:pt x="3087" y="992"/>
                  </a:cubicBezTo>
                  <a:cubicBezTo>
                    <a:pt x="2699" y="740"/>
                    <a:pt x="2310" y="534"/>
                    <a:pt x="1875" y="374"/>
                  </a:cubicBezTo>
                  <a:cubicBezTo>
                    <a:pt x="1530" y="193"/>
                    <a:pt x="1184" y="0"/>
                    <a:pt x="804" y="0"/>
                  </a:cubicBez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54" name="Google Shape;600;p35">
              <a:extLst>
                <a:ext uri="{FF2B5EF4-FFF2-40B4-BE49-F238E27FC236}">
                  <a16:creationId xmlns:a16="http://schemas.microsoft.com/office/drawing/2014/main" id="{23AEA456-2615-6ED5-4247-7757B8EB4AB8}"/>
                </a:ext>
              </a:extLst>
            </p:cNvPr>
            <p:cNvSpPr/>
            <p:nvPr/>
          </p:nvSpPr>
          <p:spPr>
            <a:xfrm>
              <a:off x="3328625" y="5216550"/>
              <a:ext cx="98500" cy="55450"/>
            </a:xfrm>
            <a:custGeom>
              <a:avLst/>
              <a:gdLst/>
              <a:ahLst/>
              <a:cxnLst/>
              <a:rect l="l" t="t" r="r" b="b"/>
              <a:pathLst>
                <a:path w="3940" h="2218" extrusionOk="0">
                  <a:moveTo>
                    <a:pt x="532" y="0"/>
                  </a:moveTo>
                  <a:cubicBezTo>
                    <a:pt x="447" y="0"/>
                    <a:pt x="361" y="26"/>
                    <a:pt x="275" y="77"/>
                  </a:cubicBezTo>
                  <a:lnTo>
                    <a:pt x="1" y="329"/>
                  </a:lnTo>
                  <a:cubicBezTo>
                    <a:pt x="161" y="557"/>
                    <a:pt x="390" y="740"/>
                    <a:pt x="664" y="832"/>
                  </a:cubicBezTo>
                  <a:cubicBezTo>
                    <a:pt x="1601" y="1289"/>
                    <a:pt x="2516" y="1724"/>
                    <a:pt x="3431" y="2158"/>
                  </a:cubicBezTo>
                  <a:cubicBezTo>
                    <a:pt x="3484" y="2199"/>
                    <a:pt x="3544" y="2218"/>
                    <a:pt x="3604" y="2218"/>
                  </a:cubicBezTo>
                  <a:cubicBezTo>
                    <a:pt x="3776" y="2218"/>
                    <a:pt x="3939" y="2065"/>
                    <a:pt x="3888" y="1861"/>
                  </a:cubicBezTo>
                  <a:lnTo>
                    <a:pt x="3865" y="1701"/>
                  </a:lnTo>
                  <a:cubicBezTo>
                    <a:pt x="3774" y="1541"/>
                    <a:pt x="3659" y="1426"/>
                    <a:pt x="3499" y="1358"/>
                  </a:cubicBezTo>
                  <a:cubicBezTo>
                    <a:pt x="2585" y="809"/>
                    <a:pt x="1624" y="352"/>
                    <a:pt x="618" y="9"/>
                  </a:cubicBezTo>
                  <a:cubicBezTo>
                    <a:pt x="590" y="3"/>
                    <a:pt x="561" y="0"/>
                    <a:pt x="532" y="0"/>
                  </a:cubicBezTo>
                  <a:close/>
                </a:path>
              </a:pathLst>
            </a:custGeom>
            <a:solidFill>
              <a:srgbClr val="972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55" name="Google Shape;601;p35">
              <a:extLst>
                <a:ext uri="{FF2B5EF4-FFF2-40B4-BE49-F238E27FC236}">
                  <a16:creationId xmlns:a16="http://schemas.microsoft.com/office/drawing/2014/main" id="{EAE9480F-A67A-06AD-E1BF-1B9E557E6487}"/>
                </a:ext>
              </a:extLst>
            </p:cNvPr>
            <p:cNvSpPr/>
            <p:nvPr/>
          </p:nvSpPr>
          <p:spPr>
            <a:xfrm>
              <a:off x="3027925" y="4822300"/>
              <a:ext cx="45200" cy="65775"/>
            </a:xfrm>
            <a:custGeom>
              <a:avLst/>
              <a:gdLst/>
              <a:ahLst/>
              <a:cxnLst/>
              <a:rect l="l" t="t" r="r" b="b"/>
              <a:pathLst>
                <a:path w="1808" h="2631" extrusionOk="0">
                  <a:moveTo>
                    <a:pt x="413" y="1"/>
                  </a:moveTo>
                  <a:lnTo>
                    <a:pt x="275" y="46"/>
                  </a:lnTo>
                  <a:lnTo>
                    <a:pt x="1" y="321"/>
                  </a:lnTo>
                  <a:cubicBezTo>
                    <a:pt x="70" y="595"/>
                    <a:pt x="161" y="847"/>
                    <a:pt x="230" y="1121"/>
                  </a:cubicBezTo>
                  <a:cubicBezTo>
                    <a:pt x="367" y="1670"/>
                    <a:pt x="595" y="2196"/>
                    <a:pt x="961" y="2630"/>
                  </a:cubicBezTo>
                  <a:lnTo>
                    <a:pt x="1259" y="2333"/>
                  </a:lnTo>
                  <a:cubicBezTo>
                    <a:pt x="1556" y="2310"/>
                    <a:pt x="1785" y="2219"/>
                    <a:pt x="1807" y="1876"/>
                  </a:cubicBezTo>
                  <a:cubicBezTo>
                    <a:pt x="1716" y="1739"/>
                    <a:pt x="1602" y="1647"/>
                    <a:pt x="1442" y="1578"/>
                  </a:cubicBezTo>
                  <a:cubicBezTo>
                    <a:pt x="1259" y="1464"/>
                    <a:pt x="1099" y="1304"/>
                    <a:pt x="984" y="1121"/>
                  </a:cubicBezTo>
                  <a:cubicBezTo>
                    <a:pt x="893" y="1007"/>
                    <a:pt x="824" y="892"/>
                    <a:pt x="778" y="755"/>
                  </a:cubicBezTo>
                  <a:cubicBezTo>
                    <a:pt x="756" y="641"/>
                    <a:pt x="733" y="549"/>
                    <a:pt x="710" y="458"/>
                  </a:cubicBezTo>
                  <a:cubicBezTo>
                    <a:pt x="687" y="321"/>
                    <a:pt x="641" y="184"/>
                    <a:pt x="550" y="69"/>
                  </a:cubicBezTo>
                  <a:lnTo>
                    <a:pt x="413" y="1"/>
                  </a:lnTo>
                  <a:close/>
                </a:path>
              </a:pathLst>
            </a:custGeom>
            <a:solidFill>
              <a:srgbClr val="AA45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56" name="Google Shape;602;p35">
              <a:extLst>
                <a:ext uri="{FF2B5EF4-FFF2-40B4-BE49-F238E27FC236}">
                  <a16:creationId xmlns:a16="http://schemas.microsoft.com/office/drawing/2014/main" id="{AFC84BC2-DE5A-1BD3-3AF2-BA28614E0252}"/>
                </a:ext>
              </a:extLst>
            </p:cNvPr>
            <p:cNvSpPr/>
            <p:nvPr/>
          </p:nvSpPr>
          <p:spPr>
            <a:xfrm>
              <a:off x="3001075" y="4429575"/>
              <a:ext cx="17750" cy="38325"/>
            </a:xfrm>
            <a:custGeom>
              <a:avLst/>
              <a:gdLst/>
              <a:ahLst/>
              <a:cxnLst/>
              <a:rect l="l" t="t" r="r" b="b"/>
              <a:pathLst>
                <a:path w="710" h="1533" extrusionOk="0">
                  <a:moveTo>
                    <a:pt x="343" y="0"/>
                  </a:moveTo>
                  <a:cubicBezTo>
                    <a:pt x="229" y="320"/>
                    <a:pt x="137" y="641"/>
                    <a:pt x="46" y="938"/>
                  </a:cubicBezTo>
                  <a:cubicBezTo>
                    <a:pt x="46" y="984"/>
                    <a:pt x="46" y="1029"/>
                    <a:pt x="46" y="1075"/>
                  </a:cubicBezTo>
                  <a:cubicBezTo>
                    <a:pt x="92" y="1235"/>
                    <a:pt x="0" y="1532"/>
                    <a:pt x="275" y="1532"/>
                  </a:cubicBezTo>
                  <a:cubicBezTo>
                    <a:pt x="458" y="1532"/>
                    <a:pt x="526" y="1304"/>
                    <a:pt x="526" y="1144"/>
                  </a:cubicBezTo>
                  <a:cubicBezTo>
                    <a:pt x="549" y="778"/>
                    <a:pt x="709" y="343"/>
                    <a:pt x="343" y="0"/>
                  </a:cubicBezTo>
                  <a:close/>
                </a:path>
              </a:pathLst>
            </a:custGeom>
            <a:solidFill>
              <a:srgbClr val="E699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57" name="Google Shape;603;p35">
              <a:extLst>
                <a:ext uri="{FF2B5EF4-FFF2-40B4-BE49-F238E27FC236}">
                  <a16:creationId xmlns:a16="http://schemas.microsoft.com/office/drawing/2014/main" id="{8B3CA04E-5A6D-81F5-41F8-85205B5A11D4}"/>
                </a:ext>
              </a:extLst>
            </p:cNvPr>
            <p:cNvSpPr/>
            <p:nvPr/>
          </p:nvSpPr>
          <p:spPr>
            <a:xfrm>
              <a:off x="3013650" y="4383825"/>
              <a:ext cx="15450" cy="34550"/>
            </a:xfrm>
            <a:custGeom>
              <a:avLst/>
              <a:gdLst/>
              <a:ahLst/>
              <a:cxnLst/>
              <a:rect l="l" t="t" r="r" b="b"/>
              <a:pathLst>
                <a:path w="618" h="1382" extrusionOk="0">
                  <a:moveTo>
                    <a:pt x="435" y="1"/>
                  </a:moveTo>
                  <a:cubicBezTo>
                    <a:pt x="383" y="1"/>
                    <a:pt x="332" y="24"/>
                    <a:pt x="298" y="70"/>
                  </a:cubicBezTo>
                  <a:cubicBezTo>
                    <a:pt x="115" y="435"/>
                    <a:pt x="0" y="870"/>
                    <a:pt x="23" y="1304"/>
                  </a:cubicBezTo>
                  <a:cubicBezTo>
                    <a:pt x="71" y="1353"/>
                    <a:pt x="126" y="1382"/>
                    <a:pt x="177" y="1382"/>
                  </a:cubicBezTo>
                  <a:cubicBezTo>
                    <a:pt x="223" y="1382"/>
                    <a:pt x="265" y="1358"/>
                    <a:pt x="298" y="1304"/>
                  </a:cubicBezTo>
                  <a:cubicBezTo>
                    <a:pt x="526" y="939"/>
                    <a:pt x="618" y="504"/>
                    <a:pt x="572" y="70"/>
                  </a:cubicBezTo>
                  <a:cubicBezTo>
                    <a:pt x="538" y="24"/>
                    <a:pt x="486" y="1"/>
                    <a:pt x="435" y="1"/>
                  </a:cubicBezTo>
                  <a:close/>
                </a:path>
              </a:pathLst>
            </a:custGeom>
            <a:solidFill>
              <a:srgbClr val="DF8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58" name="Google Shape;604;p35">
              <a:extLst>
                <a:ext uri="{FF2B5EF4-FFF2-40B4-BE49-F238E27FC236}">
                  <a16:creationId xmlns:a16="http://schemas.microsoft.com/office/drawing/2014/main" id="{797385DD-7452-27B6-8389-0CD22C4670A3}"/>
                </a:ext>
              </a:extLst>
            </p:cNvPr>
            <p:cNvSpPr/>
            <p:nvPr/>
          </p:nvSpPr>
          <p:spPr>
            <a:xfrm>
              <a:off x="3021650" y="4354675"/>
              <a:ext cx="20600" cy="30900"/>
            </a:xfrm>
            <a:custGeom>
              <a:avLst/>
              <a:gdLst/>
              <a:ahLst/>
              <a:cxnLst/>
              <a:rect l="l" t="t" r="r" b="b"/>
              <a:pathLst>
                <a:path w="824" h="1236" extrusionOk="0">
                  <a:moveTo>
                    <a:pt x="275" y="1"/>
                  </a:moveTo>
                  <a:cubicBezTo>
                    <a:pt x="252" y="229"/>
                    <a:pt x="229" y="458"/>
                    <a:pt x="229" y="710"/>
                  </a:cubicBezTo>
                  <a:cubicBezTo>
                    <a:pt x="160" y="801"/>
                    <a:pt x="115" y="893"/>
                    <a:pt x="46" y="984"/>
                  </a:cubicBezTo>
                  <a:lnTo>
                    <a:pt x="0" y="1236"/>
                  </a:lnTo>
                  <a:lnTo>
                    <a:pt x="252" y="1236"/>
                  </a:lnTo>
                  <a:cubicBezTo>
                    <a:pt x="824" y="527"/>
                    <a:pt x="824" y="481"/>
                    <a:pt x="275" y="1"/>
                  </a:cubicBezTo>
                  <a:close/>
                </a:path>
              </a:pathLst>
            </a:custGeom>
            <a:solidFill>
              <a:srgbClr val="E28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59" name="Google Shape;605;p35">
              <a:extLst>
                <a:ext uri="{FF2B5EF4-FFF2-40B4-BE49-F238E27FC236}">
                  <a16:creationId xmlns:a16="http://schemas.microsoft.com/office/drawing/2014/main" id="{DD80E411-482B-392C-0659-5BFF85F5F5D1}"/>
                </a:ext>
              </a:extLst>
            </p:cNvPr>
            <p:cNvSpPr/>
            <p:nvPr/>
          </p:nvSpPr>
          <p:spPr>
            <a:xfrm>
              <a:off x="3218875" y="5137300"/>
              <a:ext cx="24025" cy="20600"/>
            </a:xfrm>
            <a:custGeom>
              <a:avLst/>
              <a:gdLst/>
              <a:ahLst/>
              <a:cxnLst/>
              <a:rect l="l" t="t" r="r" b="b"/>
              <a:pathLst>
                <a:path w="961" h="824" extrusionOk="0">
                  <a:moveTo>
                    <a:pt x="389" y="0"/>
                  </a:moveTo>
                  <a:lnTo>
                    <a:pt x="0" y="46"/>
                  </a:lnTo>
                  <a:cubicBezTo>
                    <a:pt x="160" y="389"/>
                    <a:pt x="458" y="686"/>
                    <a:pt x="801" y="823"/>
                  </a:cubicBezTo>
                  <a:cubicBezTo>
                    <a:pt x="892" y="823"/>
                    <a:pt x="961" y="755"/>
                    <a:pt x="961" y="663"/>
                  </a:cubicBezTo>
                  <a:cubicBezTo>
                    <a:pt x="961" y="526"/>
                    <a:pt x="892" y="389"/>
                    <a:pt x="824" y="297"/>
                  </a:cubicBezTo>
                  <a:cubicBezTo>
                    <a:pt x="778" y="252"/>
                    <a:pt x="755" y="229"/>
                    <a:pt x="732" y="183"/>
                  </a:cubicBezTo>
                  <a:cubicBezTo>
                    <a:pt x="664" y="137"/>
                    <a:pt x="595" y="69"/>
                    <a:pt x="503" y="46"/>
                  </a:cubicBezTo>
                  <a:lnTo>
                    <a:pt x="389" y="0"/>
                  </a:lnTo>
                  <a:close/>
                </a:path>
              </a:pathLst>
            </a:custGeom>
            <a:solidFill>
              <a:srgbClr val="A035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0" name="Google Shape;606;p35">
              <a:extLst>
                <a:ext uri="{FF2B5EF4-FFF2-40B4-BE49-F238E27FC236}">
                  <a16:creationId xmlns:a16="http://schemas.microsoft.com/office/drawing/2014/main" id="{0972E212-A7CC-B601-47CC-BD266805F219}"/>
                </a:ext>
              </a:extLst>
            </p:cNvPr>
            <p:cNvSpPr/>
            <p:nvPr/>
          </p:nvSpPr>
          <p:spPr>
            <a:xfrm>
              <a:off x="3420675" y="5265225"/>
              <a:ext cx="20600" cy="17300"/>
            </a:xfrm>
            <a:custGeom>
              <a:avLst/>
              <a:gdLst/>
              <a:ahLst/>
              <a:cxnLst/>
              <a:rect l="l" t="t" r="r" b="b"/>
              <a:pathLst>
                <a:path w="824" h="692" extrusionOk="0">
                  <a:moveTo>
                    <a:pt x="344" y="1"/>
                  </a:moveTo>
                  <a:cubicBezTo>
                    <a:pt x="240" y="1"/>
                    <a:pt x="129" y="66"/>
                    <a:pt x="69" y="165"/>
                  </a:cubicBezTo>
                  <a:cubicBezTo>
                    <a:pt x="46" y="165"/>
                    <a:pt x="46" y="188"/>
                    <a:pt x="23" y="234"/>
                  </a:cubicBezTo>
                  <a:cubicBezTo>
                    <a:pt x="0" y="280"/>
                    <a:pt x="23" y="325"/>
                    <a:pt x="69" y="394"/>
                  </a:cubicBezTo>
                  <a:lnTo>
                    <a:pt x="526" y="691"/>
                  </a:lnTo>
                  <a:lnTo>
                    <a:pt x="824" y="417"/>
                  </a:lnTo>
                  <a:cubicBezTo>
                    <a:pt x="824" y="371"/>
                    <a:pt x="824" y="325"/>
                    <a:pt x="801" y="280"/>
                  </a:cubicBezTo>
                  <a:cubicBezTo>
                    <a:pt x="755" y="211"/>
                    <a:pt x="709" y="143"/>
                    <a:pt x="641" y="97"/>
                  </a:cubicBezTo>
                  <a:cubicBezTo>
                    <a:pt x="549" y="51"/>
                    <a:pt x="481" y="28"/>
                    <a:pt x="389" y="5"/>
                  </a:cubicBezTo>
                  <a:cubicBezTo>
                    <a:pt x="374" y="2"/>
                    <a:pt x="359" y="1"/>
                    <a:pt x="344" y="1"/>
                  </a:cubicBezTo>
                  <a:close/>
                </a:path>
              </a:pathLst>
            </a:custGeom>
            <a:solidFill>
              <a:srgbClr val="972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1" name="Google Shape;607;p35">
              <a:extLst>
                <a:ext uri="{FF2B5EF4-FFF2-40B4-BE49-F238E27FC236}">
                  <a16:creationId xmlns:a16="http://schemas.microsoft.com/office/drawing/2014/main" id="{98E18801-F53C-605B-DD5A-9F9A116BD823}"/>
                </a:ext>
              </a:extLst>
            </p:cNvPr>
            <p:cNvSpPr/>
            <p:nvPr/>
          </p:nvSpPr>
          <p:spPr>
            <a:xfrm>
              <a:off x="3540150" y="5319075"/>
              <a:ext cx="20025" cy="6425"/>
            </a:xfrm>
            <a:custGeom>
              <a:avLst/>
              <a:gdLst/>
              <a:ahLst/>
              <a:cxnLst/>
              <a:rect l="l" t="t" r="r" b="b"/>
              <a:pathLst>
                <a:path w="801" h="257" extrusionOk="0">
                  <a:moveTo>
                    <a:pt x="801" y="1"/>
                  </a:moveTo>
                  <a:lnTo>
                    <a:pt x="0" y="47"/>
                  </a:lnTo>
                  <a:cubicBezTo>
                    <a:pt x="201" y="187"/>
                    <a:pt x="453" y="257"/>
                    <a:pt x="697" y="257"/>
                  </a:cubicBezTo>
                  <a:cubicBezTo>
                    <a:pt x="732" y="257"/>
                    <a:pt x="766" y="255"/>
                    <a:pt x="801" y="252"/>
                  </a:cubicBezTo>
                  <a:lnTo>
                    <a:pt x="801" y="1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2" name="Google Shape;608;p35">
              <a:extLst>
                <a:ext uri="{FF2B5EF4-FFF2-40B4-BE49-F238E27FC236}">
                  <a16:creationId xmlns:a16="http://schemas.microsoft.com/office/drawing/2014/main" id="{22C2F3EC-BA8D-1866-62CF-F1BC88DE476C}"/>
                </a:ext>
              </a:extLst>
            </p:cNvPr>
            <p:cNvSpPr/>
            <p:nvPr/>
          </p:nvSpPr>
          <p:spPr>
            <a:xfrm>
              <a:off x="3583600" y="5333375"/>
              <a:ext cx="16025" cy="3450"/>
            </a:xfrm>
            <a:custGeom>
              <a:avLst/>
              <a:gdLst/>
              <a:ahLst/>
              <a:cxnLst/>
              <a:rect l="l" t="t" r="r" b="b"/>
              <a:pathLst>
                <a:path w="641" h="138" extrusionOk="0">
                  <a:moveTo>
                    <a:pt x="0" y="0"/>
                  </a:moveTo>
                  <a:cubicBezTo>
                    <a:pt x="80" y="92"/>
                    <a:pt x="200" y="138"/>
                    <a:pt x="320" y="138"/>
                  </a:cubicBezTo>
                  <a:cubicBezTo>
                    <a:pt x="441" y="138"/>
                    <a:pt x="561" y="92"/>
                    <a:pt x="641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3" name="Google Shape;609;p35">
              <a:extLst>
                <a:ext uri="{FF2B5EF4-FFF2-40B4-BE49-F238E27FC236}">
                  <a16:creationId xmlns:a16="http://schemas.microsoft.com/office/drawing/2014/main" id="{68F5B2C3-A7A3-2C42-2AC4-61CBB0503437}"/>
                </a:ext>
              </a:extLst>
            </p:cNvPr>
            <p:cNvSpPr/>
            <p:nvPr/>
          </p:nvSpPr>
          <p:spPr>
            <a:xfrm>
              <a:off x="3634475" y="5338450"/>
              <a:ext cx="13175" cy="5575"/>
            </a:xfrm>
            <a:custGeom>
              <a:avLst/>
              <a:gdLst/>
              <a:ahLst/>
              <a:cxnLst/>
              <a:rect l="l" t="t" r="r" b="b"/>
              <a:pathLst>
                <a:path w="527" h="223" extrusionOk="0">
                  <a:moveTo>
                    <a:pt x="147" y="0"/>
                  </a:moveTo>
                  <a:cubicBezTo>
                    <a:pt x="97" y="0"/>
                    <a:pt x="47" y="9"/>
                    <a:pt x="0" y="26"/>
                  </a:cubicBezTo>
                  <a:cubicBezTo>
                    <a:pt x="91" y="154"/>
                    <a:pt x="240" y="223"/>
                    <a:pt x="401" y="223"/>
                  </a:cubicBezTo>
                  <a:cubicBezTo>
                    <a:pt x="442" y="223"/>
                    <a:pt x="484" y="218"/>
                    <a:pt x="526" y="209"/>
                  </a:cubicBezTo>
                  <a:cubicBezTo>
                    <a:pt x="441" y="73"/>
                    <a:pt x="293" y="0"/>
                    <a:pt x="147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4" name="Google Shape;610;p35">
              <a:extLst>
                <a:ext uri="{FF2B5EF4-FFF2-40B4-BE49-F238E27FC236}">
                  <a16:creationId xmlns:a16="http://schemas.microsoft.com/office/drawing/2014/main" id="{3D6868B7-FBF1-4DB8-2DAD-1CE802BA5665}"/>
                </a:ext>
              </a:extLst>
            </p:cNvPr>
            <p:cNvSpPr/>
            <p:nvPr/>
          </p:nvSpPr>
          <p:spPr>
            <a:xfrm>
              <a:off x="3238875" y="5156025"/>
              <a:ext cx="9175" cy="7600"/>
            </a:xfrm>
            <a:custGeom>
              <a:avLst/>
              <a:gdLst/>
              <a:ahLst/>
              <a:cxnLst/>
              <a:rect l="l" t="t" r="r" b="b"/>
              <a:pathLst>
                <a:path w="367" h="304" extrusionOk="0">
                  <a:moveTo>
                    <a:pt x="126" y="0"/>
                  </a:moveTo>
                  <a:cubicBezTo>
                    <a:pt x="107" y="0"/>
                    <a:pt x="88" y="2"/>
                    <a:pt x="69" y="6"/>
                  </a:cubicBezTo>
                  <a:lnTo>
                    <a:pt x="1" y="74"/>
                  </a:lnTo>
                  <a:cubicBezTo>
                    <a:pt x="46" y="212"/>
                    <a:pt x="161" y="280"/>
                    <a:pt x="298" y="303"/>
                  </a:cubicBezTo>
                  <a:cubicBezTo>
                    <a:pt x="321" y="257"/>
                    <a:pt x="344" y="212"/>
                    <a:pt x="367" y="143"/>
                  </a:cubicBezTo>
                  <a:cubicBezTo>
                    <a:pt x="309" y="48"/>
                    <a:pt x="221" y="0"/>
                    <a:pt x="126" y="0"/>
                  </a:cubicBezTo>
                  <a:close/>
                </a:path>
              </a:pathLst>
            </a:custGeom>
            <a:solidFill>
              <a:srgbClr val="A035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5" name="Google Shape;611;p35">
              <a:extLst>
                <a:ext uri="{FF2B5EF4-FFF2-40B4-BE49-F238E27FC236}">
                  <a16:creationId xmlns:a16="http://schemas.microsoft.com/office/drawing/2014/main" id="{B6001582-8E0E-473D-A4D0-A0DE8B5C5760}"/>
                </a:ext>
              </a:extLst>
            </p:cNvPr>
            <p:cNvSpPr/>
            <p:nvPr/>
          </p:nvSpPr>
          <p:spPr>
            <a:xfrm>
              <a:off x="3246325" y="5161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160" y="1"/>
                  </a:moveTo>
                  <a:cubicBezTo>
                    <a:pt x="120" y="1"/>
                    <a:pt x="80" y="18"/>
                    <a:pt x="46" y="52"/>
                  </a:cubicBezTo>
                  <a:lnTo>
                    <a:pt x="0" y="98"/>
                  </a:lnTo>
                  <a:cubicBezTo>
                    <a:pt x="46" y="212"/>
                    <a:pt x="137" y="304"/>
                    <a:pt x="274" y="327"/>
                  </a:cubicBezTo>
                  <a:lnTo>
                    <a:pt x="274" y="52"/>
                  </a:lnTo>
                  <a:cubicBezTo>
                    <a:pt x="240" y="18"/>
                    <a:pt x="200" y="1"/>
                    <a:pt x="160" y="1"/>
                  </a:cubicBezTo>
                  <a:close/>
                </a:path>
              </a:pathLst>
            </a:custGeom>
            <a:solidFill>
              <a:srgbClr val="A035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6" name="Google Shape;612;p35">
              <a:extLst>
                <a:ext uri="{FF2B5EF4-FFF2-40B4-BE49-F238E27FC236}">
                  <a16:creationId xmlns:a16="http://schemas.microsoft.com/office/drawing/2014/main" id="{63A2F946-9E65-13A9-1D1B-C53D68668E33}"/>
                </a:ext>
              </a:extLst>
            </p:cNvPr>
            <p:cNvSpPr/>
            <p:nvPr/>
          </p:nvSpPr>
          <p:spPr>
            <a:xfrm>
              <a:off x="3022800" y="4372400"/>
              <a:ext cx="4600" cy="6900"/>
            </a:xfrm>
            <a:custGeom>
              <a:avLst/>
              <a:gdLst/>
              <a:ahLst/>
              <a:cxnLst/>
              <a:rect l="l" t="t" r="r" b="b"/>
              <a:pathLst>
                <a:path w="184" h="276" extrusionOk="0">
                  <a:moveTo>
                    <a:pt x="183" y="1"/>
                  </a:moveTo>
                  <a:cubicBezTo>
                    <a:pt x="114" y="92"/>
                    <a:pt x="69" y="184"/>
                    <a:pt x="0" y="275"/>
                  </a:cubicBezTo>
                  <a:cubicBezTo>
                    <a:pt x="69" y="184"/>
                    <a:pt x="114" y="92"/>
                    <a:pt x="183" y="1"/>
                  </a:cubicBezTo>
                  <a:close/>
                </a:path>
              </a:pathLst>
            </a:custGeom>
            <a:solidFill>
              <a:srgbClr val="EE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7" name="Google Shape;613;p35">
              <a:extLst>
                <a:ext uri="{FF2B5EF4-FFF2-40B4-BE49-F238E27FC236}">
                  <a16:creationId xmlns:a16="http://schemas.microsoft.com/office/drawing/2014/main" id="{989D40E2-C2A6-DCA7-E6B0-6F8AAE1DB3B9}"/>
                </a:ext>
              </a:extLst>
            </p:cNvPr>
            <p:cNvSpPr/>
            <p:nvPr/>
          </p:nvSpPr>
          <p:spPr>
            <a:xfrm>
              <a:off x="4136975" y="5237900"/>
              <a:ext cx="6300" cy="4600"/>
            </a:xfrm>
            <a:custGeom>
              <a:avLst/>
              <a:gdLst/>
              <a:ahLst/>
              <a:cxnLst/>
              <a:rect l="l" t="t" r="r" b="b"/>
              <a:pathLst>
                <a:path w="252" h="184" extrusionOk="0">
                  <a:moveTo>
                    <a:pt x="252" y="1"/>
                  </a:moveTo>
                  <a:lnTo>
                    <a:pt x="0" y="184"/>
                  </a:lnTo>
                  <a:cubicBezTo>
                    <a:pt x="115" y="184"/>
                    <a:pt x="206" y="115"/>
                    <a:pt x="252" y="1"/>
                  </a:cubicBez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8" name="Google Shape;614;p35">
              <a:extLst>
                <a:ext uri="{FF2B5EF4-FFF2-40B4-BE49-F238E27FC236}">
                  <a16:creationId xmlns:a16="http://schemas.microsoft.com/office/drawing/2014/main" id="{326C4090-77B0-68CB-EF0F-566FC8F32AC3}"/>
                </a:ext>
              </a:extLst>
            </p:cNvPr>
            <p:cNvSpPr/>
            <p:nvPr/>
          </p:nvSpPr>
          <p:spPr>
            <a:xfrm>
              <a:off x="3414375" y="5269350"/>
              <a:ext cx="8025" cy="5750"/>
            </a:xfrm>
            <a:custGeom>
              <a:avLst/>
              <a:gdLst/>
              <a:ahLst/>
              <a:cxnLst/>
              <a:rect l="l" t="t" r="r" b="b"/>
              <a:pathLst>
                <a:path w="321" h="230" extrusionOk="0">
                  <a:moveTo>
                    <a:pt x="321" y="0"/>
                  </a:moveTo>
                  <a:lnTo>
                    <a:pt x="1" y="23"/>
                  </a:lnTo>
                  <a:cubicBezTo>
                    <a:pt x="47" y="160"/>
                    <a:pt x="184" y="229"/>
                    <a:pt x="321" y="229"/>
                  </a:cubicBezTo>
                  <a:lnTo>
                    <a:pt x="321" y="0"/>
                  </a:ln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9" name="Google Shape;615;p35">
              <a:extLst>
                <a:ext uri="{FF2B5EF4-FFF2-40B4-BE49-F238E27FC236}">
                  <a16:creationId xmlns:a16="http://schemas.microsoft.com/office/drawing/2014/main" id="{EEAB23E1-29B5-AAB0-A27B-CF499CE086E1}"/>
                </a:ext>
              </a:extLst>
            </p:cNvPr>
            <p:cNvSpPr/>
            <p:nvPr/>
          </p:nvSpPr>
          <p:spPr>
            <a:xfrm>
              <a:off x="3564725" y="5326975"/>
              <a:ext cx="7450" cy="4250"/>
            </a:xfrm>
            <a:custGeom>
              <a:avLst/>
              <a:gdLst/>
              <a:ahLst/>
              <a:cxnLst/>
              <a:rect l="l" t="t" r="r" b="b"/>
              <a:pathLst>
                <a:path w="298" h="170" extrusionOk="0">
                  <a:moveTo>
                    <a:pt x="46" y="1"/>
                  </a:moveTo>
                  <a:cubicBezTo>
                    <a:pt x="31" y="1"/>
                    <a:pt x="15" y="2"/>
                    <a:pt x="1" y="5"/>
                  </a:cubicBezTo>
                  <a:cubicBezTo>
                    <a:pt x="41" y="105"/>
                    <a:pt x="150" y="169"/>
                    <a:pt x="253" y="169"/>
                  </a:cubicBezTo>
                  <a:cubicBezTo>
                    <a:pt x="268" y="169"/>
                    <a:pt x="283" y="168"/>
                    <a:pt x="298" y="165"/>
                  </a:cubicBezTo>
                  <a:cubicBezTo>
                    <a:pt x="258" y="65"/>
                    <a:pt x="149" y="1"/>
                    <a:pt x="46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02" name="Google Shape;616;p35">
              <a:extLst>
                <a:ext uri="{FF2B5EF4-FFF2-40B4-BE49-F238E27FC236}">
                  <a16:creationId xmlns:a16="http://schemas.microsoft.com/office/drawing/2014/main" id="{BEF525C5-EF7E-0F0E-2CD5-BFA8B0E7C021}"/>
                </a:ext>
              </a:extLst>
            </p:cNvPr>
            <p:cNvSpPr/>
            <p:nvPr/>
          </p:nvSpPr>
          <p:spPr>
            <a:xfrm>
              <a:off x="3609325" y="5332375"/>
              <a:ext cx="6875" cy="3300"/>
            </a:xfrm>
            <a:custGeom>
              <a:avLst/>
              <a:gdLst/>
              <a:ahLst/>
              <a:cxnLst/>
              <a:rect l="l" t="t" r="r" b="b"/>
              <a:pathLst>
                <a:path w="275" h="132" extrusionOk="0">
                  <a:moveTo>
                    <a:pt x="78" y="0"/>
                  </a:moveTo>
                  <a:cubicBezTo>
                    <a:pt x="51" y="0"/>
                    <a:pt x="24" y="6"/>
                    <a:pt x="0" y="18"/>
                  </a:cubicBezTo>
                  <a:lnTo>
                    <a:pt x="275" y="132"/>
                  </a:lnTo>
                  <a:cubicBezTo>
                    <a:pt x="241" y="47"/>
                    <a:pt x="157" y="0"/>
                    <a:pt x="78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03" name="Google Shape;617;p35">
              <a:extLst>
                <a:ext uri="{FF2B5EF4-FFF2-40B4-BE49-F238E27FC236}">
                  <a16:creationId xmlns:a16="http://schemas.microsoft.com/office/drawing/2014/main" id="{48A254CA-05D7-165B-6AF9-18081F358EEB}"/>
                </a:ext>
              </a:extLst>
            </p:cNvPr>
            <p:cNvSpPr/>
            <p:nvPr/>
          </p:nvSpPr>
          <p:spPr>
            <a:xfrm>
              <a:off x="3103400" y="49812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0" y="1"/>
                  </a:moveTo>
                  <a:cubicBezTo>
                    <a:pt x="0" y="138"/>
                    <a:pt x="69" y="206"/>
                    <a:pt x="206" y="20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9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04" name="Google Shape;618;p35">
              <a:extLst>
                <a:ext uri="{FF2B5EF4-FFF2-40B4-BE49-F238E27FC236}">
                  <a16:creationId xmlns:a16="http://schemas.microsoft.com/office/drawing/2014/main" id="{74B0D7CA-FC5B-5130-C3D1-A69FA14D2DCB}"/>
                </a:ext>
              </a:extLst>
            </p:cNvPr>
            <p:cNvSpPr/>
            <p:nvPr/>
          </p:nvSpPr>
          <p:spPr>
            <a:xfrm>
              <a:off x="3116550" y="5000100"/>
              <a:ext cx="5175" cy="8600"/>
            </a:xfrm>
            <a:custGeom>
              <a:avLst/>
              <a:gdLst/>
              <a:ahLst/>
              <a:cxnLst/>
              <a:rect l="l" t="t" r="r" b="b"/>
              <a:pathLst>
                <a:path w="207" h="344" extrusionOk="0">
                  <a:moveTo>
                    <a:pt x="0" y="0"/>
                  </a:moveTo>
                  <a:lnTo>
                    <a:pt x="23" y="252"/>
                  </a:lnTo>
                  <a:lnTo>
                    <a:pt x="115" y="343"/>
                  </a:lnTo>
                  <a:lnTo>
                    <a:pt x="206" y="2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735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05" name="Google Shape;619;p35">
              <a:extLst>
                <a:ext uri="{FF2B5EF4-FFF2-40B4-BE49-F238E27FC236}">
                  <a16:creationId xmlns:a16="http://schemas.microsoft.com/office/drawing/2014/main" id="{9885C160-8026-206A-590C-DF3276FD3092}"/>
                </a:ext>
              </a:extLst>
            </p:cNvPr>
            <p:cNvSpPr/>
            <p:nvPr/>
          </p:nvSpPr>
          <p:spPr>
            <a:xfrm>
              <a:off x="3116550" y="5005800"/>
              <a:ext cx="5175" cy="6325"/>
            </a:xfrm>
            <a:custGeom>
              <a:avLst/>
              <a:gdLst/>
              <a:ahLst/>
              <a:cxnLst/>
              <a:rect l="l" t="t" r="r" b="b"/>
              <a:pathLst>
                <a:path w="207" h="253" extrusionOk="0">
                  <a:moveTo>
                    <a:pt x="23" y="1"/>
                  </a:moveTo>
                  <a:cubicBezTo>
                    <a:pt x="0" y="115"/>
                    <a:pt x="69" y="230"/>
                    <a:pt x="160" y="252"/>
                  </a:cubicBezTo>
                  <a:cubicBezTo>
                    <a:pt x="183" y="184"/>
                    <a:pt x="206" y="92"/>
                    <a:pt x="206" y="1"/>
                  </a:cubicBezTo>
                  <a:close/>
                </a:path>
              </a:pathLst>
            </a:custGeom>
            <a:solidFill>
              <a:srgbClr val="D9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06" name="Google Shape;620;p35">
              <a:extLst>
                <a:ext uri="{FF2B5EF4-FFF2-40B4-BE49-F238E27FC236}">
                  <a16:creationId xmlns:a16="http://schemas.microsoft.com/office/drawing/2014/main" id="{E5ED1F81-58A1-3DEE-5F2A-22E7EC20240F}"/>
                </a:ext>
              </a:extLst>
            </p:cNvPr>
            <p:cNvSpPr/>
            <p:nvPr/>
          </p:nvSpPr>
          <p:spPr>
            <a:xfrm>
              <a:off x="4350550" y="4197275"/>
              <a:ext cx="128875" cy="333000"/>
            </a:xfrm>
            <a:custGeom>
              <a:avLst/>
              <a:gdLst/>
              <a:ahLst/>
              <a:cxnLst/>
              <a:rect l="l" t="t" r="r" b="b"/>
              <a:pathLst>
                <a:path w="5155" h="13320" extrusionOk="0">
                  <a:moveTo>
                    <a:pt x="358" y="0"/>
                  </a:moveTo>
                  <a:cubicBezTo>
                    <a:pt x="1" y="0"/>
                    <a:pt x="72" y="329"/>
                    <a:pt x="9" y="580"/>
                  </a:cubicBezTo>
                  <a:cubicBezTo>
                    <a:pt x="32" y="694"/>
                    <a:pt x="55" y="809"/>
                    <a:pt x="78" y="923"/>
                  </a:cubicBezTo>
                  <a:cubicBezTo>
                    <a:pt x="124" y="1037"/>
                    <a:pt x="147" y="1152"/>
                    <a:pt x="169" y="1243"/>
                  </a:cubicBezTo>
                  <a:cubicBezTo>
                    <a:pt x="215" y="1495"/>
                    <a:pt x="284" y="1701"/>
                    <a:pt x="421" y="1906"/>
                  </a:cubicBezTo>
                  <a:cubicBezTo>
                    <a:pt x="947" y="2432"/>
                    <a:pt x="1358" y="3073"/>
                    <a:pt x="1610" y="3781"/>
                  </a:cubicBezTo>
                  <a:cubicBezTo>
                    <a:pt x="2776" y="6800"/>
                    <a:pt x="3874" y="9818"/>
                    <a:pt x="4285" y="13042"/>
                  </a:cubicBezTo>
                  <a:cubicBezTo>
                    <a:pt x="4369" y="13210"/>
                    <a:pt x="4472" y="13320"/>
                    <a:pt x="4664" y="13320"/>
                  </a:cubicBezTo>
                  <a:cubicBezTo>
                    <a:pt x="4682" y="13320"/>
                    <a:pt x="4700" y="13319"/>
                    <a:pt x="4720" y="13317"/>
                  </a:cubicBezTo>
                  <a:cubicBezTo>
                    <a:pt x="4926" y="13042"/>
                    <a:pt x="4949" y="12699"/>
                    <a:pt x="4811" y="12402"/>
                  </a:cubicBezTo>
                  <a:cubicBezTo>
                    <a:pt x="4651" y="12105"/>
                    <a:pt x="4788" y="11853"/>
                    <a:pt x="5154" y="11808"/>
                  </a:cubicBezTo>
                  <a:cubicBezTo>
                    <a:pt x="4834" y="10390"/>
                    <a:pt x="4491" y="8995"/>
                    <a:pt x="4057" y="7600"/>
                  </a:cubicBezTo>
                  <a:cubicBezTo>
                    <a:pt x="3942" y="7074"/>
                    <a:pt x="3759" y="6571"/>
                    <a:pt x="3485" y="6114"/>
                  </a:cubicBezTo>
                  <a:cubicBezTo>
                    <a:pt x="3211" y="5657"/>
                    <a:pt x="3028" y="5153"/>
                    <a:pt x="2913" y="4650"/>
                  </a:cubicBezTo>
                  <a:cubicBezTo>
                    <a:pt x="2479" y="3027"/>
                    <a:pt x="1862" y="1495"/>
                    <a:pt x="695" y="260"/>
                  </a:cubicBezTo>
                  <a:cubicBezTo>
                    <a:pt x="627" y="169"/>
                    <a:pt x="558" y="100"/>
                    <a:pt x="467" y="8"/>
                  </a:cubicBezTo>
                  <a:cubicBezTo>
                    <a:pt x="427" y="3"/>
                    <a:pt x="391" y="0"/>
                    <a:pt x="358" y="0"/>
                  </a:cubicBezTo>
                  <a:close/>
                </a:path>
              </a:pathLst>
            </a:custGeom>
            <a:solidFill>
              <a:srgbClr val="AD3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07" name="Google Shape;621;p35">
              <a:extLst>
                <a:ext uri="{FF2B5EF4-FFF2-40B4-BE49-F238E27FC236}">
                  <a16:creationId xmlns:a16="http://schemas.microsoft.com/office/drawing/2014/main" id="{AC0A42F6-913B-3041-95BB-200A617B4579}"/>
                </a:ext>
              </a:extLst>
            </p:cNvPr>
            <p:cNvSpPr/>
            <p:nvPr/>
          </p:nvSpPr>
          <p:spPr>
            <a:xfrm>
              <a:off x="4147250" y="4003675"/>
              <a:ext cx="214975" cy="214400"/>
            </a:xfrm>
            <a:custGeom>
              <a:avLst/>
              <a:gdLst/>
              <a:ahLst/>
              <a:cxnLst/>
              <a:rect l="l" t="t" r="r" b="b"/>
              <a:pathLst>
                <a:path w="8599" h="8576" extrusionOk="0">
                  <a:moveTo>
                    <a:pt x="870" y="1"/>
                  </a:moveTo>
                  <a:lnTo>
                    <a:pt x="870" y="1"/>
                  </a:lnTo>
                  <a:cubicBezTo>
                    <a:pt x="1" y="389"/>
                    <a:pt x="710" y="732"/>
                    <a:pt x="893" y="1098"/>
                  </a:cubicBezTo>
                  <a:cubicBezTo>
                    <a:pt x="2150" y="1830"/>
                    <a:pt x="3111" y="2905"/>
                    <a:pt x="4163" y="3911"/>
                  </a:cubicBezTo>
                  <a:cubicBezTo>
                    <a:pt x="4780" y="4780"/>
                    <a:pt x="5878" y="5214"/>
                    <a:pt x="6335" y="6243"/>
                  </a:cubicBezTo>
                  <a:cubicBezTo>
                    <a:pt x="6403" y="6312"/>
                    <a:pt x="6472" y="6403"/>
                    <a:pt x="6564" y="6472"/>
                  </a:cubicBezTo>
                  <a:cubicBezTo>
                    <a:pt x="6632" y="6563"/>
                    <a:pt x="6701" y="6632"/>
                    <a:pt x="6769" y="6701"/>
                  </a:cubicBezTo>
                  <a:cubicBezTo>
                    <a:pt x="6907" y="6838"/>
                    <a:pt x="7021" y="6975"/>
                    <a:pt x="7112" y="7135"/>
                  </a:cubicBezTo>
                  <a:cubicBezTo>
                    <a:pt x="7158" y="7227"/>
                    <a:pt x="7204" y="7318"/>
                    <a:pt x="7272" y="7387"/>
                  </a:cubicBezTo>
                  <a:cubicBezTo>
                    <a:pt x="7341" y="7501"/>
                    <a:pt x="7410" y="7638"/>
                    <a:pt x="7478" y="7752"/>
                  </a:cubicBezTo>
                  <a:cubicBezTo>
                    <a:pt x="7524" y="7821"/>
                    <a:pt x="7593" y="7913"/>
                    <a:pt x="7638" y="7981"/>
                  </a:cubicBezTo>
                  <a:cubicBezTo>
                    <a:pt x="7775" y="8118"/>
                    <a:pt x="7867" y="8301"/>
                    <a:pt x="7981" y="8461"/>
                  </a:cubicBezTo>
                  <a:cubicBezTo>
                    <a:pt x="8027" y="8530"/>
                    <a:pt x="8118" y="8576"/>
                    <a:pt x="8233" y="8576"/>
                  </a:cubicBezTo>
                  <a:lnTo>
                    <a:pt x="8347" y="8507"/>
                  </a:lnTo>
                  <a:cubicBezTo>
                    <a:pt x="8370" y="8233"/>
                    <a:pt x="8324" y="7935"/>
                    <a:pt x="8599" y="7752"/>
                  </a:cubicBezTo>
                  <a:cubicBezTo>
                    <a:pt x="8004" y="6769"/>
                    <a:pt x="7295" y="5855"/>
                    <a:pt x="6541" y="4986"/>
                  </a:cubicBezTo>
                  <a:cubicBezTo>
                    <a:pt x="5786" y="4094"/>
                    <a:pt x="4940" y="3293"/>
                    <a:pt x="4025" y="2607"/>
                  </a:cubicBezTo>
                  <a:cubicBezTo>
                    <a:pt x="3751" y="2402"/>
                    <a:pt x="3522" y="2173"/>
                    <a:pt x="3294" y="1921"/>
                  </a:cubicBezTo>
                  <a:cubicBezTo>
                    <a:pt x="2539" y="1213"/>
                    <a:pt x="1807" y="481"/>
                    <a:pt x="870" y="1"/>
                  </a:cubicBezTo>
                  <a:close/>
                </a:path>
              </a:pathLst>
            </a:custGeom>
            <a:solidFill>
              <a:srgbClr val="B83A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08" name="Google Shape;622;p35">
              <a:extLst>
                <a:ext uri="{FF2B5EF4-FFF2-40B4-BE49-F238E27FC236}">
                  <a16:creationId xmlns:a16="http://schemas.microsoft.com/office/drawing/2014/main" id="{CD5BBE48-935A-17E4-3657-56F199C9DB7D}"/>
                </a:ext>
              </a:extLst>
            </p:cNvPr>
            <p:cNvSpPr/>
            <p:nvPr/>
          </p:nvSpPr>
          <p:spPr>
            <a:xfrm>
              <a:off x="4096375" y="3965950"/>
              <a:ext cx="78350" cy="66325"/>
            </a:xfrm>
            <a:custGeom>
              <a:avLst/>
              <a:gdLst/>
              <a:ahLst/>
              <a:cxnLst/>
              <a:rect l="l" t="t" r="r" b="b"/>
              <a:pathLst>
                <a:path w="3134" h="2653" extrusionOk="0">
                  <a:moveTo>
                    <a:pt x="618" y="0"/>
                  </a:moveTo>
                  <a:cubicBezTo>
                    <a:pt x="1" y="343"/>
                    <a:pt x="252" y="1075"/>
                    <a:pt x="1" y="1555"/>
                  </a:cubicBezTo>
                  <a:cubicBezTo>
                    <a:pt x="115" y="2081"/>
                    <a:pt x="527" y="2264"/>
                    <a:pt x="1007" y="2379"/>
                  </a:cubicBezTo>
                  <a:cubicBezTo>
                    <a:pt x="1327" y="2379"/>
                    <a:pt x="1670" y="2424"/>
                    <a:pt x="1990" y="2516"/>
                  </a:cubicBezTo>
                  <a:cubicBezTo>
                    <a:pt x="2218" y="2544"/>
                    <a:pt x="2455" y="2653"/>
                    <a:pt x="2696" y="2653"/>
                  </a:cubicBezTo>
                  <a:cubicBezTo>
                    <a:pt x="2841" y="2653"/>
                    <a:pt x="2987" y="2613"/>
                    <a:pt x="3133" y="2493"/>
                  </a:cubicBezTo>
                  <a:cubicBezTo>
                    <a:pt x="3019" y="2333"/>
                    <a:pt x="2882" y="2173"/>
                    <a:pt x="2768" y="1990"/>
                  </a:cubicBezTo>
                  <a:cubicBezTo>
                    <a:pt x="2630" y="1830"/>
                    <a:pt x="2676" y="1578"/>
                    <a:pt x="2882" y="1487"/>
                  </a:cubicBezTo>
                  <a:cubicBezTo>
                    <a:pt x="2219" y="869"/>
                    <a:pt x="1464" y="366"/>
                    <a:pt x="618" y="0"/>
                  </a:cubicBezTo>
                  <a:close/>
                </a:path>
              </a:pathLst>
            </a:custGeom>
            <a:solidFill>
              <a:srgbClr val="CF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09" name="Google Shape;623;p35">
              <a:extLst>
                <a:ext uri="{FF2B5EF4-FFF2-40B4-BE49-F238E27FC236}">
                  <a16:creationId xmlns:a16="http://schemas.microsoft.com/office/drawing/2014/main" id="{D27EB40F-6A9A-E3A7-FD18-2DF1748614F1}"/>
                </a:ext>
              </a:extLst>
            </p:cNvPr>
            <p:cNvSpPr/>
            <p:nvPr/>
          </p:nvSpPr>
          <p:spPr>
            <a:xfrm>
              <a:off x="4040925" y="3939650"/>
              <a:ext cx="70350" cy="63475"/>
            </a:xfrm>
            <a:custGeom>
              <a:avLst/>
              <a:gdLst/>
              <a:ahLst/>
              <a:cxnLst/>
              <a:rect l="l" t="t" r="r" b="b"/>
              <a:pathLst>
                <a:path w="2814" h="2539" extrusionOk="0">
                  <a:moveTo>
                    <a:pt x="1098" y="1"/>
                  </a:moveTo>
                  <a:cubicBezTo>
                    <a:pt x="481" y="206"/>
                    <a:pt x="801" y="481"/>
                    <a:pt x="1075" y="732"/>
                  </a:cubicBezTo>
                  <a:cubicBezTo>
                    <a:pt x="1056" y="735"/>
                    <a:pt x="1037" y="736"/>
                    <a:pt x="1017" y="736"/>
                  </a:cubicBezTo>
                  <a:cubicBezTo>
                    <a:pt x="831" y="736"/>
                    <a:pt x="614" y="642"/>
                    <a:pt x="423" y="642"/>
                  </a:cubicBezTo>
                  <a:cubicBezTo>
                    <a:pt x="242" y="642"/>
                    <a:pt x="85" y="726"/>
                    <a:pt x="1" y="1052"/>
                  </a:cubicBezTo>
                  <a:cubicBezTo>
                    <a:pt x="618" y="1830"/>
                    <a:pt x="1281" y="2470"/>
                    <a:pt x="2333" y="2539"/>
                  </a:cubicBezTo>
                  <a:cubicBezTo>
                    <a:pt x="2630" y="2242"/>
                    <a:pt x="2767" y="1807"/>
                    <a:pt x="2722" y="1373"/>
                  </a:cubicBezTo>
                  <a:cubicBezTo>
                    <a:pt x="2676" y="1258"/>
                    <a:pt x="2722" y="1121"/>
                    <a:pt x="2813" y="1052"/>
                  </a:cubicBezTo>
                  <a:cubicBezTo>
                    <a:pt x="2333" y="595"/>
                    <a:pt x="1738" y="229"/>
                    <a:pt x="1098" y="1"/>
                  </a:cubicBezTo>
                  <a:close/>
                </a:path>
              </a:pathLst>
            </a:custGeom>
            <a:solidFill>
              <a:srgbClr val="DD7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10" name="Google Shape;624;p35">
              <a:extLst>
                <a:ext uri="{FF2B5EF4-FFF2-40B4-BE49-F238E27FC236}">
                  <a16:creationId xmlns:a16="http://schemas.microsoft.com/office/drawing/2014/main" id="{CB9260B8-CFC7-1CEF-585C-2603CDD1EF87}"/>
                </a:ext>
              </a:extLst>
            </p:cNvPr>
            <p:cNvSpPr/>
            <p:nvPr/>
          </p:nvSpPr>
          <p:spPr>
            <a:xfrm>
              <a:off x="3891150" y="3869025"/>
              <a:ext cx="132650" cy="57325"/>
            </a:xfrm>
            <a:custGeom>
              <a:avLst/>
              <a:gdLst/>
              <a:ahLst/>
              <a:cxnLst/>
              <a:rect l="l" t="t" r="r" b="b"/>
              <a:pathLst>
                <a:path w="5306" h="2293" extrusionOk="0">
                  <a:moveTo>
                    <a:pt x="294" y="0"/>
                  </a:moveTo>
                  <a:cubicBezTo>
                    <a:pt x="211" y="0"/>
                    <a:pt x="127" y="19"/>
                    <a:pt x="46" y="59"/>
                  </a:cubicBezTo>
                  <a:cubicBezTo>
                    <a:pt x="1" y="150"/>
                    <a:pt x="1" y="287"/>
                    <a:pt x="46" y="402"/>
                  </a:cubicBezTo>
                  <a:cubicBezTo>
                    <a:pt x="366" y="790"/>
                    <a:pt x="824" y="859"/>
                    <a:pt x="1235" y="1042"/>
                  </a:cubicBezTo>
                  <a:cubicBezTo>
                    <a:pt x="2333" y="1522"/>
                    <a:pt x="3522" y="1728"/>
                    <a:pt x="4597" y="2277"/>
                  </a:cubicBezTo>
                  <a:cubicBezTo>
                    <a:pt x="4707" y="2277"/>
                    <a:pt x="4822" y="2293"/>
                    <a:pt x="4927" y="2293"/>
                  </a:cubicBezTo>
                  <a:cubicBezTo>
                    <a:pt x="5127" y="2293"/>
                    <a:pt x="5291" y="2234"/>
                    <a:pt x="5306" y="1888"/>
                  </a:cubicBezTo>
                  <a:cubicBezTo>
                    <a:pt x="3796" y="1111"/>
                    <a:pt x="2219" y="493"/>
                    <a:pt x="595" y="82"/>
                  </a:cubicBezTo>
                  <a:cubicBezTo>
                    <a:pt x="505" y="30"/>
                    <a:pt x="401" y="0"/>
                    <a:pt x="294" y="0"/>
                  </a:cubicBezTo>
                  <a:close/>
                </a:path>
              </a:pathLst>
            </a:custGeom>
            <a:solidFill>
              <a:srgbClr val="E590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11" name="Google Shape;625;p35">
              <a:extLst>
                <a:ext uri="{FF2B5EF4-FFF2-40B4-BE49-F238E27FC236}">
                  <a16:creationId xmlns:a16="http://schemas.microsoft.com/office/drawing/2014/main" id="{7CD72B57-1483-C62F-CF62-5CC87FD80E9F}"/>
                </a:ext>
              </a:extLst>
            </p:cNvPr>
            <p:cNvSpPr/>
            <p:nvPr/>
          </p:nvSpPr>
          <p:spPr>
            <a:xfrm>
              <a:off x="3773400" y="3853275"/>
              <a:ext cx="121775" cy="35725"/>
            </a:xfrm>
            <a:custGeom>
              <a:avLst/>
              <a:gdLst/>
              <a:ahLst/>
              <a:cxnLst/>
              <a:rect l="l" t="t" r="r" b="b"/>
              <a:pathLst>
                <a:path w="4871" h="1429" extrusionOk="0">
                  <a:moveTo>
                    <a:pt x="866" y="1"/>
                  </a:moveTo>
                  <a:cubicBezTo>
                    <a:pt x="577" y="1"/>
                    <a:pt x="289" y="9"/>
                    <a:pt x="0" y="26"/>
                  </a:cubicBezTo>
                  <a:lnTo>
                    <a:pt x="0" y="231"/>
                  </a:lnTo>
                  <a:cubicBezTo>
                    <a:pt x="0" y="346"/>
                    <a:pt x="23" y="437"/>
                    <a:pt x="46" y="529"/>
                  </a:cubicBezTo>
                  <a:lnTo>
                    <a:pt x="114" y="666"/>
                  </a:lnTo>
                  <a:cubicBezTo>
                    <a:pt x="160" y="757"/>
                    <a:pt x="206" y="872"/>
                    <a:pt x="252" y="963"/>
                  </a:cubicBezTo>
                  <a:cubicBezTo>
                    <a:pt x="274" y="1055"/>
                    <a:pt x="343" y="1146"/>
                    <a:pt x="389" y="1238"/>
                  </a:cubicBezTo>
                  <a:cubicBezTo>
                    <a:pt x="480" y="1329"/>
                    <a:pt x="572" y="1375"/>
                    <a:pt x="686" y="1420"/>
                  </a:cubicBezTo>
                  <a:cubicBezTo>
                    <a:pt x="724" y="1426"/>
                    <a:pt x="763" y="1429"/>
                    <a:pt x="803" y="1429"/>
                  </a:cubicBezTo>
                  <a:cubicBezTo>
                    <a:pt x="931" y="1429"/>
                    <a:pt x="1067" y="1399"/>
                    <a:pt x="1189" y="1329"/>
                  </a:cubicBezTo>
                  <a:cubicBezTo>
                    <a:pt x="1514" y="895"/>
                    <a:pt x="1920" y="807"/>
                    <a:pt x="2344" y="807"/>
                  </a:cubicBezTo>
                  <a:cubicBezTo>
                    <a:pt x="2635" y="807"/>
                    <a:pt x="2935" y="849"/>
                    <a:pt x="3224" y="849"/>
                  </a:cubicBezTo>
                  <a:cubicBezTo>
                    <a:pt x="3534" y="862"/>
                    <a:pt x="3844" y="979"/>
                    <a:pt x="4145" y="979"/>
                  </a:cubicBezTo>
                  <a:cubicBezTo>
                    <a:pt x="4354" y="979"/>
                    <a:pt x="4559" y="922"/>
                    <a:pt x="4756" y="734"/>
                  </a:cubicBezTo>
                  <a:cubicBezTo>
                    <a:pt x="4779" y="734"/>
                    <a:pt x="4825" y="712"/>
                    <a:pt x="4848" y="666"/>
                  </a:cubicBezTo>
                  <a:cubicBezTo>
                    <a:pt x="4871" y="620"/>
                    <a:pt x="4848" y="574"/>
                    <a:pt x="4756" y="529"/>
                  </a:cubicBezTo>
                  <a:cubicBezTo>
                    <a:pt x="3482" y="173"/>
                    <a:pt x="2177" y="1"/>
                    <a:pt x="866" y="1"/>
                  </a:cubicBezTo>
                  <a:close/>
                </a:path>
              </a:pathLst>
            </a:custGeom>
            <a:solidFill>
              <a:srgbClr val="E28A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12" name="Google Shape;626;p35">
              <a:extLst>
                <a:ext uri="{FF2B5EF4-FFF2-40B4-BE49-F238E27FC236}">
                  <a16:creationId xmlns:a16="http://schemas.microsoft.com/office/drawing/2014/main" id="{D25FDC5E-EC07-0290-7103-F9C196B1B113}"/>
                </a:ext>
              </a:extLst>
            </p:cNvPr>
            <p:cNvSpPr/>
            <p:nvPr/>
          </p:nvSpPr>
          <p:spPr>
            <a:xfrm>
              <a:off x="3992325" y="3916225"/>
              <a:ext cx="78325" cy="52325"/>
            </a:xfrm>
            <a:custGeom>
              <a:avLst/>
              <a:gdLst/>
              <a:ahLst/>
              <a:cxnLst/>
              <a:rect l="l" t="t" r="r" b="b"/>
              <a:pathLst>
                <a:path w="3133" h="2093" extrusionOk="0">
                  <a:moveTo>
                    <a:pt x="1236" y="0"/>
                  </a:moveTo>
                  <a:cubicBezTo>
                    <a:pt x="1125" y="206"/>
                    <a:pt x="948" y="225"/>
                    <a:pt x="765" y="225"/>
                  </a:cubicBezTo>
                  <a:cubicBezTo>
                    <a:pt x="724" y="225"/>
                    <a:pt x="683" y="224"/>
                    <a:pt x="641" y="224"/>
                  </a:cubicBezTo>
                  <a:cubicBezTo>
                    <a:pt x="603" y="224"/>
                    <a:pt x="564" y="225"/>
                    <a:pt x="527" y="229"/>
                  </a:cubicBezTo>
                  <a:lnTo>
                    <a:pt x="367" y="320"/>
                  </a:lnTo>
                  <a:cubicBezTo>
                    <a:pt x="1" y="892"/>
                    <a:pt x="435" y="846"/>
                    <a:pt x="801" y="892"/>
                  </a:cubicBezTo>
                  <a:cubicBezTo>
                    <a:pt x="834" y="898"/>
                    <a:pt x="870" y="901"/>
                    <a:pt x="908" y="901"/>
                  </a:cubicBezTo>
                  <a:cubicBezTo>
                    <a:pt x="1041" y="901"/>
                    <a:pt x="1198" y="868"/>
                    <a:pt x="1334" y="868"/>
                  </a:cubicBezTo>
                  <a:cubicBezTo>
                    <a:pt x="1557" y="868"/>
                    <a:pt x="1724" y="956"/>
                    <a:pt x="1647" y="1418"/>
                  </a:cubicBezTo>
                  <a:cubicBezTo>
                    <a:pt x="1533" y="1532"/>
                    <a:pt x="1464" y="1692"/>
                    <a:pt x="1464" y="1875"/>
                  </a:cubicBezTo>
                  <a:cubicBezTo>
                    <a:pt x="1554" y="2016"/>
                    <a:pt x="1651" y="2092"/>
                    <a:pt x="1758" y="2092"/>
                  </a:cubicBezTo>
                  <a:cubicBezTo>
                    <a:pt x="1843" y="2092"/>
                    <a:pt x="1935" y="2045"/>
                    <a:pt x="2036" y="1944"/>
                  </a:cubicBezTo>
                  <a:cubicBezTo>
                    <a:pt x="2113" y="1845"/>
                    <a:pt x="2194" y="1815"/>
                    <a:pt x="2281" y="1815"/>
                  </a:cubicBezTo>
                  <a:cubicBezTo>
                    <a:pt x="2376" y="1815"/>
                    <a:pt x="2477" y="1851"/>
                    <a:pt x="2585" y="1875"/>
                  </a:cubicBezTo>
                  <a:cubicBezTo>
                    <a:pt x="2752" y="1917"/>
                    <a:pt x="2871" y="1942"/>
                    <a:pt x="2951" y="1942"/>
                  </a:cubicBezTo>
                  <a:cubicBezTo>
                    <a:pt x="3133" y="1942"/>
                    <a:pt x="3115" y="1813"/>
                    <a:pt x="3019" y="1464"/>
                  </a:cubicBezTo>
                  <a:cubicBezTo>
                    <a:pt x="2951" y="1281"/>
                    <a:pt x="2836" y="1098"/>
                    <a:pt x="3042" y="938"/>
                  </a:cubicBezTo>
                  <a:cubicBezTo>
                    <a:pt x="2493" y="549"/>
                    <a:pt x="1876" y="252"/>
                    <a:pt x="1236" y="0"/>
                  </a:cubicBezTo>
                  <a:close/>
                </a:path>
              </a:pathLst>
            </a:custGeom>
            <a:solidFill>
              <a:srgbClr val="ECA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13" name="Google Shape;627;p35">
              <a:extLst>
                <a:ext uri="{FF2B5EF4-FFF2-40B4-BE49-F238E27FC236}">
                  <a16:creationId xmlns:a16="http://schemas.microsoft.com/office/drawing/2014/main" id="{9B759F05-AB40-171C-D483-350F1F1D58BE}"/>
                </a:ext>
              </a:extLst>
            </p:cNvPr>
            <p:cNvSpPr/>
            <p:nvPr/>
          </p:nvSpPr>
          <p:spPr>
            <a:xfrm>
              <a:off x="3892300" y="3866125"/>
              <a:ext cx="13750" cy="5525"/>
            </a:xfrm>
            <a:custGeom>
              <a:avLst/>
              <a:gdLst/>
              <a:ahLst/>
              <a:cxnLst/>
              <a:rect l="l" t="t" r="r" b="b"/>
              <a:pathLst>
                <a:path w="550" h="221" extrusionOk="0">
                  <a:moveTo>
                    <a:pt x="126" y="1"/>
                  </a:moveTo>
                  <a:cubicBezTo>
                    <a:pt x="84" y="1"/>
                    <a:pt x="42" y="5"/>
                    <a:pt x="0" y="15"/>
                  </a:cubicBezTo>
                  <a:lnTo>
                    <a:pt x="0" y="220"/>
                  </a:lnTo>
                  <a:lnTo>
                    <a:pt x="549" y="198"/>
                  </a:lnTo>
                  <a:cubicBezTo>
                    <a:pt x="440" y="70"/>
                    <a:pt x="287" y="1"/>
                    <a:pt x="126" y="1"/>
                  </a:cubicBez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14" name="Google Shape;628;p35">
              <a:extLst>
                <a:ext uri="{FF2B5EF4-FFF2-40B4-BE49-F238E27FC236}">
                  <a16:creationId xmlns:a16="http://schemas.microsoft.com/office/drawing/2014/main" id="{2AFBEEA8-C754-70A3-F8C1-BD471E89617D}"/>
                </a:ext>
              </a:extLst>
            </p:cNvPr>
            <p:cNvSpPr/>
            <p:nvPr/>
          </p:nvSpPr>
          <p:spPr>
            <a:xfrm>
              <a:off x="4362200" y="4197475"/>
              <a:ext cx="5750" cy="6300"/>
            </a:xfrm>
            <a:custGeom>
              <a:avLst/>
              <a:gdLst/>
              <a:ahLst/>
              <a:cxnLst/>
              <a:rect l="l" t="t" r="r" b="b"/>
              <a:pathLst>
                <a:path w="230" h="252" extrusionOk="0">
                  <a:moveTo>
                    <a:pt x="1" y="0"/>
                  </a:moveTo>
                  <a:lnTo>
                    <a:pt x="229" y="252"/>
                  </a:lnTo>
                  <a:cubicBezTo>
                    <a:pt x="229" y="138"/>
                    <a:pt x="138" y="23"/>
                    <a:pt x="1" y="0"/>
                  </a:cubicBezTo>
                  <a:close/>
                </a:path>
              </a:pathLst>
            </a:custGeom>
            <a:solidFill>
              <a:srgbClr val="B83A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15" name="Google Shape;629;p35">
              <a:extLst>
                <a:ext uri="{FF2B5EF4-FFF2-40B4-BE49-F238E27FC236}">
                  <a16:creationId xmlns:a16="http://schemas.microsoft.com/office/drawing/2014/main" id="{0394EFC7-F8AE-D495-4D6A-8004077FA3F5}"/>
                </a:ext>
              </a:extLst>
            </p:cNvPr>
            <p:cNvSpPr/>
            <p:nvPr/>
          </p:nvSpPr>
          <p:spPr>
            <a:xfrm>
              <a:off x="3302900" y="3903075"/>
              <a:ext cx="199550" cy="108625"/>
            </a:xfrm>
            <a:custGeom>
              <a:avLst/>
              <a:gdLst/>
              <a:ahLst/>
              <a:cxnLst/>
              <a:rect l="l" t="t" r="r" b="b"/>
              <a:pathLst>
                <a:path w="7982" h="4345" extrusionOk="0">
                  <a:moveTo>
                    <a:pt x="6541" y="0"/>
                  </a:moveTo>
                  <a:cubicBezTo>
                    <a:pt x="6289" y="526"/>
                    <a:pt x="5809" y="618"/>
                    <a:pt x="5306" y="755"/>
                  </a:cubicBezTo>
                  <a:cubicBezTo>
                    <a:pt x="4117" y="1029"/>
                    <a:pt x="2973" y="1601"/>
                    <a:pt x="2013" y="2378"/>
                  </a:cubicBezTo>
                  <a:cubicBezTo>
                    <a:pt x="1830" y="2607"/>
                    <a:pt x="1556" y="2721"/>
                    <a:pt x="1281" y="2767"/>
                  </a:cubicBezTo>
                  <a:cubicBezTo>
                    <a:pt x="915" y="3087"/>
                    <a:pt x="550" y="3384"/>
                    <a:pt x="207" y="3727"/>
                  </a:cubicBezTo>
                  <a:cubicBezTo>
                    <a:pt x="1" y="3933"/>
                    <a:pt x="92" y="4093"/>
                    <a:pt x="527" y="4253"/>
                  </a:cubicBezTo>
                  <a:cubicBezTo>
                    <a:pt x="572" y="4314"/>
                    <a:pt x="649" y="4345"/>
                    <a:pt x="722" y="4345"/>
                  </a:cubicBezTo>
                  <a:cubicBezTo>
                    <a:pt x="758" y="4345"/>
                    <a:pt x="794" y="4337"/>
                    <a:pt x="824" y="4322"/>
                  </a:cubicBezTo>
                  <a:cubicBezTo>
                    <a:pt x="984" y="4253"/>
                    <a:pt x="1121" y="4162"/>
                    <a:pt x="1258" y="4070"/>
                  </a:cubicBezTo>
                  <a:cubicBezTo>
                    <a:pt x="2265" y="3407"/>
                    <a:pt x="3431" y="3041"/>
                    <a:pt x="4437" y="2401"/>
                  </a:cubicBezTo>
                  <a:cubicBezTo>
                    <a:pt x="5535" y="1669"/>
                    <a:pt x="6952" y="1464"/>
                    <a:pt x="7958" y="526"/>
                  </a:cubicBezTo>
                  <a:cubicBezTo>
                    <a:pt x="7981" y="320"/>
                    <a:pt x="7913" y="137"/>
                    <a:pt x="7775" y="0"/>
                  </a:cubicBez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16" name="Google Shape;630;p35">
              <a:extLst>
                <a:ext uri="{FF2B5EF4-FFF2-40B4-BE49-F238E27FC236}">
                  <a16:creationId xmlns:a16="http://schemas.microsoft.com/office/drawing/2014/main" id="{20D45D7C-DD7B-E362-D397-17E7D0E0D415}"/>
                </a:ext>
              </a:extLst>
            </p:cNvPr>
            <p:cNvSpPr/>
            <p:nvPr/>
          </p:nvSpPr>
          <p:spPr>
            <a:xfrm>
              <a:off x="3164175" y="4048800"/>
              <a:ext cx="114750" cy="117550"/>
            </a:xfrm>
            <a:custGeom>
              <a:avLst/>
              <a:gdLst/>
              <a:ahLst/>
              <a:cxnLst/>
              <a:rect l="l" t="t" r="r" b="b"/>
              <a:pathLst>
                <a:path w="4590" h="4702" extrusionOk="0">
                  <a:moveTo>
                    <a:pt x="4280" y="1"/>
                  </a:moveTo>
                  <a:cubicBezTo>
                    <a:pt x="4217" y="1"/>
                    <a:pt x="4152" y="28"/>
                    <a:pt x="4086" y="94"/>
                  </a:cubicBezTo>
                  <a:cubicBezTo>
                    <a:pt x="3515" y="665"/>
                    <a:pt x="2737" y="1031"/>
                    <a:pt x="2303" y="1763"/>
                  </a:cubicBezTo>
                  <a:cubicBezTo>
                    <a:pt x="2074" y="2174"/>
                    <a:pt x="1731" y="2495"/>
                    <a:pt x="1319" y="2700"/>
                  </a:cubicBezTo>
                  <a:cubicBezTo>
                    <a:pt x="1182" y="2700"/>
                    <a:pt x="1091" y="2815"/>
                    <a:pt x="1068" y="2952"/>
                  </a:cubicBezTo>
                  <a:cubicBezTo>
                    <a:pt x="1068" y="3203"/>
                    <a:pt x="954" y="3432"/>
                    <a:pt x="725" y="3569"/>
                  </a:cubicBezTo>
                  <a:cubicBezTo>
                    <a:pt x="405" y="3775"/>
                    <a:pt x="176" y="4072"/>
                    <a:pt x="39" y="4438"/>
                  </a:cubicBezTo>
                  <a:cubicBezTo>
                    <a:pt x="1" y="4609"/>
                    <a:pt x="42" y="4701"/>
                    <a:pt x="188" y="4701"/>
                  </a:cubicBezTo>
                  <a:cubicBezTo>
                    <a:pt x="218" y="4701"/>
                    <a:pt x="252" y="4698"/>
                    <a:pt x="290" y="4690"/>
                  </a:cubicBezTo>
                  <a:cubicBezTo>
                    <a:pt x="1571" y="3203"/>
                    <a:pt x="2760" y="1649"/>
                    <a:pt x="4384" y="505"/>
                  </a:cubicBezTo>
                  <a:cubicBezTo>
                    <a:pt x="4452" y="414"/>
                    <a:pt x="4521" y="322"/>
                    <a:pt x="4589" y="208"/>
                  </a:cubicBezTo>
                  <a:cubicBezTo>
                    <a:pt x="4501" y="90"/>
                    <a:pt x="4394" y="1"/>
                    <a:pt x="4280" y="1"/>
                  </a:cubicBezTo>
                  <a:close/>
                </a:path>
              </a:pathLst>
            </a:custGeom>
            <a:solidFill>
              <a:srgbClr val="E38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17" name="Google Shape;631;p35">
              <a:extLst>
                <a:ext uri="{FF2B5EF4-FFF2-40B4-BE49-F238E27FC236}">
                  <a16:creationId xmlns:a16="http://schemas.microsoft.com/office/drawing/2014/main" id="{06968D65-DEAF-1D6F-A459-418C1D16B2FE}"/>
                </a:ext>
              </a:extLst>
            </p:cNvPr>
            <p:cNvSpPr/>
            <p:nvPr/>
          </p:nvSpPr>
          <p:spPr>
            <a:xfrm>
              <a:off x="3286900" y="4009975"/>
              <a:ext cx="37750" cy="32025"/>
            </a:xfrm>
            <a:custGeom>
              <a:avLst/>
              <a:gdLst/>
              <a:ahLst/>
              <a:cxnLst/>
              <a:rect l="l" t="t" r="r" b="b"/>
              <a:pathLst>
                <a:path w="1510" h="1281" extrusionOk="0">
                  <a:moveTo>
                    <a:pt x="1167" y="0"/>
                  </a:moveTo>
                  <a:cubicBezTo>
                    <a:pt x="984" y="458"/>
                    <a:pt x="435" y="503"/>
                    <a:pt x="161" y="869"/>
                  </a:cubicBezTo>
                  <a:cubicBezTo>
                    <a:pt x="46" y="1029"/>
                    <a:pt x="1" y="1144"/>
                    <a:pt x="183" y="1281"/>
                  </a:cubicBezTo>
                  <a:cubicBezTo>
                    <a:pt x="687" y="1075"/>
                    <a:pt x="1121" y="732"/>
                    <a:pt x="1441" y="297"/>
                  </a:cubicBezTo>
                  <a:cubicBezTo>
                    <a:pt x="1464" y="297"/>
                    <a:pt x="1487" y="275"/>
                    <a:pt x="1487" y="183"/>
                  </a:cubicBezTo>
                  <a:cubicBezTo>
                    <a:pt x="1510" y="115"/>
                    <a:pt x="1464" y="46"/>
                    <a:pt x="1418" y="0"/>
                  </a:cubicBezTo>
                  <a:close/>
                </a:path>
              </a:pathLst>
            </a:custGeom>
            <a:solidFill>
              <a:srgbClr val="DF7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18" name="Google Shape;632;p35">
              <a:extLst>
                <a:ext uri="{FF2B5EF4-FFF2-40B4-BE49-F238E27FC236}">
                  <a16:creationId xmlns:a16="http://schemas.microsoft.com/office/drawing/2014/main" id="{B87F7543-34D8-6EED-CD98-4BDBDD4351FF}"/>
                </a:ext>
              </a:extLst>
            </p:cNvPr>
            <p:cNvSpPr/>
            <p:nvPr/>
          </p:nvSpPr>
          <p:spPr>
            <a:xfrm>
              <a:off x="3172000" y="4105950"/>
              <a:ext cx="25175" cy="16650"/>
            </a:xfrm>
            <a:custGeom>
              <a:avLst/>
              <a:gdLst/>
              <a:ahLst/>
              <a:cxnLst/>
              <a:rect l="l" t="t" r="r" b="b"/>
              <a:pathLst>
                <a:path w="1007" h="666" extrusionOk="0">
                  <a:moveTo>
                    <a:pt x="708" y="1"/>
                  </a:moveTo>
                  <a:cubicBezTo>
                    <a:pt x="649" y="1"/>
                    <a:pt x="571" y="20"/>
                    <a:pt x="458" y="49"/>
                  </a:cubicBezTo>
                  <a:lnTo>
                    <a:pt x="0" y="163"/>
                  </a:lnTo>
                  <a:lnTo>
                    <a:pt x="0" y="414"/>
                  </a:lnTo>
                  <a:lnTo>
                    <a:pt x="755" y="666"/>
                  </a:lnTo>
                  <a:lnTo>
                    <a:pt x="1006" y="414"/>
                  </a:lnTo>
                  <a:cubicBezTo>
                    <a:pt x="880" y="98"/>
                    <a:pt x="841" y="1"/>
                    <a:pt x="708" y="1"/>
                  </a:cubicBezTo>
                  <a:close/>
                </a:path>
              </a:pathLst>
            </a:custGeom>
            <a:solidFill>
              <a:srgbClr val="F0B0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19" name="Google Shape;633;p35">
              <a:extLst>
                <a:ext uri="{FF2B5EF4-FFF2-40B4-BE49-F238E27FC236}">
                  <a16:creationId xmlns:a16="http://schemas.microsoft.com/office/drawing/2014/main" id="{ECD153FE-2532-50DD-744E-D0065856BCBC}"/>
                </a:ext>
              </a:extLst>
            </p:cNvPr>
            <p:cNvSpPr/>
            <p:nvPr/>
          </p:nvSpPr>
          <p:spPr>
            <a:xfrm>
              <a:off x="3070250" y="4174750"/>
              <a:ext cx="67475" cy="114775"/>
            </a:xfrm>
            <a:custGeom>
              <a:avLst/>
              <a:gdLst/>
              <a:ahLst/>
              <a:cxnLst/>
              <a:rect l="l" t="t" r="r" b="b"/>
              <a:pathLst>
                <a:path w="2699" h="4591" extrusionOk="0">
                  <a:moveTo>
                    <a:pt x="2343" y="0"/>
                  </a:moveTo>
                  <a:cubicBezTo>
                    <a:pt x="2215" y="0"/>
                    <a:pt x="2110" y="129"/>
                    <a:pt x="2058" y="338"/>
                  </a:cubicBezTo>
                  <a:cubicBezTo>
                    <a:pt x="2012" y="544"/>
                    <a:pt x="1898" y="727"/>
                    <a:pt x="1967" y="932"/>
                  </a:cubicBezTo>
                  <a:cubicBezTo>
                    <a:pt x="1989" y="1047"/>
                    <a:pt x="2035" y="1252"/>
                    <a:pt x="1898" y="1252"/>
                  </a:cubicBezTo>
                  <a:cubicBezTo>
                    <a:pt x="1166" y="1321"/>
                    <a:pt x="1029" y="2053"/>
                    <a:pt x="549" y="2419"/>
                  </a:cubicBezTo>
                  <a:cubicBezTo>
                    <a:pt x="572" y="3059"/>
                    <a:pt x="480" y="3676"/>
                    <a:pt x="46" y="4179"/>
                  </a:cubicBezTo>
                  <a:cubicBezTo>
                    <a:pt x="0" y="4568"/>
                    <a:pt x="274" y="4568"/>
                    <a:pt x="549" y="4591"/>
                  </a:cubicBezTo>
                  <a:cubicBezTo>
                    <a:pt x="1486" y="3516"/>
                    <a:pt x="2378" y="2419"/>
                    <a:pt x="2561" y="909"/>
                  </a:cubicBezTo>
                  <a:cubicBezTo>
                    <a:pt x="2584" y="749"/>
                    <a:pt x="2607" y="589"/>
                    <a:pt x="2653" y="429"/>
                  </a:cubicBezTo>
                  <a:cubicBezTo>
                    <a:pt x="2698" y="269"/>
                    <a:pt x="2630" y="86"/>
                    <a:pt x="2470" y="41"/>
                  </a:cubicBezTo>
                  <a:cubicBezTo>
                    <a:pt x="2426" y="13"/>
                    <a:pt x="2383" y="0"/>
                    <a:pt x="2343" y="0"/>
                  </a:cubicBezTo>
                  <a:close/>
                </a:path>
              </a:pathLst>
            </a:custGeom>
            <a:solidFill>
              <a:srgbClr val="F0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20" name="Google Shape;634;p35">
              <a:extLst>
                <a:ext uri="{FF2B5EF4-FFF2-40B4-BE49-F238E27FC236}">
                  <a16:creationId xmlns:a16="http://schemas.microsoft.com/office/drawing/2014/main" id="{FE89ADE4-180C-87D3-6AEB-8BF9D361FD43}"/>
                </a:ext>
              </a:extLst>
            </p:cNvPr>
            <p:cNvSpPr/>
            <p:nvPr/>
          </p:nvSpPr>
          <p:spPr>
            <a:xfrm>
              <a:off x="3079950" y="4160325"/>
              <a:ext cx="91500" cy="137775"/>
            </a:xfrm>
            <a:custGeom>
              <a:avLst/>
              <a:gdLst/>
              <a:ahLst/>
              <a:cxnLst/>
              <a:rect l="l" t="t" r="r" b="b"/>
              <a:pathLst>
                <a:path w="3660" h="5511" extrusionOk="0">
                  <a:moveTo>
                    <a:pt x="3019" y="0"/>
                  </a:moveTo>
                  <a:cubicBezTo>
                    <a:pt x="2928" y="23"/>
                    <a:pt x="2836" y="69"/>
                    <a:pt x="2745" y="137"/>
                  </a:cubicBezTo>
                  <a:lnTo>
                    <a:pt x="2676" y="252"/>
                  </a:lnTo>
                  <a:cubicBezTo>
                    <a:pt x="2653" y="732"/>
                    <a:pt x="2745" y="1235"/>
                    <a:pt x="2173" y="1509"/>
                  </a:cubicBezTo>
                  <a:cubicBezTo>
                    <a:pt x="1624" y="2744"/>
                    <a:pt x="961" y="3910"/>
                    <a:pt x="161" y="5008"/>
                  </a:cubicBezTo>
                  <a:cubicBezTo>
                    <a:pt x="24" y="5305"/>
                    <a:pt x="1" y="5511"/>
                    <a:pt x="412" y="5511"/>
                  </a:cubicBezTo>
                  <a:cubicBezTo>
                    <a:pt x="1190" y="4208"/>
                    <a:pt x="1990" y="2904"/>
                    <a:pt x="2768" y="1601"/>
                  </a:cubicBezTo>
                  <a:cubicBezTo>
                    <a:pt x="3042" y="1143"/>
                    <a:pt x="3362" y="686"/>
                    <a:pt x="3659" y="252"/>
                  </a:cubicBezTo>
                  <a:lnTo>
                    <a:pt x="3408" y="0"/>
                  </a:lnTo>
                  <a:close/>
                </a:path>
              </a:pathLst>
            </a:custGeom>
            <a:solidFill>
              <a:srgbClr val="E793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21" name="Google Shape;635;p35">
              <a:extLst>
                <a:ext uri="{FF2B5EF4-FFF2-40B4-BE49-F238E27FC236}">
                  <a16:creationId xmlns:a16="http://schemas.microsoft.com/office/drawing/2014/main" id="{4A2E17A4-462D-C66F-7C2C-3645F2CD5B18}"/>
                </a:ext>
              </a:extLst>
            </p:cNvPr>
            <p:cNvSpPr/>
            <p:nvPr/>
          </p:nvSpPr>
          <p:spPr>
            <a:xfrm>
              <a:off x="3135400" y="4151300"/>
              <a:ext cx="24050" cy="15325"/>
            </a:xfrm>
            <a:custGeom>
              <a:avLst/>
              <a:gdLst/>
              <a:ahLst/>
              <a:cxnLst/>
              <a:rect l="l" t="t" r="r" b="b"/>
              <a:pathLst>
                <a:path w="962" h="613" extrusionOk="0">
                  <a:moveTo>
                    <a:pt x="510" y="1"/>
                  </a:moveTo>
                  <a:cubicBezTo>
                    <a:pt x="325" y="1"/>
                    <a:pt x="148" y="103"/>
                    <a:pt x="69" y="293"/>
                  </a:cubicBezTo>
                  <a:cubicBezTo>
                    <a:pt x="1" y="544"/>
                    <a:pt x="275" y="567"/>
                    <a:pt x="458" y="613"/>
                  </a:cubicBezTo>
                  <a:cubicBezTo>
                    <a:pt x="595" y="453"/>
                    <a:pt x="824" y="498"/>
                    <a:pt x="961" y="361"/>
                  </a:cubicBezTo>
                  <a:cubicBezTo>
                    <a:pt x="893" y="247"/>
                    <a:pt x="847" y="132"/>
                    <a:pt x="755" y="64"/>
                  </a:cubicBezTo>
                  <a:cubicBezTo>
                    <a:pt x="678" y="21"/>
                    <a:pt x="593" y="1"/>
                    <a:pt x="510" y="1"/>
                  </a:cubicBezTo>
                  <a:close/>
                </a:path>
              </a:pathLst>
            </a:custGeom>
            <a:solidFill>
              <a:srgbClr val="F0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22" name="Google Shape;636;p35">
              <a:extLst>
                <a:ext uri="{FF2B5EF4-FFF2-40B4-BE49-F238E27FC236}">
                  <a16:creationId xmlns:a16="http://schemas.microsoft.com/office/drawing/2014/main" id="{40721E86-7B9B-FA76-393C-1545A22A5F14}"/>
                </a:ext>
              </a:extLst>
            </p:cNvPr>
            <p:cNvSpPr/>
            <p:nvPr/>
          </p:nvSpPr>
          <p:spPr>
            <a:xfrm>
              <a:off x="3626475" y="3858525"/>
              <a:ext cx="153225" cy="29125"/>
            </a:xfrm>
            <a:custGeom>
              <a:avLst/>
              <a:gdLst/>
              <a:ahLst/>
              <a:cxnLst/>
              <a:rect l="l" t="t" r="r" b="b"/>
              <a:pathLst>
                <a:path w="6129" h="1165" extrusionOk="0">
                  <a:moveTo>
                    <a:pt x="3980" y="0"/>
                  </a:moveTo>
                  <a:cubicBezTo>
                    <a:pt x="2788" y="0"/>
                    <a:pt x="1609" y="299"/>
                    <a:pt x="412" y="319"/>
                  </a:cubicBezTo>
                  <a:cubicBezTo>
                    <a:pt x="320" y="342"/>
                    <a:pt x="206" y="456"/>
                    <a:pt x="115" y="524"/>
                  </a:cubicBezTo>
                  <a:cubicBezTo>
                    <a:pt x="0" y="845"/>
                    <a:pt x="160" y="1028"/>
                    <a:pt x="412" y="1165"/>
                  </a:cubicBezTo>
                  <a:cubicBezTo>
                    <a:pt x="1063" y="1073"/>
                    <a:pt x="1713" y="1042"/>
                    <a:pt x="2365" y="1042"/>
                  </a:cubicBezTo>
                  <a:cubicBezTo>
                    <a:pt x="3500" y="1042"/>
                    <a:pt x="4638" y="1136"/>
                    <a:pt x="5786" y="1165"/>
                  </a:cubicBezTo>
                  <a:cubicBezTo>
                    <a:pt x="6083" y="936"/>
                    <a:pt x="5717" y="456"/>
                    <a:pt x="6129" y="273"/>
                  </a:cubicBezTo>
                  <a:lnTo>
                    <a:pt x="5877" y="21"/>
                  </a:lnTo>
                  <a:cubicBezTo>
                    <a:pt x="5572" y="21"/>
                    <a:pt x="5267" y="42"/>
                    <a:pt x="4962" y="42"/>
                  </a:cubicBezTo>
                  <a:cubicBezTo>
                    <a:pt x="4810" y="42"/>
                    <a:pt x="4657" y="37"/>
                    <a:pt x="4505" y="21"/>
                  </a:cubicBezTo>
                  <a:cubicBezTo>
                    <a:pt x="4330" y="7"/>
                    <a:pt x="4155" y="0"/>
                    <a:pt x="3980" y="0"/>
                  </a:cubicBezTo>
                  <a:close/>
                </a:path>
              </a:pathLst>
            </a:custGeom>
            <a:solidFill>
              <a:srgbClr val="EB9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23" name="Google Shape;637;p35">
              <a:extLst>
                <a:ext uri="{FF2B5EF4-FFF2-40B4-BE49-F238E27FC236}">
                  <a16:creationId xmlns:a16="http://schemas.microsoft.com/office/drawing/2014/main" id="{D45FBBF8-07DB-4FEA-B379-3EC481D9F125}"/>
                </a:ext>
              </a:extLst>
            </p:cNvPr>
            <p:cNvSpPr/>
            <p:nvPr/>
          </p:nvSpPr>
          <p:spPr>
            <a:xfrm>
              <a:off x="3497850" y="3871575"/>
              <a:ext cx="137800" cy="46375"/>
            </a:xfrm>
            <a:custGeom>
              <a:avLst/>
              <a:gdLst/>
              <a:ahLst/>
              <a:cxnLst/>
              <a:rect l="l" t="t" r="r" b="b"/>
              <a:pathLst>
                <a:path w="5512" h="1855" extrusionOk="0">
                  <a:moveTo>
                    <a:pt x="3864" y="0"/>
                  </a:moveTo>
                  <a:cubicBezTo>
                    <a:pt x="3238" y="0"/>
                    <a:pt x="2618" y="40"/>
                    <a:pt x="2013" y="277"/>
                  </a:cubicBezTo>
                  <a:cubicBezTo>
                    <a:pt x="1441" y="551"/>
                    <a:pt x="961" y="1031"/>
                    <a:pt x="252" y="1031"/>
                  </a:cubicBezTo>
                  <a:lnTo>
                    <a:pt x="0" y="1260"/>
                  </a:lnTo>
                  <a:lnTo>
                    <a:pt x="0" y="1763"/>
                  </a:lnTo>
                  <a:cubicBezTo>
                    <a:pt x="61" y="1824"/>
                    <a:pt x="143" y="1855"/>
                    <a:pt x="224" y="1855"/>
                  </a:cubicBezTo>
                  <a:cubicBezTo>
                    <a:pt x="265" y="1855"/>
                    <a:pt x="305" y="1847"/>
                    <a:pt x="343" y="1832"/>
                  </a:cubicBezTo>
                  <a:cubicBezTo>
                    <a:pt x="984" y="1512"/>
                    <a:pt x="1670" y="1557"/>
                    <a:pt x="2333" y="1512"/>
                  </a:cubicBezTo>
                  <a:cubicBezTo>
                    <a:pt x="3179" y="1352"/>
                    <a:pt x="4002" y="917"/>
                    <a:pt x="4894" y="871"/>
                  </a:cubicBezTo>
                  <a:cubicBezTo>
                    <a:pt x="4925" y="877"/>
                    <a:pt x="4956" y="879"/>
                    <a:pt x="4987" y="879"/>
                  </a:cubicBezTo>
                  <a:cubicBezTo>
                    <a:pt x="5224" y="879"/>
                    <a:pt x="5430" y="728"/>
                    <a:pt x="5511" y="506"/>
                  </a:cubicBezTo>
                  <a:lnTo>
                    <a:pt x="5260" y="2"/>
                  </a:lnTo>
                  <a:cubicBezTo>
                    <a:pt x="5116" y="8"/>
                    <a:pt x="4973" y="11"/>
                    <a:pt x="4829" y="11"/>
                  </a:cubicBezTo>
                  <a:cubicBezTo>
                    <a:pt x="4507" y="11"/>
                    <a:pt x="4185" y="0"/>
                    <a:pt x="3864" y="0"/>
                  </a:cubicBezTo>
                  <a:close/>
                </a:path>
              </a:pathLst>
            </a:custGeom>
            <a:solidFill>
              <a:srgbClr val="EEA7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24" name="Google Shape;638;p35">
              <a:extLst>
                <a:ext uri="{FF2B5EF4-FFF2-40B4-BE49-F238E27FC236}">
                  <a16:creationId xmlns:a16="http://schemas.microsoft.com/office/drawing/2014/main" id="{1BBA9F4D-A98D-2DD4-B542-407C42E81AC1}"/>
                </a:ext>
              </a:extLst>
            </p:cNvPr>
            <p:cNvSpPr/>
            <p:nvPr/>
          </p:nvSpPr>
          <p:spPr>
            <a:xfrm>
              <a:off x="3057100" y="4278650"/>
              <a:ext cx="33750" cy="51475"/>
            </a:xfrm>
            <a:custGeom>
              <a:avLst/>
              <a:gdLst/>
              <a:ahLst/>
              <a:cxnLst/>
              <a:rect l="l" t="t" r="r" b="b"/>
              <a:pathLst>
                <a:path w="1350" h="2059" extrusionOk="0">
                  <a:moveTo>
                    <a:pt x="572" y="1"/>
                  </a:moveTo>
                  <a:cubicBezTo>
                    <a:pt x="0" y="252"/>
                    <a:pt x="69" y="778"/>
                    <a:pt x="69" y="1258"/>
                  </a:cubicBezTo>
                  <a:cubicBezTo>
                    <a:pt x="297" y="1350"/>
                    <a:pt x="480" y="1533"/>
                    <a:pt x="572" y="1761"/>
                  </a:cubicBezTo>
                  <a:cubicBezTo>
                    <a:pt x="663" y="1876"/>
                    <a:pt x="686" y="2036"/>
                    <a:pt x="846" y="2059"/>
                  </a:cubicBezTo>
                  <a:cubicBezTo>
                    <a:pt x="1006" y="1921"/>
                    <a:pt x="1098" y="1716"/>
                    <a:pt x="1075" y="1510"/>
                  </a:cubicBezTo>
                  <a:cubicBezTo>
                    <a:pt x="1029" y="1441"/>
                    <a:pt x="846" y="1304"/>
                    <a:pt x="1121" y="1304"/>
                  </a:cubicBezTo>
                  <a:cubicBezTo>
                    <a:pt x="1258" y="1167"/>
                    <a:pt x="1349" y="984"/>
                    <a:pt x="1326" y="778"/>
                  </a:cubicBezTo>
                  <a:cubicBezTo>
                    <a:pt x="1143" y="664"/>
                    <a:pt x="1052" y="481"/>
                    <a:pt x="1075" y="275"/>
                  </a:cubicBezTo>
                  <a:lnTo>
                    <a:pt x="1075" y="275"/>
                  </a:lnTo>
                  <a:cubicBezTo>
                    <a:pt x="1057" y="277"/>
                    <a:pt x="1040" y="278"/>
                    <a:pt x="1023" y="278"/>
                  </a:cubicBezTo>
                  <a:cubicBezTo>
                    <a:pt x="838" y="278"/>
                    <a:pt x="676" y="168"/>
                    <a:pt x="572" y="1"/>
                  </a:cubicBez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25" name="Google Shape;639;p35">
              <a:extLst>
                <a:ext uri="{FF2B5EF4-FFF2-40B4-BE49-F238E27FC236}">
                  <a16:creationId xmlns:a16="http://schemas.microsoft.com/office/drawing/2014/main" id="{DB475AA0-C1F1-7AD0-DB48-37D369959139}"/>
                </a:ext>
              </a:extLst>
            </p:cNvPr>
            <p:cNvSpPr/>
            <p:nvPr/>
          </p:nvSpPr>
          <p:spPr>
            <a:xfrm>
              <a:off x="3052525" y="4310675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252" y="0"/>
                  </a:moveTo>
                  <a:lnTo>
                    <a:pt x="0" y="252"/>
                  </a:ln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26" name="Google Shape;640;p35">
              <a:extLst>
                <a:ext uri="{FF2B5EF4-FFF2-40B4-BE49-F238E27FC236}">
                  <a16:creationId xmlns:a16="http://schemas.microsoft.com/office/drawing/2014/main" id="{704C93B9-5DF9-5745-F6A6-5FB8A5C19A13}"/>
                </a:ext>
              </a:extLst>
            </p:cNvPr>
            <p:cNvSpPr/>
            <p:nvPr/>
          </p:nvSpPr>
          <p:spPr>
            <a:xfrm>
              <a:off x="4160975" y="5094775"/>
              <a:ext cx="115500" cy="100025"/>
            </a:xfrm>
            <a:custGeom>
              <a:avLst/>
              <a:gdLst/>
              <a:ahLst/>
              <a:cxnLst/>
              <a:rect l="l" t="t" r="r" b="b"/>
              <a:pathLst>
                <a:path w="4620" h="4001" extrusionOk="0">
                  <a:moveTo>
                    <a:pt x="4391" y="0"/>
                  </a:moveTo>
                  <a:cubicBezTo>
                    <a:pt x="4370" y="0"/>
                    <a:pt x="4347" y="3"/>
                    <a:pt x="4322" y="9"/>
                  </a:cubicBezTo>
                  <a:cubicBezTo>
                    <a:pt x="4139" y="55"/>
                    <a:pt x="3957" y="169"/>
                    <a:pt x="3819" y="329"/>
                  </a:cubicBezTo>
                  <a:cubicBezTo>
                    <a:pt x="3408" y="695"/>
                    <a:pt x="3065" y="1175"/>
                    <a:pt x="2539" y="1473"/>
                  </a:cubicBezTo>
                  <a:cubicBezTo>
                    <a:pt x="2150" y="1770"/>
                    <a:pt x="1761" y="2067"/>
                    <a:pt x="1350" y="2319"/>
                  </a:cubicBezTo>
                  <a:cubicBezTo>
                    <a:pt x="1144" y="2433"/>
                    <a:pt x="984" y="2570"/>
                    <a:pt x="847" y="2753"/>
                  </a:cubicBezTo>
                  <a:cubicBezTo>
                    <a:pt x="732" y="2890"/>
                    <a:pt x="595" y="2982"/>
                    <a:pt x="435" y="3073"/>
                  </a:cubicBezTo>
                  <a:cubicBezTo>
                    <a:pt x="115" y="3302"/>
                    <a:pt x="1" y="3622"/>
                    <a:pt x="275" y="3896"/>
                  </a:cubicBezTo>
                  <a:cubicBezTo>
                    <a:pt x="356" y="3971"/>
                    <a:pt x="432" y="4000"/>
                    <a:pt x="505" y="4000"/>
                  </a:cubicBezTo>
                  <a:cubicBezTo>
                    <a:pt x="699" y="4000"/>
                    <a:pt x="870" y="3797"/>
                    <a:pt x="1052" y="3713"/>
                  </a:cubicBezTo>
                  <a:cubicBezTo>
                    <a:pt x="1167" y="3553"/>
                    <a:pt x="1418" y="3599"/>
                    <a:pt x="1533" y="3462"/>
                  </a:cubicBezTo>
                  <a:cubicBezTo>
                    <a:pt x="1624" y="3073"/>
                    <a:pt x="2059" y="3142"/>
                    <a:pt x="2287" y="2959"/>
                  </a:cubicBezTo>
                  <a:cubicBezTo>
                    <a:pt x="2424" y="2799"/>
                    <a:pt x="2653" y="2890"/>
                    <a:pt x="2767" y="2707"/>
                  </a:cubicBezTo>
                  <a:cubicBezTo>
                    <a:pt x="2973" y="2433"/>
                    <a:pt x="3179" y="2204"/>
                    <a:pt x="3431" y="1976"/>
                  </a:cubicBezTo>
                  <a:cubicBezTo>
                    <a:pt x="3979" y="1518"/>
                    <a:pt x="4185" y="832"/>
                    <a:pt x="4597" y="261"/>
                  </a:cubicBezTo>
                  <a:cubicBezTo>
                    <a:pt x="4620" y="192"/>
                    <a:pt x="4597" y="101"/>
                    <a:pt x="4551" y="55"/>
                  </a:cubicBezTo>
                  <a:cubicBezTo>
                    <a:pt x="4501" y="21"/>
                    <a:pt x="4451" y="0"/>
                    <a:pt x="4391" y="0"/>
                  </a:cubicBezTo>
                  <a:close/>
                </a:path>
              </a:pathLst>
            </a:custGeom>
            <a:solidFill>
              <a:srgbClr val="CB5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27" name="Google Shape;641;p35">
              <a:extLst>
                <a:ext uri="{FF2B5EF4-FFF2-40B4-BE49-F238E27FC236}">
                  <a16:creationId xmlns:a16="http://schemas.microsoft.com/office/drawing/2014/main" id="{A5114727-0B26-7C50-1982-C06C3E1E52BE}"/>
                </a:ext>
              </a:extLst>
            </p:cNvPr>
            <p:cNvSpPr/>
            <p:nvPr/>
          </p:nvSpPr>
          <p:spPr>
            <a:xfrm>
              <a:off x="4322750" y="4886325"/>
              <a:ext cx="92075" cy="145075"/>
            </a:xfrm>
            <a:custGeom>
              <a:avLst/>
              <a:gdLst/>
              <a:ahLst/>
              <a:cxnLst/>
              <a:rect l="l" t="t" r="r" b="b"/>
              <a:pathLst>
                <a:path w="3683" h="5803" extrusionOk="0">
                  <a:moveTo>
                    <a:pt x="3591" y="1"/>
                  </a:moveTo>
                  <a:cubicBezTo>
                    <a:pt x="2150" y="641"/>
                    <a:pt x="2219" y="2242"/>
                    <a:pt x="1441" y="3316"/>
                  </a:cubicBezTo>
                  <a:cubicBezTo>
                    <a:pt x="1383" y="3521"/>
                    <a:pt x="1287" y="3632"/>
                    <a:pt x="1148" y="3632"/>
                  </a:cubicBezTo>
                  <a:cubicBezTo>
                    <a:pt x="1070" y="3632"/>
                    <a:pt x="977" y="3597"/>
                    <a:pt x="870" y="3522"/>
                  </a:cubicBezTo>
                  <a:cubicBezTo>
                    <a:pt x="824" y="3499"/>
                    <a:pt x="773" y="3488"/>
                    <a:pt x="718" y="3488"/>
                  </a:cubicBezTo>
                  <a:cubicBezTo>
                    <a:pt x="664" y="3488"/>
                    <a:pt x="607" y="3499"/>
                    <a:pt x="550" y="3522"/>
                  </a:cubicBezTo>
                  <a:cubicBezTo>
                    <a:pt x="390" y="3682"/>
                    <a:pt x="298" y="3865"/>
                    <a:pt x="252" y="4094"/>
                  </a:cubicBezTo>
                  <a:cubicBezTo>
                    <a:pt x="207" y="4254"/>
                    <a:pt x="230" y="4414"/>
                    <a:pt x="344" y="4551"/>
                  </a:cubicBezTo>
                  <a:lnTo>
                    <a:pt x="344" y="4803"/>
                  </a:lnTo>
                  <a:cubicBezTo>
                    <a:pt x="207" y="5146"/>
                    <a:pt x="1" y="5603"/>
                    <a:pt x="412" y="5763"/>
                  </a:cubicBezTo>
                  <a:cubicBezTo>
                    <a:pt x="470" y="5790"/>
                    <a:pt x="521" y="5802"/>
                    <a:pt x="567" y="5802"/>
                  </a:cubicBezTo>
                  <a:cubicBezTo>
                    <a:pt x="830" y="5802"/>
                    <a:pt x="920" y="5406"/>
                    <a:pt x="1076" y="5191"/>
                  </a:cubicBezTo>
                  <a:cubicBezTo>
                    <a:pt x="1167" y="5077"/>
                    <a:pt x="1236" y="4917"/>
                    <a:pt x="1327" y="4780"/>
                  </a:cubicBezTo>
                  <a:cubicBezTo>
                    <a:pt x="2059" y="4025"/>
                    <a:pt x="2631" y="3111"/>
                    <a:pt x="2996" y="2104"/>
                  </a:cubicBezTo>
                  <a:cubicBezTo>
                    <a:pt x="3019" y="2082"/>
                    <a:pt x="3065" y="2059"/>
                    <a:pt x="3088" y="2013"/>
                  </a:cubicBezTo>
                  <a:cubicBezTo>
                    <a:pt x="3156" y="1761"/>
                    <a:pt x="3271" y="1487"/>
                    <a:pt x="3385" y="1236"/>
                  </a:cubicBezTo>
                  <a:cubicBezTo>
                    <a:pt x="3522" y="938"/>
                    <a:pt x="3591" y="618"/>
                    <a:pt x="3614" y="298"/>
                  </a:cubicBezTo>
                  <a:cubicBezTo>
                    <a:pt x="3637" y="298"/>
                    <a:pt x="3660" y="275"/>
                    <a:pt x="3660" y="207"/>
                  </a:cubicBezTo>
                  <a:cubicBezTo>
                    <a:pt x="3682" y="115"/>
                    <a:pt x="3660" y="46"/>
                    <a:pt x="3591" y="1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28" name="Google Shape;642;p35">
              <a:extLst>
                <a:ext uri="{FF2B5EF4-FFF2-40B4-BE49-F238E27FC236}">
                  <a16:creationId xmlns:a16="http://schemas.microsoft.com/office/drawing/2014/main" id="{9007243A-18EE-22B5-F91C-143CAE5BE4BA}"/>
                </a:ext>
              </a:extLst>
            </p:cNvPr>
            <p:cNvSpPr/>
            <p:nvPr/>
          </p:nvSpPr>
          <p:spPr>
            <a:xfrm>
              <a:off x="4314175" y="5005800"/>
              <a:ext cx="41775" cy="46400"/>
            </a:xfrm>
            <a:custGeom>
              <a:avLst/>
              <a:gdLst/>
              <a:ahLst/>
              <a:cxnLst/>
              <a:rect l="l" t="t" r="r" b="b"/>
              <a:pathLst>
                <a:path w="1671" h="1856" extrusionOk="0">
                  <a:moveTo>
                    <a:pt x="664" y="1"/>
                  </a:moveTo>
                  <a:cubicBezTo>
                    <a:pt x="184" y="458"/>
                    <a:pt x="1" y="1144"/>
                    <a:pt x="161" y="1784"/>
                  </a:cubicBezTo>
                  <a:cubicBezTo>
                    <a:pt x="172" y="1833"/>
                    <a:pt x="204" y="1855"/>
                    <a:pt x="251" y="1855"/>
                  </a:cubicBezTo>
                  <a:cubicBezTo>
                    <a:pt x="493" y="1855"/>
                    <a:pt x="1143" y="1262"/>
                    <a:pt x="1487" y="573"/>
                  </a:cubicBezTo>
                  <a:cubicBezTo>
                    <a:pt x="1556" y="390"/>
                    <a:pt x="1624" y="207"/>
                    <a:pt x="1670" y="1"/>
                  </a:cubicBezTo>
                  <a:lnTo>
                    <a:pt x="1670" y="1"/>
                  </a:lnTo>
                  <a:cubicBezTo>
                    <a:pt x="1533" y="92"/>
                    <a:pt x="1396" y="207"/>
                    <a:pt x="1281" y="321"/>
                  </a:cubicBezTo>
                  <a:cubicBezTo>
                    <a:pt x="1190" y="435"/>
                    <a:pt x="1121" y="595"/>
                    <a:pt x="1007" y="733"/>
                  </a:cubicBezTo>
                  <a:cubicBezTo>
                    <a:pt x="970" y="770"/>
                    <a:pt x="917" y="807"/>
                    <a:pt x="849" y="807"/>
                  </a:cubicBezTo>
                  <a:cubicBezTo>
                    <a:pt x="834" y="807"/>
                    <a:pt x="818" y="805"/>
                    <a:pt x="801" y="801"/>
                  </a:cubicBezTo>
                  <a:cubicBezTo>
                    <a:pt x="755" y="801"/>
                    <a:pt x="687" y="687"/>
                    <a:pt x="687" y="618"/>
                  </a:cubicBezTo>
                  <a:cubicBezTo>
                    <a:pt x="664" y="412"/>
                    <a:pt x="664" y="207"/>
                    <a:pt x="664" y="1"/>
                  </a:cubicBezTo>
                  <a:close/>
                </a:path>
              </a:pathLst>
            </a:custGeom>
            <a:solidFill>
              <a:srgbClr val="CB4F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29" name="Google Shape;643;p35">
              <a:extLst>
                <a:ext uri="{FF2B5EF4-FFF2-40B4-BE49-F238E27FC236}">
                  <a16:creationId xmlns:a16="http://schemas.microsoft.com/office/drawing/2014/main" id="{7860B6A5-7629-17AA-DEF5-6D98E70359B3}"/>
                </a:ext>
              </a:extLst>
            </p:cNvPr>
            <p:cNvSpPr/>
            <p:nvPr/>
          </p:nvSpPr>
          <p:spPr>
            <a:xfrm>
              <a:off x="4181550" y="5129200"/>
              <a:ext cx="42900" cy="30125"/>
            </a:xfrm>
            <a:custGeom>
              <a:avLst/>
              <a:gdLst/>
              <a:ahLst/>
              <a:cxnLst/>
              <a:rect l="l" t="t" r="r" b="b"/>
              <a:pathLst>
                <a:path w="1716" h="1205" extrusionOk="0">
                  <a:moveTo>
                    <a:pt x="1339" y="1"/>
                  </a:moveTo>
                  <a:cubicBezTo>
                    <a:pt x="1291" y="1"/>
                    <a:pt x="1245" y="18"/>
                    <a:pt x="1213" y="50"/>
                  </a:cubicBezTo>
                  <a:cubicBezTo>
                    <a:pt x="1144" y="164"/>
                    <a:pt x="1053" y="256"/>
                    <a:pt x="961" y="324"/>
                  </a:cubicBezTo>
                  <a:lnTo>
                    <a:pt x="1" y="1102"/>
                  </a:lnTo>
                  <a:cubicBezTo>
                    <a:pt x="58" y="1170"/>
                    <a:pt x="144" y="1205"/>
                    <a:pt x="232" y="1205"/>
                  </a:cubicBezTo>
                  <a:cubicBezTo>
                    <a:pt x="321" y="1205"/>
                    <a:pt x="412" y="1170"/>
                    <a:pt x="481" y="1102"/>
                  </a:cubicBezTo>
                  <a:cubicBezTo>
                    <a:pt x="1167" y="1102"/>
                    <a:pt x="1510" y="690"/>
                    <a:pt x="1716" y="96"/>
                  </a:cubicBezTo>
                  <a:lnTo>
                    <a:pt x="1487" y="73"/>
                  </a:lnTo>
                  <a:cubicBezTo>
                    <a:pt x="1450" y="24"/>
                    <a:pt x="1394" y="1"/>
                    <a:pt x="1339" y="1"/>
                  </a:cubicBez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0" name="Google Shape;644;p35">
              <a:extLst>
                <a:ext uri="{FF2B5EF4-FFF2-40B4-BE49-F238E27FC236}">
                  <a16:creationId xmlns:a16="http://schemas.microsoft.com/office/drawing/2014/main" id="{C635DBCF-15D7-7A32-E156-9D527BD02AC9}"/>
                </a:ext>
              </a:extLst>
            </p:cNvPr>
            <p:cNvSpPr/>
            <p:nvPr/>
          </p:nvSpPr>
          <p:spPr>
            <a:xfrm>
              <a:off x="4322750" y="4985650"/>
              <a:ext cx="8025" cy="13900"/>
            </a:xfrm>
            <a:custGeom>
              <a:avLst/>
              <a:gdLst/>
              <a:ahLst/>
              <a:cxnLst/>
              <a:rect l="l" t="t" r="r" b="b"/>
              <a:pathLst>
                <a:path w="321" h="556" extrusionOk="0">
                  <a:moveTo>
                    <a:pt x="207" y="1"/>
                  </a:moveTo>
                  <a:cubicBezTo>
                    <a:pt x="161" y="1"/>
                    <a:pt x="115" y="18"/>
                    <a:pt x="92" y="52"/>
                  </a:cubicBezTo>
                  <a:cubicBezTo>
                    <a:pt x="24" y="98"/>
                    <a:pt x="1" y="189"/>
                    <a:pt x="47" y="258"/>
                  </a:cubicBezTo>
                  <a:lnTo>
                    <a:pt x="321" y="555"/>
                  </a:lnTo>
                  <a:lnTo>
                    <a:pt x="321" y="52"/>
                  </a:lnTo>
                  <a:cubicBezTo>
                    <a:pt x="298" y="18"/>
                    <a:pt x="252" y="1"/>
                    <a:pt x="207" y="1"/>
                  </a:cubicBezTo>
                  <a:close/>
                </a:path>
              </a:pathLst>
            </a:custGeom>
            <a:solidFill>
              <a:srgbClr val="991B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1" name="Google Shape;645;p35">
              <a:extLst>
                <a:ext uri="{FF2B5EF4-FFF2-40B4-BE49-F238E27FC236}">
                  <a16:creationId xmlns:a16="http://schemas.microsoft.com/office/drawing/2014/main" id="{2DE131EB-5325-78EC-E727-ACD2D989DADC}"/>
                </a:ext>
              </a:extLst>
            </p:cNvPr>
            <p:cNvSpPr/>
            <p:nvPr/>
          </p:nvSpPr>
          <p:spPr>
            <a:xfrm>
              <a:off x="4218150" y="5162375"/>
              <a:ext cx="12600" cy="6375"/>
            </a:xfrm>
            <a:custGeom>
              <a:avLst/>
              <a:gdLst/>
              <a:ahLst/>
              <a:cxnLst/>
              <a:rect l="l" t="t" r="r" b="b"/>
              <a:pathLst>
                <a:path w="504" h="255" extrusionOk="0">
                  <a:moveTo>
                    <a:pt x="451" y="0"/>
                  </a:moveTo>
                  <a:cubicBezTo>
                    <a:pt x="267" y="0"/>
                    <a:pt x="105" y="109"/>
                    <a:pt x="0" y="255"/>
                  </a:cubicBezTo>
                  <a:lnTo>
                    <a:pt x="503" y="255"/>
                  </a:lnTo>
                  <a:lnTo>
                    <a:pt x="503" y="3"/>
                  </a:lnTo>
                  <a:cubicBezTo>
                    <a:pt x="486" y="1"/>
                    <a:pt x="468" y="0"/>
                    <a:pt x="451" y="0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2" name="Google Shape;646;p35">
              <a:extLst>
                <a:ext uri="{FF2B5EF4-FFF2-40B4-BE49-F238E27FC236}">
                  <a16:creationId xmlns:a16="http://schemas.microsoft.com/office/drawing/2014/main" id="{C49FB454-4101-F803-24A9-8C801CCB1BCE}"/>
                </a:ext>
              </a:extLst>
            </p:cNvPr>
            <p:cNvSpPr/>
            <p:nvPr/>
          </p:nvSpPr>
          <p:spPr>
            <a:xfrm>
              <a:off x="4211275" y="5125300"/>
              <a:ext cx="7475" cy="6300"/>
            </a:xfrm>
            <a:custGeom>
              <a:avLst/>
              <a:gdLst/>
              <a:ahLst/>
              <a:cxnLst/>
              <a:rect l="l" t="t" r="r" b="b"/>
              <a:pathLst>
                <a:path w="299" h="252" extrusionOk="0">
                  <a:moveTo>
                    <a:pt x="298" y="0"/>
                  </a:moveTo>
                  <a:cubicBezTo>
                    <a:pt x="161" y="0"/>
                    <a:pt x="47" y="91"/>
                    <a:pt x="1" y="229"/>
                  </a:cubicBezTo>
                  <a:lnTo>
                    <a:pt x="275" y="252"/>
                  </a:lnTo>
                  <a:cubicBezTo>
                    <a:pt x="275" y="160"/>
                    <a:pt x="298" y="91"/>
                    <a:pt x="298" y="0"/>
                  </a:cubicBezTo>
                  <a:close/>
                </a:path>
              </a:pathLst>
            </a:custGeom>
            <a:solidFill>
              <a:srgbClr val="CB5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3" name="Google Shape;647;p35">
              <a:extLst>
                <a:ext uri="{FF2B5EF4-FFF2-40B4-BE49-F238E27FC236}">
                  <a16:creationId xmlns:a16="http://schemas.microsoft.com/office/drawing/2014/main" id="{F192447C-AE44-EB18-744B-005733FA3499}"/>
                </a:ext>
              </a:extLst>
            </p:cNvPr>
            <p:cNvSpPr/>
            <p:nvPr/>
          </p:nvSpPr>
          <p:spPr>
            <a:xfrm>
              <a:off x="3040525" y="4384400"/>
              <a:ext cx="18875" cy="57200"/>
            </a:xfrm>
            <a:custGeom>
              <a:avLst/>
              <a:gdLst/>
              <a:ahLst/>
              <a:cxnLst/>
              <a:rect l="l" t="t" r="r" b="b"/>
              <a:pathLst>
                <a:path w="755" h="2288" extrusionOk="0">
                  <a:moveTo>
                    <a:pt x="549" y="1"/>
                  </a:moveTo>
                  <a:cubicBezTo>
                    <a:pt x="206" y="618"/>
                    <a:pt x="23" y="1304"/>
                    <a:pt x="23" y="2013"/>
                  </a:cubicBezTo>
                  <a:cubicBezTo>
                    <a:pt x="0" y="2082"/>
                    <a:pt x="137" y="2196"/>
                    <a:pt x="229" y="2288"/>
                  </a:cubicBezTo>
                  <a:cubicBezTo>
                    <a:pt x="503" y="1579"/>
                    <a:pt x="686" y="824"/>
                    <a:pt x="755" y="69"/>
                  </a:cubicBezTo>
                  <a:cubicBezTo>
                    <a:pt x="686" y="47"/>
                    <a:pt x="549" y="1"/>
                    <a:pt x="549" y="1"/>
                  </a:cubicBezTo>
                  <a:close/>
                </a:path>
              </a:pathLst>
            </a:custGeom>
            <a:solidFill>
              <a:srgbClr val="E39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4" name="Google Shape;648;p35">
              <a:extLst>
                <a:ext uri="{FF2B5EF4-FFF2-40B4-BE49-F238E27FC236}">
                  <a16:creationId xmlns:a16="http://schemas.microsoft.com/office/drawing/2014/main" id="{B6CF49E9-006A-0BEC-EF05-D33551F99E31}"/>
                </a:ext>
              </a:extLst>
            </p:cNvPr>
            <p:cNvSpPr/>
            <p:nvPr/>
          </p:nvSpPr>
          <p:spPr>
            <a:xfrm>
              <a:off x="3052525" y="4323250"/>
              <a:ext cx="25750" cy="44025"/>
            </a:xfrm>
            <a:custGeom>
              <a:avLst/>
              <a:gdLst/>
              <a:ahLst/>
              <a:cxnLst/>
              <a:rect l="l" t="t" r="r" b="b"/>
              <a:pathLst>
                <a:path w="1030" h="1761" extrusionOk="0">
                  <a:moveTo>
                    <a:pt x="755" y="0"/>
                  </a:moveTo>
                  <a:cubicBezTo>
                    <a:pt x="526" y="366"/>
                    <a:pt x="480" y="846"/>
                    <a:pt x="206" y="1235"/>
                  </a:cubicBezTo>
                  <a:cubicBezTo>
                    <a:pt x="0" y="1509"/>
                    <a:pt x="297" y="1647"/>
                    <a:pt x="503" y="1761"/>
                  </a:cubicBezTo>
                  <a:cubicBezTo>
                    <a:pt x="755" y="1304"/>
                    <a:pt x="938" y="800"/>
                    <a:pt x="1029" y="275"/>
                  </a:cubicBezTo>
                  <a:lnTo>
                    <a:pt x="755" y="0"/>
                  </a:lnTo>
                  <a:close/>
                </a:path>
              </a:pathLst>
            </a:custGeom>
            <a:solidFill>
              <a:srgbClr val="E38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5" name="Google Shape;649;p35">
              <a:extLst>
                <a:ext uri="{FF2B5EF4-FFF2-40B4-BE49-F238E27FC236}">
                  <a16:creationId xmlns:a16="http://schemas.microsoft.com/office/drawing/2014/main" id="{92BD267C-6DEF-F6E0-B385-996571DD137D}"/>
                </a:ext>
              </a:extLst>
            </p:cNvPr>
            <p:cNvSpPr/>
            <p:nvPr/>
          </p:nvSpPr>
          <p:spPr>
            <a:xfrm>
              <a:off x="4337625" y="4498000"/>
              <a:ext cx="138925" cy="476400"/>
            </a:xfrm>
            <a:custGeom>
              <a:avLst/>
              <a:gdLst/>
              <a:ahLst/>
              <a:cxnLst/>
              <a:rect l="l" t="t" r="r" b="b"/>
              <a:pathLst>
                <a:path w="5557" h="19056" extrusionOk="0">
                  <a:moveTo>
                    <a:pt x="3818" y="0"/>
                  </a:moveTo>
                  <a:cubicBezTo>
                    <a:pt x="3554" y="0"/>
                    <a:pt x="3528" y="202"/>
                    <a:pt x="3453" y="785"/>
                  </a:cubicBezTo>
                  <a:cubicBezTo>
                    <a:pt x="3430" y="945"/>
                    <a:pt x="3225" y="945"/>
                    <a:pt x="3133" y="1082"/>
                  </a:cubicBezTo>
                  <a:cubicBezTo>
                    <a:pt x="2904" y="2157"/>
                    <a:pt x="3156" y="3186"/>
                    <a:pt x="3476" y="4215"/>
                  </a:cubicBezTo>
                  <a:cubicBezTo>
                    <a:pt x="3613" y="4398"/>
                    <a:pt x="3705" y="4626"/>
                    <a:pt x="3751" y="4855"/>
                  </a:cubicBezTo>
                  <a:lnTo>
                    <a:pt x="3751" y="5198"/>
                  </a:lnTo>
                  <a:cubicBezTo>
                    <a:pt x="3842" y="5632"/>
                    <a:pt x="3522" y="6067"/>
                    <a:pt x="3705" y="6524"/>
                  </a:cubicBezTo>
                  <a:cubicBezTo>
                    <a:pt x="3765" y="6591"/>
                    <a:pt x="3839" y="6607"/>
                    <a:pt x="3919" y="6607"/>
                  </a:cubicBezTo>
                  <a:cubicBezTo>
                    <a:pt x="3992" y="6607"/>
                    <a:pt x="4071" y="6594"/>
                    <a:pt x="4148" y="6594"/>
                  </a:cubicBezTo>
                  <a:cubicBezTo>
                    <a:pt x="4277" y="6594"/>
                    <a:pt x="4404" y="6630"/>
                    <a:pt x="4505" y="6822"/>
                  </a:cubicBezTo>
                  <a:cubicBezTo>
                    <a:pt x="3933" y="7256"/>
                    <a:pt x="3796" y="7805"/>
                    <a:pt x="4208" y="8491"/>
                  </a:cubicBezTo>
                  <a:cubicBezTo>
                    <a:pt x="4437" y="8902"/>
                    <a:pt x="4299" y="9291"/>
                    <a:pt x="3979" y="9611"/>
                  </a:cubicBezTo>
                  <a:cubicBezTo>
                    <a:pt x="3911" y="9703"/>
                    <a:pt x="3865" y="9794"/>
                    <a:pt x="3842" y="9909"/>
                  </a:cubicBezTo>
                  <a:cubicBezTo>
                    <a:pt x="3751" y="10297"/>
                    <a:pt x="3156" y="10526"/>
                    <a:pt x="3270" y="10800"/>
                  </a:cubicBezTo>
                  <a:cubicBezTo>
                    <a:pt x="3509" y="11397"/>
                    <a:pt x="3324" y="11495"/>
                    <a:pt x="3064" y="11495"/>
                  </a:cubicBezTo>
                  <a:cubicBezTo>
                    <a:pt x="2935" y="11495"/>
                    <a:pt x="2789" y="11472"/>
                    <a:pt x="2665" y="11472"/>
                  </a:cubicBezTo>
                  <a:cubicBezTo>
                    <a:pt x="2559" y="11472"/>
                    <a:pt x="2470" y="11489"/>
                    <a:pt x="2424" y="11555"/>
                  </a:cubicBezTo>
                  <a:cubicBezTo>
                    <a:pt x="2173" y="12332"/>
                    <a:pt x="2058" y="13156"/>
                    <a:pt x="1395" y="13773"/>
                  </a:cubicBezTo>
                  <a:cubicBezTo>
                    <a:pt x="1395" y="12721"/>
                    <a:pt x="2722" y="11715"/>
                    <a:pt x="1395" y="10732"/>
                  </a:cubicBezTo>
                  <a:cubicBezTo>
                    <a:pt x="1300" y="10695"/>
                    <a:pt x="1201" y="10677"/>
                    <a:pt x="1102" y="10677"/>
                  </a:cubicBezTo>
                  <a:cubicBezTo>
                    <a:pt x="891" y="10677"/>
                    <a:pt x="682" y="10759"/>
                    <a:pt x="526" y="10915"/>
                  </a:cubicBezTo>
                  <a:cubicBezTo>
                    <a:pt x="252" y="11143"/>
                    <a:pt x="252" y="11463"/>
                    <a:pt x="183" y="11761"/>
                  </a:cubicBezTo>
                  <a:cubicBezTo>
                    <a:pt x="0" y="13247"/>
                    <a:pt x="366" y="14711"/>
                    <a:pt x="229" y="16197"/>
                  </a:cubicBezTo>
                  <a:cubicBezTo>
                    <a:pt x="229" y="16311"/>
                    <a:pt x="229" y="16426"/>
                    <a:pt x="229" y="16540"/>
                  </a:cubicBezTo>
                  <a:cubicBezTo>
                    <a:pt x="252" y="17089"/>
                    <a:pt x="938" y="17500"/>
                    <a:pt x="435" y="18163"/>
                  </a:cubicBezTo>
                  <a:cubicBezTo>
                    <a:pt x="275" y="18392"/>
                    <a:pt x="595" y="18758"/>
                    <a:pt x="824" y="18987"/>
                  </a:cubicBezTo>
                  <a:cubicBezTo>
                    <a:pt x="892" y="19009"/>
                    <a:pt x="938" y="19032"/>
                    <a:pt x="984" y="19055"/>
                  </a:cubicBezTo>
                  <a:cubicBezTo>
                    <a:pt x="1350" y="18689"/>
                    <a:pt x="1304" y="18049"/>
                    <a:pt x="1830" y="17752"/>
                  </a:cubicBezTo>
                  <a:cubicBezTo>
                    <a:pt x="1967" y="17683"/>
                    <a:pt x="1967" y="17386"/>
                    <a:pt x="1990" y="17180"/>
                  </a:cubicBezTo>
                  <a:cubicBezTo>
                    <a:pt x="2013" y="16929"/>
                    <a:pt x="1990" y="16608"/>
                    <a:pt x="2241" y="16517"/>
                  </a:cubicBezTo>
                  <a:cubicBezTo>
                    <a:pt x="2653" y="16311"/>
                    <a:pt x="2676" y="15808"/>
                    <a:pt x="2996" y="15557"/>
                  </a:cubicBezTo>
                  <a:cubicBezTo>
                    <a:pt x="3293" y="14871"/>
                    <a:pt x="3613" y="14230"/>
                    <a:pt x="4002" y="13590"/>
                  </a:cubicBezTo>
                  <a:cubicBezTo>
                    <a:pt x="4391" y="12721"/>
                    <a:pt x="4642" y="11829"/>
                    <a:pt x="4734" y="10892"/>
                  </a:cubicBezTo>
                  <a:cubicBezTo>
                    <a:pt x="4734" y="10640"/>
                    <a:pt x="4780" y="10412"/>
                    <a:pt x="4848" y="10160"/>
                  </a:cubicBezTo>
                  <a:cubicBezTo>
                    <a:pt x="5328" y="8948"/>
                    <a:pt x="5557" y="7622"/>
                    <a:pt x="5511" y="6318"/>
                  </a:cubicBezTo>
                  <a:cubicBezTo>
                    <a:pt x="5237" y="4375"/>
                    <a:pt x="5168" y="2385"/>
                    <a:pt x="4665" y="465"/>
                  </a:cubicBezTo>
                  <a:cubicBezTo>
                    <a:pt x="4642" y="350"/>
                    <a:pt x="4574" y="236"/>
                    <a:pt x="4482" y="144"/>
                  </a:cubicBezTo>
                  <a:cubicBezTo>
                    <a:pt x="4165" y="57"/>
                    <a:pt x="3958" y="0"/>
                    <a:pt x="3818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6" name="Google Shape;650;p35">
              <a:extLst>
                <a:ext uri="{FF2B5EF4-FFF2-40B4-BE49-F238E27FC236}">
                  <a16:creationId xmlns:a16="http://schemas.microsoft.com/office/drawing/2014/main" id="{8EA6D7AA-3CAE-6CDC-238C-5F5F92226F22}"/>
                </a:ext>
              </a:extLst>
            </p:cNvPr>
            <p:cNvSpPr/>
            <p:nvPr/>
          </p:nvSpPr>
          <p:spPr>
            <a:xfrm>
              <a:off x="4443950" y="4504350"/>
              <a:ext cx="37175" cy="151050"/>
            </a:xfrm>
            <a:custGeom>
              <a:avLst/>
              <a:gdLst/>
              <a:ahLst/>
              <a:cxnLst/>
              <a:rect l="l" t="t" r="r" b="b"/>
              <a:pathLst>
                <a:path w="1487" h="6042" extrusionOk="0">
                  <a:moveTo>
                    <a:pt x="316" y="0"/>
                  </a:moveTo>
                  <a:cubicBezTo>
                    <a:pt x="290" y="0"/>
                    <a:pt x="261" y="2"/>
                    <a:pt x="229" y="5"/>
                  </a:cubicBezTo>
                  <a:cubicBezTo>
                    <a:pt x="229" y="371"/>
                    <a:pt x="1" y="714"/>
                    <a:pt x="344" y="1057"/>
                  </a:cubicBezTo>
                  <a:cubicBezTo>
                    <a:pt x="549" y="1262"/>
                    <a:pt x="504" y="1583"/>
                    <a:pt x="481" y="1880"/>
                  </a:cubicBezTo>
                  <a:cubicBezTo>
                    <a:pt x="458" y="2497"/>
                    <a:pt x="549" y="3115"/>
                    <a:pt x="732" y="3686"/>
                  </a:cubicBezTo>
                  <a:cubicBezTo>
                    <a:pt x="915" y="4281"/>
                    <a:pt x="1030" y="4898"/>
                    <a:pt x="1007" y="5516"/>
                  </a:cubicBezTo>
                  <a:cubicBezTo>
                    <a:pt x="984" y="5721"/>
                    <a:pt x="1098" y="5904"/>
                    <a:pt x="1258" y="6042"/>
                  </a:cubicBezTo>
                  <a:cubicBezTo>
                    <a:pt x="1350" y="5813"/>
                    <a:pt x="1487" y="5584"/>
                    <a:pt x="1373" y="5356"/>
                  </a:cubicBezTo>
                  <a:cubicBezTo>
                    <a:pt x="1144" y="4853"/>
                    <a:pt x="1258" y="4327"/>
                    <a:pt x="1213" y="3824"/>
                  </a:cubicBezTo>
                  <a:cubicBezTo>
                    <a:pt x="732" y="2932"/>
                    <a:pt x="1281" y="1948"/>
                    <a:pt x="984" y="1034"/>
                  </a:cubicBezTo>
                  <a:lnTo>
                    <a:pt x="732" y="759"/>
                  </a:lnTo>
                  <a:cubicBezTo>
                    <a:pt x="427" y="629"/>
                    <a:pt x="849" y="0"/>
                    <a:pt x="316" y="0"/>
                  </a:cubicBezTo>
                  <a:close/>
                </a:path>
              </a:pathLst>
            </a:custGeom>
            <a:solidFill>
              <a:srgbClr val="D564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7" name="Google Shape;651;p35">
              <a:extLst>
                <a:ext uri="{FF2B5EF4-FFF2-40B4-BE49-F238E27FC236}">
                  <a16:creationId xmlns:a16="http://schemas.microsoft.com/office/drawing/2014/main" id="{805A061A-E496-7310-46B5-C2B2174BB2AA}"/>
                </a:ext>
              </a:extLst>
            </p:cNvPr>
            <p:cNvSpPr/>
            <p:nvPr/>
          </p:nvSpPr>
          <p:spPr>
            <a:xfrm>
              <a:off x="4410225" y="4836600"/>
              <a:ext cx="27475" cy="57200"/>
            </a:xfrm>
            <a:custGeom>
              <a:avLst/>
              <a:gdLst/>
              <a:ahLst/>
              <a:cxnLst/>
              <a:rect l="l" t="t" r="r" b="b"/>
              <a:pathLst>
                <a:path w="1099" h="2288" extrusionOk="0">
                  <a:moveTo>
                    <a:pt x="1098" y="0"/>
                  </a:moveTo>
                  <a:lnTo>
                    <a:pt x="1098" y="0"/>
                  </a:lnTo>
                  <a:cubicBezTo>
                    <a:pt x="961" y="160"/>
                    <a:pt x="824" y="298"/>
                    <a:pt x="664" y="435"/>
                  </a:cubicBezTo>
                  <a:cubicBezTo>
                    <a:pt x="229" y="663"/>
                    <a:pt x="0" y="1167"/>
                    <a:pt x="92" y="1647"/>
                  </a:cubicBezTo>
                  <a:lnTo>
                    <a:pt x="92" y="2013"/>
                  </a:lnTo>
                  <a:cubicBezTo>
                    <a:pt x="92" y="2104"/>
                    <a:pt x="115" y="2196"/>
                    <a:pt x="115" y="2287"/>
                  </a:cubicBezTo>
                  <a:cubicBezTo>
                    <a:pt x="664" y="1624"/>
                    <a:pt x="1075" y="892"/>
                    <a:pt x="1098" y="0"/>
                  </a:cubicBezTo>
                  <a:close/>
                </a:path>
              </a:pathLst>
            </a:custGeom>
            <a:solidFill>
              <a:srgbClr val="CC52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8" name="Google Shape;652;p35">
              <a:extLst>
                <a:ext uri="{FF2B5EF4-FFF2-40B4-BE49-F238E27FC236}">
                  <a16:creationId xmlns:a16="http://schemas.microsoft.com/office/drawing/2014/main" id="{0A666CD4-D227-15F4-4922-A31B7A0FE3F6}"/>
                </a:ext>
              </a:extLst>
            </p:cNvPr>
            <p:cNvSpPr/>
            <p:nvPr/>
          </p:nvSpPr>
          <p:spPr>
            <a:xfrm>
              <a:off x="4459400" y="4530175"/>
              <a:ext cx="18300" cy="69775"/>
            </a:xfrm>
            <a:custGeom>
              <a:avLst/>
              <a:gdLst/>
              <a:ahLst/>
              <a:cxnLst/>
              <a:rect l="l" t="t" r="r" b="b"/>
              <a:pathLst>
                <a:path w="732" h="2791" extrusionOk="0">
                  <a:moveTo>
                    <a:pt x="366" y="1"/>
                  </a:moveTo>
                  <a:lnTo>
                    <a:pt x="366" y="1"/>
                  </a:lnTo>
                  <a:cubicBezTo>
                    <a:pt x="389" y="229"/>
                    <a:pt x="366" y="481"/>
                    <a:pt x="320" y="710"/>
                  </a:cubicBezTo>
                  <a:cubicBezTo>
                    <a:pt x="0" y="1487"/>
                    <a:pt x="206" y="2150"/>
                    <a:pt x="617" y="2791"/>
                  </a:cubicBezTo>
                  <a:cubicBezTo>
                    <a:pt x="732" y="2036"/>
                    <a:pt x="526" y="1258"/>
                    <a:pt x="617" y="504"/>
                  </a:cubicBezTo>
                  <a:cubicBezTo>
                    <a:pt x="663" y="298"/>
                    <a:pt x="549" y="92"/>
                    <a:pt x="366" y="1"/>
                  </a:cubicBezTo>
                  <a:close/>
                </a:path>
              </a:pathLst>
            </a:custGeom>
            <a:solidFill>
              <a:srgbClr val="AD3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9" name="Google Shape;653;p35">
              <a:extLst>
                <a:ext uri="{FF2B5EF4-FFF2-40B4-BE49-F238E27FC236}">
                  <a16:creationId xmlns:a16="http://schemas.microsoft.com/office/drawing/2014/main" id="{424471E0-8AA3-6293-95EA-F7653449C101}"/>
                </a:ext>
              </a:extLst>
            </p:cNvPr>
            <p:cNvSpPr/>
            <p:nvPr/>
          </p:nvSpPr>
          <p:spPr>
            <a:xfrm>
              <a:off x="3008500" y="4621225"/>
              <a:ext cx="25175" cy="27900"/>
            </a:xfrm>
            <a:custGeom>
              <a:avLst/>
              <a:gdLst/>
              <a:ahLst/>
              <a:cxnLst/>
              <a:rect l="l" t="t" r="r" b="b"/>
              <a:pathLst>
                <a:path w="1007" h="1116" extrusionOk="0">
                  <a:moveTo>
                    <a:pt x="678" y="0"/>
                  </a:moveTo>
                  <a:cubicBezTo>
                    <a:pt x="610" y="0"/>
                    <a:pt x="543" y="28"/>
                    <a:pt x="481" y="109"/>
                  </a:cubicBezTo>
                  <a:cubicBezTo>
                    <a:pt x="366" y="269"/>
                    <a:pt x="183" y="360"/>
                    <a:pt x="0" y="360"/>
                  </a:cubicBezTo>
                  <a:cubicBezTo>
                    <a:pt x="46" y="1001"/>
                    <a:pt x="481" y="1115"/>
                    <a:pt x="1007" y="1115"/>
                  </a:cubicBezTo>
                  <a:lnTo>
                    <a:pt x="1007" y="109"/>
                  </a:lnTo>
                  <a:cubicBezTo>
                    <a:pt x="895" y="67"/>
                    <a:pt x="784" y="0"/>
                    <a:pt x="678" y="0"/>
                  </a:cubicBezTo>
                  <a:close/>
                </a:path>
              </a:pathLst>
            </a:custGeom>
            <a:solidFill>
              <a:srgbClr val="C651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40" name="Google Shape;654;p35">
              <a:extLst>
                <a:ext uri="{FF2B5EF4-FFF2-40B4-BE49-F238E27FC236}">
                  <a16:creationId xmlns:a16="http://schemas.microsoft.com/office/drawing/2014/main" id="{88132777-EF5F-950F-20A5-DD5D315D538D}"/>
                </a:ext>
              </a:extLst>
            </p:cNvPr>
            <p:cNvSpPr/>
            <p:nvPr/>
          </p:nvSpPr>
          <p:spPr>
            <a:xfrm>
              <a:off x="4022075" y="5156725"/>
              <a:ext cx="171525" cy="121775"/>
            </a:xfrm>
            <a:custGeom>
              <a:avLst/>
              <a:gdLst/>
              <a:ahLst/>
              <a:cxnLst/>
              <a:rect l="l" t="t" r="r" b="b"/>
              <a:pathLst>
                <a:path w="6861" h="4871" extrusionOk="0">
                  <a:moveTo>
                    <a:pt x="6380" y="1"/>
                  </a:moveTo>
                  <a:lnTo>
                    <a:pt x="6357" y="24"/>
                  </a:lnTo>
                  <a:cubicBezTo>
                    <a:pt x="6265" y="92"/>
                    <a:pt x="6174" y="161"/>
                    <a:pt x="6083" y="252"/>
                  </a:cubicBezTo>
                  <a:cubicBezTo>
                    <a:pt x="6014" y="344"/>
                    <a:pt x="5922" y="412"/>
                    <a:pt x="5808" y="481"/>
                  </a:cubicBezTo>
                  <a:cubicBezTo>
                    <a:pt x="5534" y="595"/>
                    <a:pt x="5282" y="755"/>
                    <a:pt x="5099" y="1007"/>
                  </a:cubicBezTo>
                  <a:cubicBezTo>
                    <a:pt x="5008" y="1578"/>
                    <a:pt x="4573" y="1693"/>
                    <a:pt x="4093" y="1739"/>
                  </a:cubicBezTo>
                  <a:cubicBezTo>
                    <a:pt x="3316" y="1853"/>
                    <a:pt x="2607" y="2196"/>
                    <a:pt x="2035" y="2722"/>
                  </a:cubicBezTo>
                  <a:cubicBezTo>
                    <a:pt x="1806" y="3248"/>
                    <a:pt x="1326" y="3385"/>
                    <a:pt x="846" y="3522"/>
                  </a:cubicBezTo>
                  <a:cubicBezTo>
                    <a:pt x="503" y="3614"/>
                    <a:pt x="91" y="3682"/>
                    <a:pt x="0" y="4140"/>
                  </a:cubicBezTo>
                  <a:cubicBezTo>
                    <a:pt x="83" y="4618"/>
                    <a:pt x="284" y="4871"/>
                    <a:pt x="622" y="4871"/>
                  </a:cubicBezTo>
                  <a:cubicBezTo>
                    <a:pt x="753" y="4871"/>
                    <a:pt x="903" y="4833"/>
                    <a:pt x="1075" y="4757"/>
                  </a:cubicBezTo>
                  <a:cubicBezTo>
                    <a:pt x="1372" y="4688"/>
                    <a:pt x="1646" y="4597"/>
                    <a:pt x="1898" y="4460"/>
                  </a:cubicBezTo>
                  <a:cubicBezTo>
                    <a:pt x="2584" y="3842"/>
                    <a:pt x="3590" y="3774"/>
                    <a:pt x="4253" y="3088"/>
                  </a:cubicBezTo>
                  <a:cubicBezTo>
                    <a:pt x="4368" y="2973"/>
                    <a:pt x="4642" y="3019"/>
                    <a:pt x="4848" y="2973"/>
                  </a:cubicBezTo>
                  <a:cubicBezTo>
                    <a:pt x="5099" y="2539"/>
                    <a:pt x="5488" y="2196"/>
                    <a:pt x="5922" y="1967"/>
                  </a:cubicBezTo>
                  <a:cubicBezTo>
                    <a:pt x="6220" y="1807"/>
                    <a:pt x="6448" y="1556"/>
                    <a:pt x="6608" y="1258"/>
                  </a:cubicBezTo>
                  <a:lnTo>
                    <a:pt x="6608" y="1258"/>
                  </a:lnTo>
                  <a:cubicBezTo>
                    <a:pt x="6448" y="1281"/>
                    <a:pt x="6288" y="1304"/>
                    <a:pt x="6128" y="1327"/>
                  </a:cubicBezTo>
                  <a:cubicBezTo>
                    <a:pt x="6060" y="1327"/>
                    <a:pt x="5922" y="1304"/>
                    <a:pt x="5922" y="1258"/>
                  </a:cubicBezTo>
                  <a:cubicBezTo>
                    <a:pt x="5900" y="1167"/>
                    <a:pt x="5877" y="984"/>
                    <a:pt x="5922" y="938"/>
                  </a:cubicBezTo>
                  <a:cubicBezTo>
                    <a:pt x="6060" y="847"/>
                    <a:pt x="6197" y="778"/>
                    <a:pt x="6334" y="732"/>
                  </a:cubicBezTo>
                  <a:cubicBezTo>
                    <a:pt x="6426" y="664"/>
                    <a:pt x="6494" y="572"/>
                    <a:pt x="6586" y="504"/>
                  </a:cubicBezTo>
                  <a:lnTo>
                    <a:pt x="6860" y="1"/>
                  </a:ln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41" name="Google Shape;655;p35">
              <a:extLst>
                <a:ext uri="{FF2B5EF4-FFF2-40B4-BE49-F238E27FC236}">
                  <a16:creationId xmlns:a16="http://schemas.microsoft.com/office/drawing/2014/main" id="{42C06AFC-683E-CC4A-8E29-439B8803CCF0}"/>
                </a:ext>
              </a:extLst>
            </p:cNvPr>
            <p:cNvSpPr/>
            <p:nvPr/>
          </p:nvSpPr>
          <p:spPr>
            <a:xfrm>
              <a:off x="3772825" y="5281075"/>
              <a:ext cx="197250" cy="57475"/>
            </a:xfrm>
            <a:custGeom>
              <a:avLst/>
              <a:gdLst/>
              <a:ahLst/>
              <a:cxnLst/>
              <a:rect l="l" t="t" r="r" b="b"/>
              <a:pathLst>
                <a:path w="7890" h="2299" extrusionOk="0">
                  <a:moveTo>
                    <a:pt x="7241" y="0"/>
                  </a:moveTo>
                  <a:cubicBezTo>
                    <a:pt x="7066" y="0"/>
                    <a:pt x="6871" y="42"/>
                    <a:pt x="6700" y="80"/>
                  </a:cubicBezTo>
                  <a:cubicBezTo>
                    <a:pt x="5520" y="860"/>
                    <a:pt x="4242" y="1349"/>
                    <a:pt x="2868" y="1349"/>
                  </a:cubicBezTo>
                  <a:cubicBezTo>
                    <a:pt x="2751" y="1349"/>
                    <a:pt x="2634" y="1345"/>
                    <a:pt x="2516" y="1338"/>
                  </a:cubicBezTo>
                  <a:cubicBezTo>
                    <a:pt x="2698" y="1086"/>
                    <a:pt x="3476" y="926"/>
                    <a:pt x="2721" y="400"/>
                  </a:cubicBezTo>
                  <a:lnTo>
                    <a:pt x="2721" y="400"/>
                  </a:lnTo>
                  <a:cubicBezTo>
                    <a:pt x="2424" y="492"/>
                    <a:pt x="2173" y="698"/>
                    <a:pt x="1852" y="766"/>
                  </a:cubicBezTo>
                  <a:cubicBezTo>
                    <a:pt x="1761" y="812"/>
                    <a:pt x="1669" y="858"/>
                    <a:pt x="1578" y="903"/>
                  </a:cubicBezTo>
                  <a:cubicBezTo>
                    <a:pt x="1418" y="995"/>
                    <a:pt x="1212" y="1041"/>
                    <a:pt x="1052" y="1109"/>
                  </a:cubicBezTo>
                  <a:lnTo>
                    <a:pt x="778" y="1201"/>
                  </a:lnTo>
                  <a:cubicBezTo>
                    <a:pt x="572" y="1269"/>
                    <a:pt x="389" y="1338"/>
                    <a:pt x="206" y="1429"/>
                  </a:cubicBezTo>
                  <a:cubicBezTo>
                    <a:pt x="115" y="1498"/>
                    <a:pt x="46" y="1589"/>
                    <a:pt x="0" y="1681"/>
                  </a:cubicBezTo>
                  <a:cubicBezTo>
                    <a:pt x="51" y="2098"/>
                    <a:pt x="242" y="2185"/>
                    <a:pt x="469" y="2185"/>
                  </a:cubicBezTo>
                  <a:cubicBezTo>
                    <a:pt x="630" y="2185"/>
                    <a:pt x="810" y="2141"/>
                    <a:pt x="970" y="2141"/>
                  </a:cubicBezTo>
                  <a:cubicBezTo>
                    <a:pt x="1090" y="2141"/>
                    <a:pt x="1199" y="2165"/>
                    <a:pt x="1281" y="2253"/>
                  </a:cubicBezTo>
                  <a:cubicBezTo>
                    <a:pt x="1349" y="2275"/>
                    <a:pt x="1441" y="2298"/>
                    <a:pt x="1509" y="2298"/>
                  </a:cubicBezTo>
                  <a:cubicBezTo>
                    <a:pt x="1578" y="2275"/>
                    <a:pt x="1669" y="2253"/>
                    <a:pt x="1738" y="2253"/>
                  </a:cubicBezTo>
                  <a:cubicBezTo>
                    <a:pt x="1830" y="2184"/>
                    <a:pt x="1944" y="2115"/>
                    <a:pt x="2012" y="2047"/>
                  </a:cubicBezTo>
                  <a:lnTo>
                    <a:pt x="2264" y="2047"/>
                  </a:lnTo>
                  <a:cubicBezTo>
                    <a:pt x="2516" y="2127"/>
                    <a:pt x="2773" y="2167"/>
                    <a:pt x="3027" y="2167"/>
                  </a:cubicBezTo>
                  <a:cubicBezTo>
                    <a:pt x="3282" y="2167"/>
                    <a:pt x="3533" y="2127"/>
                    <a:pt x="3773" y="2047"/>
                  </a:cubicBezTo>
                  <a:cubicBezTo>
                    <a:pt x="4346" y="1781"/>
                    <a:pt x="4937" y="1533"/>
                    <a:pt x="5563" y="1533"/>
                  </a:cubicBezTo>
                  <a:cubicBezTo>
                    <a:pt x="5637" y="1533"/>
                    <a:pt x="5711" y="1536"/>
                    <a:pt x="5785" y="1544"/>
                  </a:cubicBezTo>
                  <a:cubicBezTo>
                    <a:pt x="6220" y="1544"/>
                    <a:pt x="6449" y="1224"/>
                    <a:pt x="6792" y="1041"/>
                  </a:cubicBezTo>
                  <a:cubicBezTo>
                    <a:pt x="7089" y="766"/>
                    <a:pt x="7889" y="1063"/>
                    <a:pt x="7752" y="377"/>
                  </a:cubicBezTo>
                  <a:cubicBezTo>
                    <a:pt x="7698" y="83"/>
                    <a:pt x="7489" y="0"/>
                    <a:pt x="7241" y="0"/>
                  </a:cubicBezTo>
                  <a:close/>
                </a:path>
              </a:pathLst>
            </a:custGeom>
            <a:solidFill>
              <a:srgbClr val="D669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42" name="Google Shape;656;p35">
              <a:extLst>
                <a:ext uri="{FF2B5EF4-FFF2-40B4-BE49-F238E27FC236}">
                  <a16:creationId xmlns:a16="http://schemas.microsoft.com/office/drawing/2014/main" id="{60C63F5F-6241-0ED5-4EA2-508DC9009B0A}"/>
                </a:ext>
              </a:extLst>
            </p:cNvPr>
            <p:cNvSpPr/>
            <p:nvPr/>
          </p:nvSpPr>
          <p:spPr>
            <a:xfrm>
              <a:off x="3928300" y="5255050"/>
              <a:ext cx="120650" cy="51475"/>
            </a:xfrm>
            <a:custGeom>
              <a:avLst/>
              <a:gdLst/>
              <a:ahLst/>
              <a:cxnLst/>
              <a:rect l="l" t="t" r="r" b="b"/>
              <a:pathLst>
                <a:path w="4826" h="2059" extrusionOk="0">
                  <a:moveTo>
                    <a:pt x="3682" y="1"/>
                  </a:moveTo>
                  <a:cubicBezTo>
                    <a:pt x="3256" y="149"/>
                    <a:pt x="2860" y="387"/>
                    <a:pt x="2409" y="387"/>
                  </a:cubicBezTo>
                  <a:cubicBezTo>
                    <a:pt x="2303" y="387"/>
                    <a:pt x="2195" y="374"/>
                    <a:pt x="2082" y="344"/>
                  </a:cubicBezTo>
                  <a:cubicBezTo>
                    <a:pt x="1396" y="412"/>
                    <a:pt x="710" y="572"/>
                    <a:pt x="70" y="847"/>
                  </a:cubicBezTo>
                  <a:cubicBezTo>
                    <a:pt x="1" y="1053"/>
                    <a:pt x="138" y="1144"/>
                    <a:pt x="321" y="1213"/>
                  </a:cubicBezTo>
                  <a:cubicBezTo>
                    <a:pt x="359" y="1216"/>
                    <a:pt x="396" y="1217"/>
                    <a:pt x="434" y="1217"/>
                  </a:cubicBezTo>
                  <a:cubicBezTo>
                    <a:pt x="777" y="1217"/>
                    <a:pt x="1122" y="1100"/>
                    <a:pt x="1485" y="1100"/>
                  </a:cubicBezTo>
                  <a:cubicBezTo>
                    <a:pt x="1664" y="1100"/>
                    <a:pt x="1847" y="1128"/>
                    <a:pt x="2036" y="1213"/>
                  </a:cubicBezTo>
                  <a:cubicBezTo>
                    <a:pt x="2036" y="1487"/>
                    <a:pt x="1647" y="1716"/>
                    <a:pt x="1830" y="2059"/>
                  </a:cubicBezTo>
                  <a:cubicBezTo>
                    <a:pt x="2585" y="1784"/>
                    <a:pt x="3339" y="1487"/>
                    <a:pt x="4071" y="1190"/>
                  </a:cubicBezTo>
                  <a:cubicBezTo>
                    <a:pt x="4346" y="1075"/>
                    <a:pt x="4666" y="1098"/>
                    <a:pt x="4826" y="824"/>
                  </a:cubicBezTo>
                  <a:lnTo>
                    <a:pt x="4826" y="824"/>
                  </a:lnTo>
                  <a:cubicBezTo>
                    <a:pt x="4760" y="837"/>
                    <a:pt x="4699" y="842"/>
                    <a:pt x="4643" y="842"/>
                  </a:cubicBezTo>
                  <a:cubicBezTo>
                    <a:pt x="4186" y="842"/>
                    <a:pt x="4005" y="456"/>
                    <a:pt x="3842" y="69"/>
                  </a:cubicBezTo>
                  <a:lnTo>
                    <a:pt x="3682" y="1"/>
                  </a:lnTo>
                  <a:close/>
                </a:path>
              </a:pathLst>
            </a:custGeom>
            <a:solidFill>
              <a:srgbClr val="B0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43" name="Google Shape;657;p35">
              <a:extLst>
                <a:ext uri="{FF2B5EF4-FFF2-40B4-BE49-F238E27FC236}">
                  <a16:creationId xmlns:a16="http://schemas.microsoft.com/office/drawing/2014/main" id="{999AA85C-2C81-AEE1-FFD0-97F231BE5DD6}"/>
                </a:ext>
              </a:extLst>
            </p:cNvPr>
            <p:cNvSpPr/>
            <p:nvPr/>
          </p:nvSpPr>
          <p:spPr>
            <a:xfrm>
              <a:off x="3934025" y="5275075"/>
              <a:ext cx="62900" cy="31450"/>
            </a:xfrm>
            <a:custGeom>
              <a:avLst/>
              <a:gdLst/>
              <a:ahLst/>
              <a:cxnLst/>
              <a:rect l="l" t="t" r="r" b="b"/>
              <a:pathLst>
                <a:path w="2516" h="1258" extrusionOk="0">
                  <a:moveTo>
                    <a:pt x="1628" y="1"/>
                  </a:moveTo>
                  <a:cubicBezTo>
                    <a:pt x="1103" y="1"/>
                    <a:pt x="606" y="274"/>
                    <a:pt x="92" y="274"/>
                  </a:cubicBezTo>
                  <a:lnTo>
                    <a:pt x="1" y="389"/>
                  </a:lnTo>
                  <a:lnTo>
                    <a:pt x="92" y="503"/>
                  </a:lnTo>
                  <a:lnTo>
                    <a:pt x="344" y="503"/>
                  </a:lnTo>
                  <a:cubicBezTo>
                    <a:pt x="371" y="508"/>
                    <a:pt x="400" y="510"/>
                    <a:pt x="431" y="510"/>
                  </a:cubicBezTo>
                  <a:cubicBezTo>
                    <a:pt x="559" y="510"/>
                    <a:pt x="712" y="476"/>
                    <a:pt x="840" y="476"/>
                  </a:cubicBezTo>
                  <a:cubicBezTo>
                    <a:pt x="966" y="476"/>
                    <a:pt x="1068" y="509"/>
                    <a:pt x="1098" y="640"/>
                  </a:cubicBezTo>
                  <a:cubicBezTo>
                    <a:pt x="1212" y="1006"/>
                    <a:pt x="709" y="938"/>
                    <a:pt x="504" y="1075"/>
                  </a:cubicBezTo>
                  <a:cubicBezTo>
                    <a:pt x="458" y="1143"/>
                    <a:pt x="389" y="1189"/>
                    <a:pt x="344" y="1258"/>
                  </a:cubicBezTo>
                  <a:lnTo>
                    <a:pt x="1601" y="1258"/>
                  </a:lnTo>
                  <a:cubicBezTo>
                    <a:pt x="1761" y="869"/>
                    <a:pt x="2127" y="663"/>
                    <a:pt x="2424" y="389"/>
                  </a:cubicBezTo>
                  <a:cubicBezTo>
                    <a:pt x="2516" y="297"/>
                    <a:pt x="2470" y="137"/>
                    <a:pt x="2356" y="92"/>
                  </a:cubicBezTo>
                  <a:cubicBezTo>
                    <a:pt x="2196" y="46"/>
                    <a:pt x="2036" y="23"/>
                    <a:pt x="1876" y="23"/>
                  </a:cubicBezTo>
                  <a:cubicBezTo>
                    <a:pt x="1792" y="7"/>
                    <a:pt x="1710" y="1"/>
                    <a:pt x="1628" y="1"/>
                  </a:cubicBezTo>
                  <a:close/>
                </a:path>
              </a:pathLst>
            </a:custGeom>
            <a:solidFill>
              <a:srgbClr val="C34C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44" name="Google Shape;658;p35">
              <a:extLst>
                <a:ext uri="{FF2B5EF4-FFF2-40B4-BE49-F238E27FC236}">
                  <a16:creationId xmlns:a16="http://schemas.microsoft.com/office/drawing/2014/main" id="{4BA9A724-421B-D782-716E-A7353F91DEAC}"/>
                </a:ext>
              </a:extLst>
            </p:cNvPr>
            <p:cNvSpPr/>
            <p:nvPr/>
          </p:nvSpPr>
          <p:spPr>
            <a:xfrm>
              <a:off x="3660775" y="5298150"/>
              <a:ext cx="157100" cy="40125"/>
            </a:xfrm>
            <a:custGeom>
              <a:avLst/>
              <a:gdLst/>
              <a:ahLst/>
              <a:cxnLst/>
              <a:rect l="l" t="t" r="r" b="b"/>
              <a:pathLst>
                <a:path w="6284" h="1605" extrusionOk="0">
                  <a:moveTo>
                    <a:pt x="6089" y="0"/>
                  </a:moveTo>
                  <a:cubicBezTo>
                    <a:pt x="6044" y="0"/>
                    <a:pt x="5989" y="12"/>
                    <a:pt x="5923" y="37"/>
                  </a:cubicBezTo>
                  <a:lnTo>
                    <a:pt x="5283" y="106"/>
                  </a:lnTo>
                  <a:cubicBezTo>
                    <a:pt x="5092" y="198"/>
                    <a:pt x="4894" y="220"/>
                    <a:pt x="4693" y="220"/>
                  </a:cubicBezTo>
                  <a:cubicBezTo>
                    <a:pt x="4492" y="220"/>
                    <a:pt x="4289" y="198"/>
                    <a:pt x="4088" y="198"/>
                  </a:cubicBezTo>
                  <a:cubicBezTo>
                    <a:pt x="3888" y="198"/>
                    <a:pt x="3689" y="220"/>
                    <a:pt x="3499" y="312"/>
                  </a:cubicBezTo>
                  <a:cubicBezTo>
                    <a:pt x="3432" y="405"/>
                    <a:pt x="3334" y="452"/>
                    <a:pt x="3233" y="452"/>
                  </a:cubicBezTo>
                  <a:cubicBezTo>
                    <a:pt x="3160" y="452"/>
                    <a:pt x="3085" y="428"/>
                    <a:pt x="3019" y="380"/>
                  </a:cubicBezTo>
                  <a:cubicBezTo>
                    <a:pt x="2984" y="329"/>
                    <a:pt x="2924" y="303"/>
                    <a:pt x="2868" y="303"/>
                  </a:cubicBezTo>
                  <a:cubicBezTo>
                    <a:pt x="2849" y="303"/>
                    <a:pt x="2830" y="306"/>
                    <a:pt x="2813" y="312"/>
                  </a:cubicBezTo>
                  <a:cubicBezTo>
                    <a:pt x="2451" y="240"/>
                    <a:pt x="2090" y="180"/>
                    <a:pt x="1728" y="180"/>
                  </a:cubicBezTo>
                  <a:cubicBezTo>
                    <a:pt x="1404" y="180"/>
                    <a:pt x="1079" y="228"/>
                    <a:pt x="755" y="358"/>
                  </a:cubicBezTo>
                  <a:cubicBezTo>
                    <a:pt x="686" y="586"/>
                    <a:pt x="1098" y="815"/>
                    <a:pt x="709" y="998"/>
                  </a:cubicBezTo>
                  <a:cubicBezTo>
                    <a:pt x="458" y="1089"/>
                    <a:pt x="183" y="1089"/>
                    <a:pt x="0" y="1341"/>
                  </a:cubicBezTo>
                  <a:cubicBezTo>
                    <a:pt x="138" y="1501"/>
                    <a:pt x="343" y="1570"/>
                    <a:pt x="549" y="1592"/>
                  </a:cubicBezTo>
                  <a:cubicBezTo>
                    <a:pt x="611" y="1601"/>
                    <a:pt x="672" y="1604"/>
                    <a:pt x="733" y="1604"/>
                  </a:cubicBezTo>
                  <a:cubicBezTo>
                    <a:pt x="1183" y="1604"/>
                    <a:pt x="1589" y="1401"/>
                    <a:pt x="2013" y="1341"/>
                  </a:cubicBezTo>
                  <a:cubicBezTo>
                    <a:pt x="2120" y="1191"/>
                    <a:pt x="2166" y="1041"/>
                    <a:pt x="2359" y="1041"/>
                  </a:cubicBezTo>
                  <a:cubicBezTo>
                    <a:pt x="2373" y="1041"/>
                    <a:pt x="2387" y="1042"/>
                    <a:pt x="2401" y="1044"/>
                  </a:cubicBezTo>
                  <a:cubicBezTo>
                    <a:pt x="2607" y="1089"/>
                    <a:pt x="2790" y="1112"/>
                    <a:pt x="2996" y="1112"/>
                  </a:cubicBezTo>
                  <a:lnTo>
                    <a:pt x="3819" y="1112"/>
                  </a:lnTo>
                  <a:cubicBezTo>
                    <a:pt x="3933" y="1112"/>
                    <a:pt x="4025" y="1112"/>
                    <a:pt x="4139" y="1089"/>
                  </a:cubicBezTo>
                  <a:cubicBezTo>
                    <a:pt x="4368" y="1066"/>
                    <a:pt x="4574" y="975"/>
                    <a:pt x="4757" y="815"/>
                  </a:cubicBezTo>
                  <a:cubicBezTo>
                    <a:pt x="4962" y="632"/>
                    <a:pt x="5305" y="815"/>
                    <a:pt x="5511" y="609"/>
                  </a:cubicBezTo>
                  <a:cubicBezTo>
                    <a:pt x="5648" y="426"/>
                    <a:pt x="5877" y="472"/>
                    <a:pt x="6037" y="358"/>
                  </a:cubicBezTo>
                  <a:lnTo>
                    <a:pt x="6266" y="358"/>
                  </a:lnTo>
                  <a:cubicBezTo>
                    <a:pt x="6284" y="144"/>
                    <a:pt x="6246" y="0"/>
                    <a:pt x="6089" y="0"/>
                  </a:cubicBezTo>
                  <a:close/>
                </a:path>
              </a:pathLst>
            </a:custGeom>
            <a:solidFill>
              <a:srgbClr val="AC32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45" name="Google Shape;659;p35">
              <a:extLst>
                <a:ext uri="{FF2B5EF4-FFF2-40B4-BE49-F238E27FC236}">
                  <a16:creationId xmlns:a16="http://schemas.microsoft.com/office/drawing/2014/main" id="{6AF1F9F5-5569-0304-1AFE-4DF3444A7CBC}"/>
                </a:ext>
              </a:extLst>
            </p:cNvPr>
            <p:cNvSpPr/>
            <p:nvPr/>
          </p:nvSpPr>
          <p:spPr>
            <a:xfrm>
              <a:off x="3633325" y="5295075"/>
              <a:ext cx="97775" cy="37175"/>
            </a:xfrm>
            <a:custGeom>
              <a:avLst/>
              <a:gdLst/>
              <a:ahLst/>
              <a:cxnLst/>
              <a:rect l="l" t="t" r="r" b="b"/>
              <a:pathLst>
                <a:path w="3911" h="1487" extrusionOk="0">
                  <a:moveTo>
                    <a:pt x="824" y="0"/>
                  </a:moveTo>
                  <a:cubicBezTo>
                    <a:pt x="664" y="138"/>
                    <a:pt x="389" y="46"/>
                    <a:pt x="252" y="229"/>
                  </a:cubicBezTo>
                  <a:cubicBezTo>
                    <a:pt x="184" y="549"/>
                    <a:pt x="92" y="869"/>
                    <a:pt x="1" y="1144"/>
                  </a:cubicBezTo>
                  <a:lnTo>
                    <a:pt x="1" y="1327"/>
                  </a:lnTo>
                  <a:lnTo>
                    <a:pt x="92" y="1441"/>
                  </a:lnTo>
                  <a:lnTo>
                    <a:pt x="1075" y="1487"/>
                  </a:lnTo>
                  <a:lnTo>
                    <a:pt x="2082" y="1464"/>
                  </a:lnTo>
                  <a:cubicBezTo>
                    <a:pt x="2265" y="1258"/>
                    <a:pt x="2265" y="938"/>
                    <a:pt x="2082" y="732"/>
                  </a:cubicBezTo>
                  <a:cubicBezTo>
                    <a:pt x="2013" y="572"/>
                    <a:pt x="2082" y="481"/>
                    <a:pt x="2219" y="481"/>
                  </a:cubicBezTo>
                  <a:cubicBezTo>
                    <a:pt x="2768" y="435"/>
                    <a:pt x="3339" y="435"/>
                    <a:pt x="3911" y="435"/>
                  </a:cubicBezTo>
                  <a:cubicBezTo>
                    <a:pt x="3705" y="252"/>
                    <a:pt x="3454" y="298"/>
                    <a:pt x="3225" y="275"/>
                  </a:cubicBezTo>
                  <a:cubicBezTo>
                    <a:pt x="2425" y="206"/>
                    <a:pt x="1601" y="229"/>
                    <a:pt x="824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46" name="Google Shape;660;p35">
              <a:extLst>
                <a:ext uri="{FF2B5EF4-FFF2-40B4-BE49-F238E27FC236}">
                  <a16:creationId xmlns:a16="http://schemas.microsoft.com/office/drawing/2014/main" id="{FC2C8DF6-D425-4404-3A3C-CA430DABBDE6}"/>
                </a:ext>
              </a:extLst>
            </p:cNvPr>
            <p:cNvSpPr/>
            <p:nvPr/>
          </p:nvSpPr>
          <p:spPr>
            <a:xfrm>
              <a:off x="3712800" y="5319075"/>
              <a:ext cx="92050" cy="21175"/>
            </a:xfrm>
            <a:custGeom>
              <a:avLst/>
              <a:gdLst/>
              <a:ahLst/>
              <a:cxnLst/>
              <a:rect l="l" t="t" r="r" b="b"/>
              <a:pathLst>
                <a:path w="3682" h="847" extrusionOk="0">
                  <a:moveTo>
                    <a:pt x="2653" y="1"/>
                  </a:moveTo>
                  <a:lnTo>
                    <a:pt x="1921" y="24"/>
                  </a:lnTo>
                  <a:cubicBezTo>
                    <a:pt x="1887" y="69"/>
                    <a:pt x="1841" y="92"/>
                    <a:pt x="1795" y="92"/>
                  </a:cubicBezTo>
                  <a:cubicBezTo>
                    <a:pt x="1749" y="92"/>
                    <a:pt x="1704" y="69"/>
                    <a:pt x="1669" y="24"/>
                  </a:cubicBezTo>
                  <a:lnTo>
                    <a:pt x="1418" y="24"/>
                  </a:lnTo>
                  <a:cubicBezTo>
                    <a:pt x="1347" y="107"/>
                    <a:pt x="1251" y="147"/>
                    <a:pt x="1156" y="147"/>
                  </a:cubicBezTo>
                  <a:cubicBezTo>
                    <a:pt x="1068" y="147"/>
                    <a:pt x="981" y="113"/>
                    <a:pt x="915" y="47"/>
                  </a:cubicBezTo>
                  <a:lnTo>
                    <a:pt x="160" y="24"/>
                  </a:lnTo>
                  <a:cubicBezTo>
                    <a:pt x="0" y="161"/>
                    <a:pt x="0" y="390"/>
                    <a:pt x="160" y="527"/>
                  </a:cubicBezTo>
                  <a:cubicBezTo>
                    <a:pt x="371" y="639"/>
                    <a:pt x="591" y="668"/>
                    <a:pt x="814" y="668"/>
                  </a:cubicBezTo>
                  <a:cubicBezTo>
                    <a:pt x="1046" y="668"/>
                    <a:pt x="1282" y="637"/>
                    <a:pt x="1511" y="637"/>
                  </a:cubicBezTo>
                  <a:cubicBezTo>
                    <a:pt x="1732" y="637"/>
                    <a:pt x="1947" y="666"/>
                    <a:pt x="2150" y="778"/>
                  </a:cubicBezTo>
                  <a:lnTo>
                    <a:pt x="2904" y="778"/>
                  </a:lnTo>
                  <a:cubicBezTo>
                    <a:pt x="2939" y="824"/>
                    <a:pt x="2990" y="847"/>
                    <a:pt x="3041" y="847"/>
                  </a:cubicBezTo>
                  <a:cubicBezTo>
                    <a:pt x="3093" y="847"/>
                    <a:pt x="3144" y="824"/>
                    <a:pt x="3179" y="778"/>
                  </a:cubicBezTo>
                  <a:lnTo>
                    <a:pt x="3682" y="755"/>
                  </a:lnTo>
                  <a:cubicBezTo>
                    <a:pt x="3505" y="520"/>
                    <a:pt x="3262" y="503"/>
                    <a:pt x="3023" y="503"/>
                  </a:cubicBezTo>
                  <a:cubicBezTo>
                    <a:pt x="2983" y="503"/>
                    <a:pt x="2943" y="504"/>
                    <a:pt x="2904" y="504"/>
                  </a:cubicBezTo>
                  <a:cubicBezTo>
                    <a:pt x="2470" y="504"/>
                    <a:pt x="2607" y="252"/>
                    <a:pt x="2653" y="1"/>
                  </a:cubicBezTo>
                  <a:close/>
                </a:path>
              </a:pathLst>
            </a:custGeom>
            <a:solidFill>
              <a:srgbClr val="BE43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47" name="Google Shape;661;p35">
              <a:extLst>
                <a:ext uri="{FF2B5EF4-FFF2-40B4-BE49-F238E27FC236}">
                  <a16:creationId xmlns:a16="http://schemas.microsoft.com/office/drawing/2014/main" id="{342FECF3-02A6-1756-73EC-AEE1D7F56B96}"/>
                </a:ext>
              </a:extLst>
            </p:cNvPr>
            <p:cNvSpPr/>
            <p:nvPr/>
          </p:nvSpPr>
          <p:spPr>
            <a:xfrm>
              <a:off x="3716800" y="5331575"/>
              <a:ext cx="50325" cy="6475"/>
            </a:xfrm>
            <a:custGeom>
              <a:avLst/>
              <a:gdLst/>
              <a:ahLst/>
              <a:cxnLst/>
              <a:rect l="l" t="t" r="r" b="b"/>
              <a:pathLst>
                <a:path w="2013" h="259" extrusionOk="0">
                  <a:moveTo>
                    <a:pt x="1426" y="0"/>
                  </a:moveTo>
                  <a:cubicBezTo>
                    <a:pt x="1400" y="0"/>
                    <a:pt x="1375" y="2"/>
                    <a:pt x="1349" y="4"/>
                  </a:cubicBezTo>
                  <a:lnTo>
                    <a:pt x="0" y="4"/>
                  </a:lnTo>
                  <a:cubicBezTo>
                    <a:pt x="124" y="168"/>
                    <a:pt x="302" y="259"/>
                    <a:pt x="487" y="259"/>
                  </a:cubicBezTo>
                  <a:cubicBezTo>
                    <a:pt x="507" y="259"/>
                    <a:pt x="528" y="258"/>
                    <a:pt x="549" y="255"/>
                  </a:cubicBezTo>
                  <a:lnTo>
                    <a:pt x="2013" y="255"/>
                  </a:lnTo>
                  <a:cubicBezTo>
                    <a:pt x="1869" y="91"/>
                    <a:pt x="1651" y="0"/>
                    <a:pt x="1426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48" name="Google Shape;662;p35">
              <a:extLst>
                <a:ext uri="{FF2B5EF4-FFF2-40B4-BE49-F238E27FC236}">
                  <a16:creationId xmlns:a16="http://schemas.microsoft.com/office/drawing/2014/main" id="{41BE2D84-04C5-16E9-7A6C-BC2D83F858F3}"/>
                </a:ext>
              </a:extLst>
            </p:cNvPr>
            <p:cNvSpPr/>
            <p:nvPr/>
          </p:nvSpPr>
          <p:spPr>
            <a:xfrm>
              <a:off x="3578450" y="5312075"/>
              <a:ext cx="40625" cy="13325"/>
            </a:xfrm>
            <a:custGeom>
              <a:avLst/>
              <a:gdLst/>
              <a:ahLst/>
              <a:cxnLst/>
              <a:rect l="l" t="t" r="r" b="b"/>
              <a:pathLst>
                <a:path w="1625" h="533" extrusionOk="0">
                  <a:moveTo>
                    <a:pt x="840" y="1"/>
                  </a:moveTo>
                  <a:cubicBezTo>
                    <a:pt x="796" y="1"/>
                    <a:pt x="753" y="3"/>
                    <a:pt x="709" y="6"/>
                  </a:cubicBezTo>
                  <a:cubicBezTo>
                    <a:pt x="688" y="4"/>
                    <a:pt x="667" y="4"/>
                    <a:pt x="645" y="4"/>
                  </a:cubicBezTo>
                  <a:cubicBezTo>
                    <a:pt x="412" y="4"/>
                    <a:pt x="168" y="115"/>
                    <a:pt x="1" y="304"/>
                  </a:cubicBezTo>
                  <a:cubicBezTo>
                    <a:pt x="138" y="464"/>
                    <a:pt x="344" y="532"/>
                    <a:pt x="549" y="532"/>
                  </a:cubicBezTo>
                  <a:lnTo>
                    <a:pt x="1533" y="532"/>
                  </a:lnTo>
                  <a:cubicBezTo>
                    <a:pt x="1624" y="418"/>
                    <a:pt x="1601" y="258"/>
                    <a:pt x="1487" y="189"/>
                  </a:cubicBezTo>
                  <a:cubicBezTo>
                    <a:pt x="1294" y="55"/>
                    <a:pt x="1070" y="1"/>
                    <a:pt x="840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49" name="Google Shape;663;p35">
              <a:extLst>
                <a:ext uri="{FF2B5EF4-FFF2-40B4-BE49-F238E27FC236}">
                  <a16:creationId xmlns:a16="http://schemas.microsoft.com/office/drawing/2014/main" id="{E48105BC-2333-60B1-151A-51B7FC3DBB25}"/>
                </a:ext>
              </a:extLst>
            </p:cNvPr>
            <p:cNvSpPr/>
            <p:nvPr/>
          </p:nvSpPr>
          <p:spPr>
            <a:xfrm>
              <a:off x="3565300" y="5306500"/>
              <a:ext cx="32600" cy="13175"/>
            </a:xfrm>
            <a:custGeom>
              <a:avLst/>
              <a:gdLst/>
              <a:ahLst/>
              <a:cxnLst/>
              <a:rect l="l" t="t" r="r" b="b"/>
              <a:pathLst>
                <a:path w="1304" h="527" extrusionOk="0">
                  <a:moveTo>
                    <a:pt x="782" y="1"/>
                  </a:moveTo>
                  <a:cubicBezTo>
                    <a:pt x="593" y="1"/>
                    <a:pt x="377" y="76"/>
                    <a:pt x="161" y="138"/>
                  </a:cubicBezTo>
                  <a:cubicBezTo>
                    <a:pt x="46" y="229"/>
                    <a:pt x="1" y="367"/>
                    <a:pt x="46" y="504"/>
                  </a:cubicBezTo>
                  <a:lnTo>
                    <a:pt x="527" y="527"/>
                  </a:lnTo>
                  <a:lnTo>
                    <a:pt x="1304" y="504"/>
                  </a:lnTo>
                  <a:cubicBezTo>
                    <a:pt x="1203" y="114"/>
                    <a:pt x="1013" y="1"/>
                    <a:pt x="782" y="1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0" name="Google Shape;664;p35">
              <a:extLst>
                <a:ext uri="{FF2B5EF4-FFF2-40B4-BE49-F238E27FC236}">
                  <a16:creationId xmlns:a16="http://schemas.microsoft.com/office/drawing/2014/main" id="{FCA66466-9D3D-3AD9-F86B-221B0C2CEEB2}"/>
                </a:ext>
              </a:extLst>
            </p:cNvPr>
            <p:cNvSpPr/>
            <p:nvPr/>
          </p:nvSpPr>
          <p:spPr>
            <a:xfrm>
              <a:off x="3707650" y="5316425"/>
              <a:ext cx="9175" cy="15250"/>
            </a:xfrm>
            <a:custGeom>
              <a:avLst/>
              <a:gdLst/>
              <a:ahLst/>
              <a:cxnLst/>
              <a:rect l="l" t="t" r="r" b="b"/>
              <a:pathLst>
                <a:path w="367" h="610" extrusionOk="0">
                  <a:moveTo>
                    <a:pt x="209" y="1"/>
                  </a:moveTo>
                  <a:cubicBezTo>
                    <a:pt x="125" y="1"/>
                    <a:pt x="52" y="81"/>
                    <a:pt x="23" y="153"/>
                  </a:cubicBezTo>
                  <a:cubicBezTo>
                    <a:pt x="0" y="290"/>
                    <a:pt x="92" y="473"/>
                    <a:pt x="138" y="610"/>
                  </a:cubicBezTo>
                  <a:lnTo>
                    <a:pt x="366" y="610"/>
                  </a:lnTo>
                  <a:lnTo>
                    <a:pt x="366" y="107"/>
                  </a:lnTo>
                  <a:cubicBezTo>
                    <a:pt x="315" y="30"/>
                    <a:pt x="260" y="1"/>
                    <a:pt x="209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" name="Google Shape;665;p35">
              <a:extLst>
                <a:ext uri="{FF2B5EF4-FFF2-40B4-BE49-F238E27FC236}">
                  <a16:creationId xmlns:a16="http://schemas.microsoft.com/office/drawing/2014/main" id="{5A60C691-52B9-1F44-DF83-9C1B7A072B9F}"/>
                </a:ext>
              </a:extLst>
            </p:cNvPr>
            <p:cNvSpPr/>
            <p:nvPr/>
          </p:nvSpPr>
          <p:spPr>
            <a:xfrm>
              <a:off x="3616750" y="5315200"/>
              <a:ext cx="18900" cy="12775"/>
            </a:xfrm>
            <a:custGeom>
              <a:avLst/>
              <a:gdLst/>
              <a:ahLst/>
              <a:cxnLst/>
              <a:rect l="l" t="t" r="r" b="b"/>
              <a:pathLst>
                <a:path w="756" h="511" extrusionOk="0">
                  <a:moveTo>
                    <a:pt x="448" y="0"/>
                  </a:moveTo>
                  <a:cubicBezTo>
                    <a:pt x="318" y="0"/>
                    <a:pt x="162" y="82"/>
                    <a:pt x="1" y="179"/>
                  </a:cubicBezTo>
                  <a:lnTo>
                    <a:pt x="1" y="407"/>
                  </a:lnTo>
                  <a:cubicBezTo>
                    <a:pt x="62" y="407"/>
                    <a:pt x="112" y="418"/>
                    <a:pt x="167" y="418"/>
                  </a:cubicBezTo>
                  <a:cubicBezTo>
                    <a:pt x="194" y="418"/>
                    <a:pt x="222" y="415"/>
                    <a:pt x="252" y="407"/>
                  </a:cubicBezTo>
                  <a:cubicBezTo>
                    <a:pt x="321" y="476"/>
                    <a:pt x="412" y="510"/>
                    <a:pt x="504" y="510"/>
                  </a:cubicBezTo>
                  <a:cubicBezTo>
                    <a:pt x="595" y="510"/>
                    <a:pt x="687" y="476"/>
                    <a:pt x="755" y="407"/>
                  </a:cubicBezTo>
                  <a:cubicBezTo>
                    <a:pt x="707" y="104"/>
                    <a:pt x="594" y="0"/>
                    <a:pt x="448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" name="Google Shape;666;p35">
              <a:extLst>
                <a:ext uri="{FF2B5EF4-FFF2-40B4-BE49-F238E27FC236}">
                  <a16:creationId xmlns:a16="http://schemas.microsoft.com/office/drawing/2014/main" id="{B961079F-1CC0-0C37-6B54-A7C85E0C5F0B}"/>
                </a:ext>
              </a:extLst>
            </p:cNvPr>
            <p:cNvSpPr/>
            <p:nvPr/>
          </p:nvSpPr>
          <p:spPr>
            <a:xfrm>
              <a:off x="3623050" y="5325950"/>
              <a:ext cx="12600" cy="5450"/>
            </a:xfrm>
            <a:custGeom>
              <a:avLst/>
              <a:gdLst/>
              <a:ahLst/>
              <a:cxnLst/>
              <a:rect l="l" t="t" r="r" b="b"/>
              <a:pathLst>
                <a:path w="504" h="218" extrusionOk="0">
                  <a:moveTo>
                    <a:pt x="0" y="0"/>
                  </a:moveTo>
                  <a:cubicBezTo>
                    <a:pt x="76" y="132"/>
                    <a:pt x="229" y="218"/>
                    <a:pt x="396" y="218"/>
                  </a:cubicBezTo>
                  <a:cubicBezTo>
                    <a:pt x="431" y="218"/>
                    <a:pt x="467" y="214"/>
                    <a:pt x="503" y="206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3" name="Google Shape;667;p35">
              <a:extLst>
                <a:ext uri="{FF2B5EF4-FFF2-40B4-BE49-F238E27FC236}">
                  <a16:creationId xmlns:a16="http://schemas.microsoft.com/office/drawing/2014/main" id="{47EE0F73-10FF-CBF5-37F0-1FAB80AE5DFE}"/>
                </a:ext>
              </a:extLst>
            </p:cNvPr>
            <p:cNvSpPr/>
            <p:nvPr/>
          </p:nvSpPr>
          <p:spPr>
            <a:xfrm>
              <a:off x="3560150" y="5311075"/>
              <a:ext cx="6325" cy="8025"/>
            </a:xfrm>
            <a:custGeom>
              <a:avLst/>
              <a:gdLst/>
              <a:ahLst/>
              <a:cxnLst/>
              <a:rect l="l" t="t" r="r" b="b"/>
              <a:pathLst>
                <a:path w="253" h="321" extrusionOk="0">
                  <a:moveTo>
                    <a:pt x="138" y="1"/>
                  </a:moveTo>
                  <a:lnTo>
                    <a:pt x="1" y="92"/>
                  </a:lnTo>
                  <a:cubicBezTo>
                    <a:pt x="1" y="161"/>
                    <a:pt x="1" y="252"/>
                    <a:pt x="1" y="321"/>
                  </a:cubicBezTo>
                  <a:lnTo>
                    <a:pt x="252" y="321"/>
                  </a:lnTo>
                  <a:lnTo>
                    <a:pt x="252" y="69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4" name="Google Shape;668;p35">
              <a:extLst>
                <a:ext uri="{FF2B5EF4-FFF2-40B4-BE49-F238E27FC236}">
                  <a16:creationId xmlns:a16="http://schemas.microsoft.com/office/drawing/2014/main" id="{FFAEF6B9-DDD4-143D-CDEB-55693DBAF9E5}"/>
                </a:ext>
              </a:extLst>
            </p:cNvPr>
            <p:cNvSpPr/>
            <p:nvPr/>
          </p:nvSpPr>
          <p:spPr>
            <a:xfrm>
              <a:off x="3785400" y="5338525"/>
              <a:ext cx="7450" cy="3025"/>
            </a:xfrm>
            <a:custGeom>
              <a:avLst/>
              <a:gdLst/>
              <a:ahLst/>
              <a:cxnLst/>
              <a:rect l="l" t="t" r="r" b="b"/>
              <a:pathLst>
                <a:path w="298" h="121" extrusionOk="0">
                  <a:moveTo>
                    <a:pt x="0" y="0"/>
                  </a:moveTo>
                  <a:cubicBezTo>
                    <a:pt x="46" y="80"/>
                    <a:pt x="92" y="120"/>
                    <a:pt x="140" y="120"/>
                  </a:cubicBezTo>
                  <a:cubicBezTo>
                    <a:pt x="189" y="120"/>
                    <a:pt x="240" y="80"/>
                    <a:pt x="298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5" name="Google Shape;669;p35">
              <a:extLst>
                <a:ext uri="{FF2B5EF4-FFF2-40B4-BE49-F238E27FC236}">
                  <a16:creationId xmlns:a16="http://schemas.microsoft.com/office/drawing/2014/main" id="{6EDE7310-A74D-4F11-3411-53025587CAB1}"/>
                </a:ext>
              </a:extLst>
            </p:cNvPr>
            <p:cNvSpPr/>
            <p:nvPr/>
          </p:nvSpPr>
          <p:spPr>
            <a:xfrm>
              <a:off x="3081850" y="4905300"/>
              <a:ext cx="219950" cy="262475"/>
            </a:xfrm>
            <a:custGeom>
              <a:avLst/>
              <a:gdLst/>
              <a:ahLst/>
              <a:cxnLst/>
              <a:rect l="l" t="t" r="r" b="b"/>
              <a:pathLst>
                <a:path w="8798" h="10499" extrusionOk="0">
                  <a:moveTo>
                    <a:pt x="785" y="0"/>
                  </a:moveTo>
                  <a:cubicBezTo>
                    <a:pt x="1" y="0"/>
                    <a:pt x="480" y="765"/>
                    <a:pt x="519" y="1277"/>
                  </a:cubicBezTo>
                  <a:cubicBezTo>
                    <a:pt x="794" y="1574"/>
                    <a:pt x="977" y="1917"/>
                    <a:pt x="1091" y="2283"/>
                  </a:cubicBezTo>
                  <a:cubicBezTo>
                    <a:pt x="1068" y="2717"/>
                    <a:pt x="1457" y="2923"/>
                    <a:pt x="1594" y="3289"/>
                  </a:cubicBezTo>
                  <a:cubicBezTo>
                    <a:pt x="1937" y="3632"/>
                    <a:pt x="1960" y="4089"/>
                    <a:pt x="2143" y="4524"/>
                  </a:cubicBezTo>
                  <a:cubicBezTo>
                    <a:pt x="2211" y="4798"/>
                    <a:pt x="2349" y="5073"/>
                    <a:pt x="2577" y="5256"/>
                  </a:cubicBezTo>
                  <a:cubicBezTo>
                    <a:pt x="3240" y="5804"/>
                    <a:pt x="3812" y="6468"/>
                    <a:pt x="4224" y="7222"/>
                  </a:cubicBezTo>
                  <a:cubicBezTo>
                    <a:pt x="4384" y="7474"/>
                    <a:pt x="4590" y="7680"/>
                    <a:pt x="4864" y="7817"/>
                  </a:cubicBezTo>
                  <a:cubicBezTo>
                    <a:pt x="5276" y="7977"/>
                    <a:pt x="5619" y="8297"/>
                    <a:pt x="5870" y="8686"/>
                  </a:cubicBezTo>
                  <a:cubicBezTo>
                    <a:pt x="6282" y="9417"/>
                    <a:pt x="6991" y="9852"/>
                    <a:pt x="7699" y="10286"/>
                  </a:cubicBezTo>
                  <a:cubicBezTo>
                    <a:pt x="7881" y="10392"/>
                    <a:pt x="8032" y="10498"/>
                    <a:pt x="8207" y="10498"/>
                  </a:cubicBezTo>
                  <a:cubicBezTo>
                    <a:pt x="8296" y="10498"/>
                    <a:pt x="8391" y="10470"/>
                    <a:pt x="8500" y="10401"/>
                  </a:cubicBezTo>
                  <a:cubicBezTo>
                    <a:pt x="8797" y="10195"/>
                    <a:pt x="8683" y="9875"/>
                    <a:pt x="8568" y="9623"/>
                  </a:cubicBezTo>
                  <a:cubicBezTo>
                    <a:pt x="8431" y="9189"/>
                    <a:pt x="8225" y="8777"/>
                    <a:pt x="8111" y="8343"/>
                  </a:cubicBezTo>
                  <a:cubicBezTo>
                    <a:pt x="7791" y="7451"/>
                    <a:pt x="7036" y="6902"/>
                    <a:pt x="6510" y="6193"/>
                  </a:cubicBezTo>
                  <a:cubicBezTo>
                    <a:pt x="5802" y="5301"/>
                    <a:pt x="5024" y="4478"/>
                    <a:pt x="4315" y="3586"/>
                  </a:cubicBezTo>
                  <a:cubicBezTo>
                    <a:pt x="4132" y="3403"/>
                    <a:pt x="3972" y="3198"/>
                    <a:pt x="3835" y="2969"/>
                  </a:cubicBezTo>
                  <a:cubicBezTo>
                    <a:pt x="3789" y="2855"/>
                    <a:pt x="3744" y="2763"/>
                    <a:pt x="3698" y="2672"/>
                  </a:cubicBezTo>
                  <a:cubicBezTo>
                    <a:pt x="3629" y="2580"/>
                    <a:pt x="3538" y="2512"/>
                    <a:pt x="3469" y="2443"/>
                  </a:cubicBezTo>
                  <a:cubicBezTo>
                    <a:pt x="3378" y="2374"/>
                    <a:pt x="3263" y="2329"/>
                    <a:pt x="3172" y="2283"/>
                  </a:cubicBezTo>
                  <a:cubicBezTo>
                    <a:pt x="2463" y="1757"/>
                    <a:pt x="1754" y="1254"/>
                    <a:pt x="1480" y="362"/>
                  </a:cubicBezTo>
                  <a:cubicBezTo>
                    <a:pt x="1434" y="248"/>
                    <a:pt x="1365" y="156"/>
                    <a:pt x="1274" y="65"/>
                  </a:cubicBezTo>
                  <a:cubicBezTo>
                    <a:pt x="1073" y="20"/>
                    <a:pt x="912" y="0"/>
                    <a:pt x="785" y="0"/>
                  </a:cubicBezTo>
                  <a:close/>
                </a:path>
              </a:pathLst>
            </a:custGeom>
            <a:solidFill>
              <a:srgbClr val="D9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6" name="Google Shape;670;p35">
              <a:extLst>
                <a:ext uri="{FF2B5EF4-FFF2-40B4-BE49-F238E27FC236}">
                  <a16:creationId xmlns:a16="http://schemas.microsoft.com/office/drawing/2014/main" id="{8E72F81F-9524-E2D1-1AC0-82900DE033D5}"/>
                </a:ext>
              </a:extLst>
            </p:cNvPr>
            <p:cNvSpPr/>
            <p:nvPr/>
          </p:nvSpPr>
          <p:spPr>
            <a:xfrm>
              <a:off x="3202875" y="5100025"/>
              <a:ext cx="145975" cy="100450"/>
            </a:xfrm>
            <a:custGeom>
              <a:avLst/>
              <a:gdLst/>
              <a:ahLst/>
              <a:cxnLst/>
              <a:rect l="l" t="t" r="r" b="b"/>
              <a:pathLst>
                <a:path w="5839" h="4018" extrusionOk="0">
                  <a:moveTo>
                    <a:pt x="157" y="0"/>
                  </a:moveTo>
                  <a:cubicBezTo>
                    <a:pt x="106" y="0"/>
                    <a:pt x="54" y="2"/>
                    <a:pt x="0" y="5"/>
                  </a:cubicBezTo>
                  <a:cubicBezTo>
                    <a:pt x="229" y="256"/>
                    <a:pt x="412" y="508"/>
                    <a:pt x="640" y="759"/>
                  </a:cubicBezTo>
                  <a:cubicBezTo>
                    <a:pt x="869" y="965"/>
                    <a:pt x="1006" y="1217"/>
                    <a:pt x="1029" y="1514"/>
                  </a:cubicBezTo>
                  <a:cubicBezTo>
                    <a:pt x="1098" y="1606"/>
                    <a:pt x="1189" y="1674"/>
                    <a:pt x="1281" y="1766"/>
                  </a:cubicBezTo>
                  <a:cubicBezTo>
                    <a:pt x="1624" y="1994"/>
                    <a:pt x="1898" y="2314"/>
                    <a:pt x="2310" y="2497"/>
                  </a:cubicBezTo>
                  <a:cubicBezTo>
                    <a:pt x="2493" y="2520"/>
                    <a:pt x="2676" y="2635"/>
                    <a:pt x="2767" y="2795"/>
                  </a:cubicBezTo>
                  <a:cubicBezTo>
                    <a:pt x="2881" y="3000"/>
                    <a:pt x="3064" y="3160"/>
                    <a:pt x="3270" y="3275"/>
                  </a:cubicBezTo>
                  <a:cubicBezTo>
                    <a:pt x="3407" y="3412"/>
                    <a:pt x="3636" y="3366"/>
                    <a:pt x="3773" y="3526"/>
                  </a:cubicBezTo>
                  <a:cubicBezTo>
                    <a:pt x="4070" y="3778"/>
                    <a:pt x="4459" y="3755"/>
                    <a:pt x="4779" y="3869"/>
                  </a:cubicBezTo>
                  <a:cubicBezTo>
                    <a:pt x="5059" y="3971"/>
                    <a:pt x="5267" y="4017"/>
                    <a:pt x="5416" y="4017"/>
                  </a:cubicBezTo>
                  <a:cubicBezTo>
                    <a:pt x="5838" y="4017"/>
                    <a:pt x="5776" y="3638"/>
                    <a:pt x="5488" y="3046"/>
                  </a:cubicBezTo>
                  <a:cubicBezTo>
                    <a:pt x="5397" y="2978"/>
                    <a:pt x="5282" y="2909"/>
                    <a:pt x="5191" y="2863"/>
                  </a:cubicBezTo>
                  <a:cubicBezTo>
                    <a:pt x="5054" y="2772"/>
                    <a:pt x="4916" y="2657"/>
                    <a:pt x="4802" y="2543"/>
                  </a:cubicBezTo>
                  <a:cubicBezTo>
                    <a:pt x="4436" y="2200"/>
                    <a:pt x="4139" y="1811"/>
                    <a:pt x="3910" y="1354"/>
                  </a:cubicBezTo>
                  <a:cubicBezTo>
                    <a:pt x="3713" y="1025"/>
                    <a:pt x="3621" y="528"/>
                    <a:pt x="3089" y="528"/>
                  </a:cubicBezTo>
                  <a:cubicBezTo>
                    <a:pt x="3067" y="528"/>
                    <a:pt x="3043" y="529"/>
                    <a:pt x="3019" y="531"/>
                  </a:cubicBezTo>
                  <a:cubicBezTo>
                    <a:pt x="2950" y="1102"/>
                    <a:pt x="3316" y="1537"/>
                    <a:pt x="3522" y="2040"/>
                  </a:cubicBezTo>
                  <a:cubicBezTo>
                    <a:pt x="3590" y="2177"/>
                    <a:pt x="3682" y="2360"/>
                    <a:pt x="3499" y="2452"/>
                  </a:cubicBezTo>
                  <a:cubicBezTo>
                    <a:pt x="3447" y="2472"/>
                    <a:pt x="3391" y="2483"/>
                    <a:pt x="3335" y="2483"/>
                  </a:cubicBezTo>
                  <a:cubicBezTo>
                    <a:pt x="3266" y="2483"/>
                    <a:pt x="3196" y="2467"/>
                    <a:pt x="3133" y="2429"/>
                  </a:cubicBezTo>
                  <a:cubicBezTo>
                    <a:pt x="2401" y="1788"/>
                    <a:pt x="1464" y="1354"/>
                    <a:pt x="961" y="439"/>
                  </a:cubicBezTo>
                  <a:cubicBezTo>
                    <a:pt x="782" y="81"/>
                    <a:pt x="499" y="0"/>
                    <a:pt x="157" y="0"/>
                  </a:cubicBezTo>
                  <a:close/>
                </a:path>
              </a:pathLst>
            </a:custGeom>
            <a:solidFill>
              <a:srgbClr val="D460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7" name="Google Shape;671;p35">
              <a:extLst>
                <a:ext uri="{FF2B5EF4-FFF2-40B4-BE49-F238E27FC236}">
                  <a16:creationId xmlns:a16="http://schemas.microsoft.com/office/drawing/2014/main" id="{A27C4C8C-8ADC-F6A5-D8AC-A33688CECF93}"/>
                </a:ext>
              </a:extLst>
            </p:cNvPr>
            <p:cNvSpPr/>
            <p:nvPr/>
          </p:nvSpPr>
          <p:spPr>
            <a:xfrm>
              <a:off x="3034800" y="4753700"/>
              <a:ext cx="62900" cy="116275"/>
            </a:xfrm>
            <a:custGeom>
              <a:avLst/>
              <a:gdLst/>
              <a:ahLst/>
              <a:cxnLst/>
              <a:rect l="l" t="t" r="r" b="b"/>
              <a:pathLst>
                <a:path w="2516" h="4651" extrusionOk="0">
                  <a:moveTo>
                    <a:pt x="503" y="1"/>
                  </a:moveTo>
                  <a:lnTo>
                    <a:pt x="503" y="1"/>
                  </a:lnTo>
                  <a:cubicBezTo>
                    <a:pt x="435" y="275"/>
                    <a:pt x="526" y="618"/>
                    <a:pt x="206" y="824"/>
                  </a:cubicBezTo>
                  <a:cubicBezTo>
                    <a:pt x="0" y="1647"/>
                    <a:pt x="526" y="2219"/>
                    <a:pt x="892" y="2836"/>
                  </a:cubicBezTo>
                  <a:cubicBezTo>
                    <a:pt x="938" y="2928"/>
                    <a:pt x="1006" y="3019"/>
                    <a:pt x="1075" y="3088"/>
                  </a:cubicBezTo>
                  <a:cubicBezTo>
                    <a:pt x="1121" y="3179"/>
                    <a:pt x="1189" y="3271"/>
                    <a:pt x="1258" y="3339"/>
                  </a:cubicBezTo>
                  <a:cubicBezTo>
                    <a:pt x="1304" y="3431"/>
                    <a:pt x="1349" y="3522"/>
                    <a:pt x="1418" y="3591"/>
                  </a:cubicBezTo>
                  <a:cubicBezTo>
                    <a:pt x="1487" y="3842"/>
                    <a:pt x="1601" y="4094"/>
                    <a:pt x="1738" y="4300"/>
                  </a:cubicBezTo>
                  <a:cubicBezTo>
                    <a:pt x="1910" y="4371"/>
                    <a:pt x="2092" y="4650"/>
                    <a:pt x="2254" y="4650"/>
                  </a:cubicBezTo>
                  <a:cubicBezTo>
                    <a:pt x="2350" y="4650"/>
                    <a:pt x="2439" y="4552"/>
                    <a:pt x="2516" y="4254"/>
                  </a:cubicBezTo>
                  <a:cubicBezTo>
                    <a:pt x="2241" y="3659"/>
                    <a:pt x="2058" y="2996"/>
                    <a:pt x="1647" y="2516"/>
                  </a:cubicBezTo>
                  <a:cubicBezTo>
                    <a:pt x="1167" y="1967"/>
                    <a:pt x="984" y="1327"/>
                    <a:pt x="778" y="664"/>
                  </a:cubicBezTo>
                  <a:cubicBezTo>
                    <a:pt x="755" y="412"/>
                    <a:pt x="641" y="184"/>
                    <a:pt x="503" y="1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8" name="Google Shape;672;p35">
              <a:extLst>
                <a:ext uri="{FF2B5EF4-FFF2-40B4-BE49-F238E27FC236}">
                  <a16:creationId xmlns:a16="http://schemas.microsoft.com/office/drawing/2014/main" id="{34852451-3E4C-5545-2375-A07922C62E55}"/>
                </a:ext>
              </a:extLst>
            </p:cNvPr>
            <p:cNvSpPr/>
            <p:nvPr/>
          </p:nvSpPr>
          <p:spPr>
            <a:xfrm>
              <a:off x="3023375" y="4774275"/>
              <a:ext cx="42325" cy="57550"/>
            </a:xfrm>
            <a:custGeom>
              <a:avLst/>
              <a:gdLst/>
              <a:ahLst/>
              <a:cxnLst/>
              <a:rect l="l" t="t" r="r" b="b"/>
              <a:pathLst>
                <a:path w="1693" h="2302" extrusionOk="0">
                  <a:moveTo>
                    <a:pt x="663" y="1"/>
                  </a:moveTo>
                  <a:lnTo>
                    <a:pt x="663" y="24"/>
                  </a:lnTo>
                  <a:cubicBezTo>
                    <a:pt x="0" y="207"/>
                    <a:pt x="320" y="641"/>
                    <a:pt x="434" y="1007"/>
                  </a:cubicBezTo>
                  <a:cubicBezTo>
                    <a:pt x="434" y="1350"/>
                    <a:pt x="457" y="1670"/>
                    <a:pt x="457" y="1990"/>
                  </a:cubicBezTo>
                  <a:lnTo>
                    <a:pt x="686" y="1990"/>
                  </a:lnTo>
                  <a:cubicBezTo>
                    <a:pt x="958" y="2045"/>
                    <a:pt x="1173" y="2301"/>
                    <a:pt x="1456" y="2301"/>
                  </a:cubicBezTo>
                  <a:cubicBezTo>
                    <a:pt x="1530" y="2301"/>
                    <a:pt x="1608" y="2284"/>
                    <a:pt x="1692" y="2242"/>
                  </a:cubicBezTo>
                  <a:cubicBezTo>
                    <a:pt x="1349" y="1487"/>
                    <a:pt x="1006" y="755"/>
                    <a:pt x="663" y="1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9" name="Google Shape;673;p35">
              <a:extLst>
                <a:ext uri="{FF2B5EF4-FFF2-40B4-BE49-F238E27FC236}">
                  <a16:creationId xmlns:a16="http://schemas.microsoft.com/office/drawing/2014/main" id="{012B3742-5AF0-61AC-5CB5-FED35512FBBA}"/>
                </a:ext>
              </a:extLst>
            </p:cNvPr>
            <p:cNvSpPr/>
            <p:nvPr/>
          </p:nvSpPr>
          <p:spPr>
            <a:xfrm>
              <a:off x="3025075" y="4742275"/>
              <a:ext cx="17175" cy="57200"/>
            </a:xfrm>
            <a:custGeom>
              <a:avLst/>
              <a:gdLst/>
              <a:ahLst/>
              <a:cxnLst/>
              <a:rect l="l" t="t" r="r" b="b"/>
              <a:pathLst>
                <a:path w="687" h="2288" extrusionOk="0">
                  <a:moveTo>
                    <a:pt x="161" y="0"/>
                  </a:moveTo>
                  <a:cubicBezTo>
                    <a:pt x="92" y="0"/>
                    <a:pt x="1" y="92"/>
                    <a:pt x="1" y="138"/>
                  </a:cubicBezTo>
                  <a:cubicBezTo>
                    <a:pt x="46" y="709"/>
                    <a:pt x="92" y="1281"/>
                    <a:pt x="115" y="1853"/>
                  </a:cubicBezTo>
                  <a:cubicBezTo>
                    <a:pt x="138" y="2035"/>
                    <a:pt x="229" y="2173"/>
                    <a:pt x="366" y="2287"/>
                  </a:cubicBezTo>
                  <a:cubicBezTo>
                    <a:pt x="389" y="1944"/>
                    <a:pt x="229" y="1555"/>
                    <a:pt x="595" y="1281"/>
                  </a:cubicBezTo>
                  <a:cubicBezTo>
                    <a:pt x="687" y="846"/>
                    <a:pt x="435" y="481"/>
                    <a:pt x="344" y="92"/>
                  </a:cubicBezTo>
                  <a:cubicBezTo>
                    <a:pt x="298" y="23"/>
                    <a:pt x="229" y="0"/>
                    <a:pt x="161" y="0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60" name="Google Shape;674;p35">
              <a:extLst>
                <a:ext uri="{FF2B5EF4-FFF2-40B4-BE49-F238E27FC236}">
                  <a16:creationId xmlns:a16="http://schemas.microsoft.com/office/drawing/2014/main" id="{9213D682-4640-B1F0-61D8-AC77A323F74D}"/>
                </a:ext>
              </a:extLst>
            </p:cNvPr>
            <p:cNvSpPr/>
            <p:nvPr/>
          </p:nvSpPr>
          <p:spPr>
            <a:xfrm>
              <a:off x="3038800" y="4728550"/>
              <a:ext cx="8025" cy="20600"/>
            </a:xfrm>
            <a:custGeom>
              <a:avLst/>
              <a:gdLst/>
              <a:ahLst/>
              <a:cxnLst/>
              <a:rect l="l" t="t" r="r" b="b"/>
              <a:pathLst>
                <a:path w="321" h="824" extrusionOk="0">
                  <a:moveTo>
                    <a:pt x="92" y="1"/>
                  </a:moveTo>
                  <a:lnTo>
                    <a:pt x="92" y="1"/>
                  </a:lnTo>
                  <a:cubicBezTo>
                    <a:pt x="69" y="298"/>
                    <a:pt x="0" y="595"/>
                    <a:pt x="298" y="824"/>
                  </a:cubicBezTo>
                  <a:cubicBezTo>
                    <a:pt x="321" y="549"/>
                    <a:pt x="252" y="252"/>
                    <a:pt x="92" y="1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61" name="Google Shape;675;p35">
              <a:extLst>
                <a:ext uri="{FF2B5EF4-FFF2-40B4-BE49-F238E27FC236}">
                  <a16:creationId xmlns:a16="http://schemas.microsoft.com/office/drawing/2014/main" id="{68AC0C57-90FE-6B04-1894-C01B567C4C37}"/>
                </a:ext>
              </a:extLst>
            </p:cNvPr>
            <p:cNvSpPr/>
            <p:nvPr/>
          </p:nvSpPr>
          <p:spPr>
            <a:xfrm>
              <a:off x="3059375" y="4865025"/>
              <a:ext cx="66350" cy="74500"/>
            </a:xfrm>
            <a:custGeom>
              <a:avLst/>
              <a:gdLst/>
              <a:ahLst/>
              <a:cxnLst/>
              <a:rect l="l" t="t" r="r" b="b"/>
              <a:pathLst>
                <a:path w="2654" h="2980" extrusionOk="0">
                  <a:moveTo>
                    <a:pt x="799" y="1"/>
                  </a:moveTo>
                  <a:cubicBezTo>
                    <a:pt x="687" y="1"/>
                    <a:pt x="579" y="45"/>
                    <a:pt x="504" y="121"/>
                  </a:cubicBezTo>
                  <a:lnTo>
                    <a:pt x="1" y="624"/>
                  </a:lnTo>
                  <a:cubicBezTo>
                    <a:pt x="527" y="1333"/>
                    <a:pt x="938" y="2088"/>
                    <a:pt x="1235" y="2911"/>
                  </a:cubicBezTo>
                  <a:cubicBezTo>
                    <a:pt x="1270" y="2956"/>
                    <a:pt x="1321" y="2979"/>
                    <a:pt x="1373" y="2979"/>
                  </a:cubicBezTo>
                  <a:cubicBezTo>
                    <a:pt x="1424" y="2979"/>
                    <a:pt x="1476" y="2956"/>
                    <a:pt x="1510" y="2911"/>
                  </a:cubicBezTo>
                  <a:cubicBezTo>
                    <a:pt x="1578" y="2659"/>
                    <a:pt x="1876" y="2408"/>
                    <a:pt x="1510" y="2156"/>
                  </a:cubicBezTo>
                  <a:cubicBezTo>
                    <a:pt x="1350" y="2042"/>
                    <a:pt x="1464" y="1950"/>
                    <a:pt x="1578" y="1882"/>
                  </a:cubicBezTo>
                  <a:cubicBezTo>
                    <a:pt x="1673" y="1797"/>
                    <a:pt x="1767" y="1766"/>
                    <a:pt x="1861" y="1766"/>
                  </a:cubicBezTo>
                  <a:cubicBezTo>
                    <a:pt x="1996" y="1766"/>
                    <a:pt x="2130" y="1828"/>
                    <a:pt x="2264" y="1882"/>
                  </a:cubicBezTo>
                  <a:cubicBezTo>
                    <a:pt x="2653" y="578"/>
                    <a:pt x="1624" y="395"/>
                    <a:pt x="870" y="7"/>
                  </a:cubicBezTo>
                  <a:cubicBezTo>
                    <a:pt x="846" y="3"/>
                    <a:pt x="822" y="1"/>
                    <a:pt x="799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62" name="Google Shape;676;p35">
              <a:extLst>
                <a:ext uri="{FF2B5EF4-FFF2-40B4-BE49-F238E27FC236}">
                  <a16:creationId xmlns:a16="http://schemas.microsoft.com/office/drawing/2014/main" id="{B21F60E9-4304-E4DE-ECF5-675223FFE99E}"/>
                </a:ext>
              </a:extLst>
            </p:cNvPr>
            <p:cNvSpPr/>
            <p:nvPr/>
          </p:nvSpPr>
          <p:spPr>
            <a:xfrm>
              <a:off x="3090250" y="4937200"/>
              <a:ext cx="19450" cy="25750"/>
            </a:xfrm>
            <a:custGeom>
              <a:avLst/>
              <a:gdLst/>
              <a:ahLst/>
              <a:cxnLst/>
              <a:rect l="l" t="t" r="r" b="b"/>
              <a:pathLst>
                <a:path w="778" h="1030" extrusionOk="0">
                  <a:moveTo>
                    <a:pt x="0" y="1"/>
                  </a:moveTo>
                  <a:lnTo>
                    <a:pt x="755" y="1030"/>
                  </a:lnTo>
                  <a:cubicBezTo>
                    <a:pt x="778" y="573"/>
                    <a:pt x="709" y="207"/>
                    <a:pt x="252" y="1"/>
                  </a:cubicBezTo>
                  <a:close/>
                </a:path>
              </a:pathLst>
            </a:custGeom>
            <a:solidFill>
              <a:srgbClr val="CB5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63" name="Google Shape;677;p35">
              <a:extLst>
                <a:ext uri="{FF2B5EF4-FFF2-40B4-BE49-F238E27FC236}">
                  <a16:creationId xmlns:a16="http://schemas.microsoft.com/office/drawing/2014/main" id="{76AA604A-1E66-ED62-4D33-D58EDAF24A43}"/>
                </a:ext>
              </a:extLst>
            </p:cNvPr>
            <p:cNvSpPr/>
            <p:nvPr/>
          </p:nvSpPr>
          <p:spPr>
            <a:xfrm>
              <a:off x="3829975" y="5332225"/>
              <a:ext cx="37200" cy="6900"/>
            </a:xfrm>
            <a:custGeom>
              <a:avLst/>
              <a:gdLst/>
              <a:ahLst/>
              <a:cxnLst/>
              <a:rect l="l" t="t" r="r" b="b"/>
              <a:pathLst>
                <a:path w="1488" h="276" extrusionOk="0">
                  <a:moveTo>
                    <a:pt x="1" y="1"/>
                  </a:moveTo>
                  <a:cubicBezTo>
                    <a:pt x="218" y="184"/>
                    <a:pt x="481" y="275"/>
                    <a:pt x="744" y="275"/>
                  </a:cubicBezTo>
                  <a:cubicBezTo>
                    <a:pt x="1007" y="275"/>
                    <a:pt x="1270" y="184"/>
                    <a:pt x="1487" y="1"/>
                  </a:cubicBezTo>
                  <a:close/>
                </a:path>
              </a:pathLst>
            </a:custGeom>
            <a:solidFill>
              <a:srgbClr val="BE43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64" name="Google Shape;678;p35">
              <a:extLst>
                <a:ext uri="{FF2B5EF4-FFF2-40B4-BE49-F238E27FC236}">
                  <a16:creationId xmlns:a16="http://schemas.microsoft.com/office/drawing/2014/main" id="{9854572A-61A2-D812-F9C8-4F911B5C2ABD}"/>
                </a:ext>
              </a:extLst>
            </p:cNvPr>
            <p:cNvSpPr/>
            <p:nvPr/>
          </p:nvSpPr>
          <p:spPr>
            <a:xfrm>
              <a:off x="3816275" y="5332225"/>
              <a:ext cx="7450" cy="5175"/>
            </a:xfrm>
            <a:custGeom>
              <a:avLst/>
              <a:gdLst/>
              <a:ahLst/>
              <a:cxnLst/>
              <a:rect l="l" t="t" r="r" b="b"/>
              <a:pathLst>
                <a:path w="298" h="207" extrusionOk="0">
                  <a:moveTo>
                    <a:pt x="0" y="207"/>
                  </a:moveTo>
                  <a:lnTo>
                    <a:pt x="297" y="1"/>
                  </a:lnTo>
                  <a:close/>
                </a:path>
              </a:pathLst>
            </a:custGeom>
            <a:solidFill>
              <a:srgbClr val="BE43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65" name="Google Shape;679;p35">
              <a:extLst>
                <a:ext uri="{FF2B5EF4-FFF2-40B4-BE49-F238E27FC236}">
                  <a16:creationId xmlns:a16="http://schemas.microsoft.com/office/drawing/2014/main" id="{1F008210-3BC0-7132-EBA8-7C057DB28FFF}"/>
                </a:ext>
              </a:extLst>
            </p:cNvPr>
            <p:cNvSpPr/>
            <p:nvPr/>
          </p:nvSpPr>
          <p:spPr>
            <a:xfrm>
              <a:off x="3297200" y="5169300"/>
              <a:ext cx="83475" cy="53775"/>
            </a:xfrm>
            <a:custGeom>
              <a:avLst/>
              <a:gdLst/>
              <a:ahLst/>
              <a:cxnLst/>
              <a:rect l="l" t="t" r="r" b="b"/>
              <a:pathLst>
                <a:path w="3339" h="2151" extrusionOk="0">
                  <a:moveTo>
                    <a:pt x="1738" y="1"/>
                  </a:moveTo>
                  <a:cubicBezTo>
                    <a:pt x="1647" y="69"/>
                    <a:pt x="1486" y="92"/>
                    <a:pt x="1486" y="252"/>
                  </a:cubicBezTo>
                  <a:cubicBezTo>
                    <a:pt x="1578" y="481"/>
                    <a:pt x="1829" y="710"/>
                    <a:pt x="1692" y="938"/>
                  </a:cubicBezTo>
                  <a:cubicBezTo>
                    <a:pt x="1640" y="1044"/>
                    <a:pt x="1577" y="1080"/>
                    <a:pt x="1509" y="1080"/>
                  </a:cubicBezTo>
                  <a:cubicBezTo>
                    <a:pt x="1371" y="1080"/>
                    <a:pt x="1213" y="931"/>
                    <a:pt x="1075" y="915"/>
                  </a:cubicBezTo>
                  <a:lnTo>
                    <a:pt x="0" y="755"/>
                  </a:lnTo>
                  <a:lnTo>
                    <a:pt x="0" y="755"/>
                  </a:lnTo>
                  <a:cubicBezTo>
                    <a:pt x="160" y="1075"/>
                    <a:pt x="503" y="1258"/>
                    <a:pt x="869" y="1258"/>
                  </a:cubicBezTo>
                  <a:cubicBezTo>
                    <a:pt x="1281" y="1281"/>
                    <a:pt x="1464" y="1579"/>
                    <a:pt x="1532" y="1967"/>
                  </a:cubicBezTo>
                  <a:lnTo>
                    <a:pt x="1761" y="1990"/>
                  </a:lnTo>
                  <a:cubicBezTo>
                    <a:pt x="1955" y="2100"/>
                    <a:pt x="2176" y="2151"/>
                    <a:pt x="2401" y="2151"/>
                  </a:cubicBezTo>
                  <a:cubicBezTo>
                    <a:pt x="2600" y="2151"/>
                    <a:pt x="2803" y="2111"/>
                    <a:pt x="2996" y="2036"/>
                  </a:cubicBezTo>
                  <a:cubicBezTo>
                    <a:pt x="3339" y="1601"/>
                    <a:pt x="2904" y="1304"/>
                    <a:pt x="2813" y="961"/>
                  </a:cubicBezTo>
                  <a:cubicBezTo>
                    <a:pt x="2515" y="572"/>
                    <a:pt x="2241" y="161"/>
                    <a:pt x="1738" y="1"/>
                  </a:cubicBez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66" name="Google Shape;680;p35">
              <a:extLst>
                <a:ext uri="{FF2B5EF4-FFF2-40B4-BE49-F238E27FC236}">
                  <a16:creationId xmlns:a16="http://schemas.microsoft.com/office/drawing/2014/main" id="{9DC8441A-DDEC-B130-F694-76119BC0B7FA}"/>
                </a:ext>
              </a:extLst>
            </p:cNvPr>
            <p:cNvSpPr/>
            <p:nvPr/>
          </p:nvSpPr>
          <p:spPr>
            <a:xfrm>
              <a:off x="3234875" y="5143575"/>
              <a:ext cx="25175" cy="18900"/>
            </a:xfrm>
            <a:custGeom>
              <a:avLst/>
              <a:gdLst/>
              <a:ahLst/>
              <a:cxnLst/>
              <a:rect l="l" t="t" r="r" b="b"/>
              <a:pathLst>
                <a:path w="1007" h="756" extrusionOk="0">
                  <a:moveTo>
                    <a:pt x="1" y="1"/>
                  </a:moveTo>
                  <a:lnTo>
                    <a:pt x="229" y="504"/>
                  </a:lnTo>
                  <a:lnTo>
                    <a:pt x="504" y="755"/>
                  </a:lnTo>
                  <a:lnTo>
                    <a:pt x="732" y="755"/>
                  </a:lnTo>
                  <a:lnTo>
                    <a:pt x="1007" y="732"/>
                  </a:lnTo>
                  <a:cubicBezTo>
                    <a:pt x="755" y="389"/>
                    <a:pt x="504" y="1"/>
                    <a:pt x="1" y="1"/>
                  </a:cubicBezTo>
                  <a:close/>
                </a:path>
              </a:pathLst>
            </a:custGeom>
            <a:solidFill>
              <a:srgbClr val="AA3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67" name="Google Shape;681;p35">
              <a:extLst>
                <a:ext uri="{FF2B5EF4-FFF2-40B4-BE49-F238E27FC236}">
                  <a16:creationId xmlns:a16="http://schemas.microsoft.com/office/drawing/2014/main" id="{001BAA42-92A2-A23C-FBB5-47E16D3EC73B}"/>
                </a:ext>
              </a:extLst>
            </p:cNvPr>
            <p:cNvSpPr/>
            <p:nvPr/>
          </p:nvSpPr>
          <p:spPr>
            <a:xfrm>
              <a:off x="3284625" y="5181250"/>
              <a:ext cx="12600" cy="6950"/>
            </a:xfrm>
            <a:custGeom>
              <a:avLst/>
              <a:gdLst/>
              <a:ahLst/>
              <a:cxnLst/>
              <a:rect l="l" t="t" r="r" b="b"/>
              <a:pathLst>
                <a:path w="504" h="278" extrusionOk="0">
                  <a:moveTo>
                    <a:pt x="52" y="0"/>
                  </a:moveTo>
                  <a:cubicBezTo>
                    <a:pt x="35" y="0"/>
                    <a:pt x="18" y="1"/>
                    <a:pt x="0" y="3"/>
                  </a:cubicBezTo>
                  <a:cubicBezTo>
                    <a:pt x="92" y="186"/>
                    <a:pt x="297" y="277"/>
                    <a:pt x="503" y="277"/>
                  </a:cubicBezTo>
                  <a:cubicBezTo>
                    <a:pt x="399" y="110"/>
                    <a:pt x="237" y="0"/>
                    <a:pt x="52" y="0"/>
                  </a:cubicBez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68" name="Google Shape;682;p35">
              <a:extLst>
                <a:ext uri="{FF2B5EF4-FFF2-40B4-BE49-F238E27FC236}">
                  <a16:creationId xmlns:a16="http://schemas.microsoft.com/office/drawing/2014/main" id="{3BC382C6-4FD3-2B7E-8D3E-501A5B7A1144}"/>
                </a:ext>
              </a:extLst>
            </p:cNvPr>
            <p:cNvSpPr/>
            <p:nvPr/>
          </p:nvSpPr>
          <p:spPr>
            <a:xfrm>
              <a:off x="4197575" y="5168725"/>
              <a:ext cx="20600" cy="12600"/>
            </a:xfrm>
            <a:custGeom>
              <a:avLst/>
              <a:gdLst/>
              <a:ahLst/>
              <a:cxnLst/>
              <a:rect l="l" t="t" r="r" b="b"/>
              <a:pathLst>
                <a:path w="824" h="504" extrusionOk="0">
                  <a:moveTo>
                    <a:pt x="366" y="1"/>
                  </a:moveTo>
                  <a:cubicBezTo>
                    <a:pt x="0" y="24"/>
                    <a:pt x="0" y="47"/>
                    <a:pt x="69" y="504"/>
                  </a:cubicBezTo>
                  <a:cubicBezTo>
                    <a:pt x="343" y="367"/>
                    <a:pt x="640" y="298"/>
                    <a:pt x="823" y="1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69" name="Google Shape;683;p35">
              <a:extLst>
                <a:ext uri="{FF2B5EF4-FFF2-40B4-BE49-F238E27FC236}">
                  <a16:creationId xmlns:a16="http://schemas.microsoft.com/office/drawing/2014/main" id="{A5B5B29A-4A1B-A958-CF6E-4C1B2544FD27}"/>
                </a:ext>
              </a:extLst>
            </p:cNvPr>
            <p:cNvSpPr/>
            <p:nvPr/>
          </p:nvSpPr>
          <p:spPr>
            <a:xfrm>
              <a:off x="4187275" y="5181250"/>
              <a:ext cx="12025" cy="6450"/>
            </a:xfrm>
            <a:custGeom>
              <a:avLst/>
              <a:gdLst/>
              <a:ahLst/>
              <a:cxnLst/>
              <a:rect l="l" t="t" r="r" b="b"/>
              <a:pathLst>
                <a:path w="481" h="258" extrusionOk="0">
                  <a:moveTo>
                    <a:pt x="428" y="0"/>
                  </a:moveTo>
                  <a:cubicBezTo>
                    <a:pt x="244" y="0"/>
                    <a:pt x="84" y="108"/>
                    <a:pt x="0" y="254"/>
                  </a:cubicBezTo>
                  <a:cubicBezTo>
                    <a:pt x="19" y="257"/>
                    <a:pt x="38" y="258"/>
                    <a:pt x="56" y="258"/>
                  </a:cubicBezTo>
                  <a:cubicBezTo>
                    <a:pt x="224" y="258"/>
                    <a:pt x="398" y="167"/>
                    <a:pt x="481" y="3"/>
                  </a:cubicBezTo>
                  <a:cubicBezTo>
                    <a:pt x="463" y="1"/>
                    <a:pt x="446" y="0"/>
                    <a:pt x="428" y="0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70" name="Google Shape;684;p35">
              <a:extLst>
                <a:ext uri="{FF2B5EF4-FFF2-40B4-BE49-F238E27FC236}">
                  <a16:creationId xmlns:a16="http://schemas.microsoft.com/office/drawing/2014/main" id="{01CC705D-1EA1-90AD-5D25-817B827E375B}"/>
                </a:ext>
              </a:extLst>
            </p:cNvPr>
            <p:cNvSpPr/>
            <p:nvPr/>
          </p:nvSpPr>
          <p:spPr>
            <a:xfrm>
              <a:off x="3467550" y="5257100"/>
              <a:ext cx="180100" cy="68300"/>
            </a:xfrm>
            <a:custGeom>
              <a:avLst/>
              <a:gdLst/>
              <a:ahLst/>
              <a:cxnLst/>
              <a:rect l="l" t="t" r="r" b="b"/>
              <a:pathLst>
                <a:path w="7204" h="2732" extrusionOk="0">
                  <a:moveTo>
                    <a:pt x="1105" y="1"/>
                  </a:moveTo>
                  <a:cubicBezTo>
                    <a:pt x="981" y="1"/>
                    <a:pt x="857" y="11"/>
                    <a:pt x="732" y="33"/>
                  </a:cubicBezTo>
                  <a:cubicBezTo>
                    <a:pt x="0" y="285"/>
                    <a:pt x="46" y="719"/>
                    <a:pt x="458" y="1222"/>
                  </a:cubicBezTo>
                  <a:cubicBezTo>
                    <a:pt x="938" y="1291"/>
                    <a:pt x="1304" y="1565"/>
                    <a:pt x="1693" y="1748"/>
                  </a:cubicBezTo>
                  <a:cubicBezTo>
                    <a:pt x="2058" y="1977"/>
                    <a:pt x="2493" y="1817"/>
                    <a:pt x="2836" y="2022"/>
                  </a:cubicBezTo>
                  <a:cubicBezTo>
                    <a:pt x="3225" y="2114"/>
                    <a:pt x="3636" y="2000"/>
                    <a:pt x="3956" y="2251"/>
                  </a:cubicBezTo>
                  <a:cubicBezTo>
                    <a:pt x="4005" y="2256"/>
                    <a:pt x="4055" y="2258"/>
                    <a:pt x="4105" y="2258"/>
                  </a:cubicBezTo>
                  <a:cubicBezTo>
                    <a:pt x="4261" y="2258"/>
                    <a:pt x="4421" y="2239"/>
                    <a:pt x="4575" y="2239"/>
                  </a:cubicBezTo>
                  <a:cubicBezTo>
                    <a:pt x="4809" y="2239"/>
                    <a:pt x="5031" y="2283"/>
                    <a:pt x="5214" y="2503"/>
                  </a:cubicBezTo>
                  <a:lnTo>
                    <a:pt x="5969" y="2503"/>
                  </a:lnTo>
                  <a:cubicBezTo>
                    <a:pt x="6055" y="2503"/>
                    <a:pt x="6144" y="2496"/>
                    <a:pt x="6231" y="2496"/>
                  </a:cubicBezTo>
                  <a:cubicBezTo>
                    <a:pt x="6419" y="2496"/>
                    <a:pt x="6598" y="2528"/>
                    <a:pt x="6723" y="2731"/>
                  </a:cubicBezTo>
                  <a:cubicBezTo>
                    <a:pt x="7066" y="2457"/>
                    <a:pt x="7203" y="2160"/>
                    <a:pt x="6975" y="1771"/>
                  </a:cubicBezTo>
                  <a:cubicBezTo>
                    <a:pt x="6883" y="1657"/>
                    <a:pt x="6769" y="1542"/>
                    <a:pt x="6609" y="1497"/>
                  </a:cubicBezTo>
                  <a:cubicBezTo>
                    <a:pt x="6472" y="1405"/>
                    <a:pt x="6357" y="1314"/>
                    <a:pt x="6220" y="1245"/>
                  </a:cubicBezTo>
                  <a:lnTo>
                    <a:pt x="6083" y="1176"/>
                  </a:lnTo>
                  <a:lnTo>
                    <a:pt x="5786" y="993"/>
                  </a:lnTo>
                  <a:cubicBezTo>
                    <a:pt x="5075" y="821"/>
                    <a:pt x="4384" y="486"/>
                    <a:pt x="3638" y="486"/>
                  </a:cubicBezTo>
                  <a:cubicBezTo>
                    <a:pt x="3592" y="486"/>
                    <a:pt x="3545" y="488"/>
                    <a:pt x="3499" y="490"/>
                  </a:cubicBezTo>
                  <a:cubicBezTo>
                    <a:pt x="2927" y="468"/>
                    <a:pt x="2424" y="239"/>
                    <a:pt x="1875" y="125"/>
                  </a:cubicBezTo>
                  <a:cubicBezTo>
                    <a:pt x="1627" y="47"/>
                    <a:pt x="1368" y="1"/>
                    <a:pt x="1105" y="1"/>
                  </a:cubicBezTo>
                  <a:close/>
                </a:path>
              </a:pathLst>
            </a:custGeom>
            <a:solidFill>
              <a:srgbClr val="D46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71" name="Google Shape;685;p35">
              <a:extLst>
                <a:ext uri="{FF2B5EF4-FFF2-40B4-BE49-F238E27FC236}">
                  <a16:creationId xmlns:a16="http://schemas.microsoft.com/office/drawing/2014/main" id="{425A32BD-C4EF-EE08-166B-76C008D7F934}"/>
                </a:ext>
              </a:extLst>
            </p:cNvPr>
            <p:cNvSpPr/>
            <p:nvPr/>
          </p:nvSpPr>
          <p:spPr>
            <a:xfrm>
              <a:off x="3401225" y="5234625"/>
              <a:ext cx="89775" cy="53050"/>
            </a:xfrm>
            <a:custGeom>
              <a:avLst/>
              <a:gdLst/>
              <a:ahLst/>
              <a:cxnLst/>
              <a:rect l="l" t="t" r="r" b="b"/>
              <a:pathLst>
                <a:path w="3591" h="2122" extrusionOk="0">
                  <a:moveTo>
                    <a:pt x="687" y="0"/>
                  </a:moveTo>
                  <a:cubicBezTo>
                    <a:pt x="635" y="0"/>
                    <a:pt x="584" y="6"/>
                    <a:pt x="527" y="17"/>
                  </a:cubicBezTo>
                  <a:cubicBezTo>
                    <a:pt x="1" y="360"/>
                    <a:pt x="275" y="635"/>
                    <a:pt x="618" y="886"/>
                  </a:cubicBezTo>
                  <a:lnTo>
                    <a:pt x="870" y="1138"/>
                  </a:lnTo>
                  <a:cubicBezTo>
                    <a:pt x="1007" y="1298"/>
                    <a:pt x="1236" y="1229"/>
                    <a:pt x="1373" y="1389"/>
                  </a:cubicBezTo>
                  <a:cubicBezTo>
                    <a:pt x="1441" y="1481"/>
                    <a:pt x="1533" y="1549"/>
                    <a:pt x="1602" y="1641"/>
                  </a:cubicBezTo>
                  <a:cubicBezTo>
                    <a:pt x="1703" y="1618"/>
                    <a:pt x="1799" y="1608"/>
                    <a:pt x="1892" y="1608"/>
                  </a:cubicBezTo>
                  <a:cubicBezTo>
                    <a:pt x="2362" y="1608"/>
                    <a:pt x="2728" y="1873"/>
                    <a:pt x="3111" y="2121"/>
                  </a:cubicBezTo>
                  <a:cubicBezTo>
                    <a:pt x="3111" y="1755"/>
                    <a:pt x="2745" y="1321"/>
                    <a:pt x="3362" y="1115"/>
                  </a:cubicBezTo>
                  <a:cubicBezTo>
                    <a:pt x="3591" y="863"/>
                    <a:pt x="2996" y="841"/>
                    <a:pt x="3202" y="589"/>
                  </a:cubicBezTo>
                  <a:cubicBezTo>
                    <a:pt x="2905" y="315"/>
                    <a:pt x="2493" y="292"/>
                    <a:pt x="2105" y="177"/>
                  </a:cubicBezTo>
                  <a:cubicBezTo>
                    <a:pt x="2036" y="219"/>
                    <a:pt x="1967" y="233"/>
                    <a:pt x="1899" y="233"/>
                  </a:cubicBezTo>
                  <a:cubicBezTo>
                    <a:pt x="1739" y="233"/>
                    <a:pt x="1579" y="155"/>
                    <a:pt x="1419" y="155"/>
                  </a:cubicBezTo>
                  <a:cubicBezTo>
                    <a:pt x="1236" y="109"/>
                    <a:pt x="1030" y="86"/>
                    <a:pt x="847" y="17"/>
                  </a:cubicBezTo>
                  <a:cubicBezTo>
                    <a:pt x="790" y="6"/>
                    <a:pt x="738" y="0"/>
                    <a:pt x="687" y="0"/>
                  </a:cubicBezTo>
                  <a:close/>
                </a:path>
              </a:pathLst>
            </a:custGeom>
            <a:solidFill>
              <a:srgbClr val="C3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72" name="Google Shape;686;p35">
              <a:extLst>
                <a:ext uri="{FF2B5EF4-FFF2-40B4-BE49-F238E27FC236}">
                  <a16:creationId xmlns:a16="http://schemas.microsoft.com/office/drawing/2014/main" id="{C34F227C-1554-0691-F5EA-42371DE53BB2}"/>
                </a:ext>
              </a:extLst>
            </p:cNvPr>
            <p:cNvSpPr/>
            <p:nvPr/>
          </p:nvSpPr>
          <p:spPr>
            <a:xfrm>
              <a:off x="3509850" y="5300425"/>
              <a:ext cx="32050" cy="9425"/>
            </a:xfrm>
            <a:custGeom>
              <a:avLst/>
              <a:gdLst/>
              <a:ahLst/>
              <a:cxnLst/>
              <a:rect l="l" t="t" r="r" b="b"/>
              <a:pathLst>
                <a:path w="1282" h="377" extrusionOk="0">
                  <a:moveTo>
                    <a:pt x="643" y="1"/>
                  </a:moveTo>
                  <a:cubicBezTo>
                    <a:pt x="480" y="1"/>
                    <a:pt x="312" y="22"/>
                    <a:pt x="148" y="22"/>
                  </a:cubicBezTo>
                  <a:cubicBezTo>
                    <a:pt x="98" y="22"/>
                    <a:pt x="49" y="20"/>
                    <a:pt x="1" y="15"/>
                  </a:cubicBezTo>
                  <a:lnTo>
                    <a:pt x="1" y="15"/>
                  </a:lnTo>
                  <a:cubicBezTo>
                    <a:pt x="183" y="289"/>
                    <a:pt x="481" y="244"/>
                    <a:pt x="755" y="267"/>
                  </a:cubicBezTo>
                  <a:cubicBezTo>
                    <a:pt x="839" y="334"/>
                    <a:pt x="947" y="376"/>
                    <a:pt x="1053" y="376"/>
                  </a:cubicBezTo>
                  <a:cubicBezTo>
                    <a:pt x="1092" y="376"/>
                    <a:pt x="1130" y="370"/>
                    <a:pt x="1167" y="358"/>
                  </a:cubicBezTo>
                  <a:cubicBezTo>
                    <a:pt x="1212" y="312"/>
                    <a:pt x="1235" y="289"/>
                    <a:pt x="1281" y="244"/>
                  </a:cubicBezTo>
                  <a:cubicBezTo>
                    <a:pt x="1092" y="43"/>
                    <a:pt x="872" y="1"/>
                    <a:pt x="643" y="1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73" name="Google Shape;687;p35">
              <a:extLst>
                <a:ext uri="{FF2B5EF4-FFF2-40B4-BE49-F238E27FC236}">
                  <a16:creationId xmlns:a16="http://schemas.microsoft.com/office/drawing/2014/main" id="{75A03CF7-E1E0-7C2B-D678-1660428642BB}"/>
                </a:ext>
              </a:extLst>
            </p:cNvPr>
            <p:cNvSpPr/>
            <p:nvPr/>
          </p:nvSpPr>
          <p:spPr>
            <a:xfrm>
              <a:off x="3539000" y="5303950"/>
              <a:ext cx="27475" cy="9450"/>
            </a:xfrm>
            <a:custGeom>
              <a:avLst/>
              <a:gdLst/>
              <a:ahLst/>
              <a:cxnLst/>
              <a:rect l="l" t="t" r="r" b="b"/>
              <a:pathLst>
                <a:path w="1099" h="378" extrusionOk="0">
                  <a:moveTo>
                    <a:pt x="482" y="0"/>
                  </a:moveTo>
                  <a:cubicBezTo>
                    <a:pt x="357" y="0"/>
                    <a:pt x="231" y="33"/>
                    <a:pt x="115" y="103"/>
                  </a:cubicBezTo>
                  <a:lnTo>
                    <a:pt x="92" y="126"/>
                  </a:lnTo>
                  <a:cubicBezTo>
                    <a:pt x="69" y="126"/>
                    <a:pt x="46" y="148"/>
                    <a:pt x="24" y="194"/>
                  </a:cubicBezTo>
                  <a:cubicBezTo>
                    <a:pt x="1" y="240"/>
                    <a:pt x="24" y="309"/>
                    <a:pt x="115" y="331"/>
                  </a:cubicBezTo>
                  <a:lnTo>
                    <a:pt x="847" y="377"/>
                  </a:lnTo>
                  <a:lnTo>
                    <a:pt x="1098" y="354"/>
                  </a:lnTo>
                  <a:cubicBezTo>
                    <a:pt x="962" y="127"/>
                    <a:pt x="725" y="0"/>
                    <a:pt x="482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74" name="Google Shape;688;p35">
              <a:extLst>
                <a:ext uri="{FF2B5EF4-FFF2-40B4-BE49-F238E27FC236}">
                  <a16:creationId xmlns:a16="http://schemas.microsoft.com/office/drawing/2014/main" id="{DB5ADCD9-4D52-706D-710D-F8155A7A7803}"/>
                </a:ext>
              </a:extLst>
            </p:cNvPr>
            <p:cNvSpPr/>
            <p:nvPr/>
          </p:nvSpPr>
          <p:spPr>
            <a:xfrm>
              <a:off x="3528725" y="5307075"/>
              <a:ext cx="13175" cy="5825"/>
            </a:xfrm>
            <a:custGeom>
              <a:avLst/>
              <a:gdLst/>
              <a:ahLst/>
              <a:cxnLst/>
              <a:rect l="l" t="t" r="r" b="b"/>
              <a:pathLst>
                <a:path w="527" h="233" extrusionOk="0">
                  <a:moveTo>
                    <a:pt x="0" y="1"/>
                  </a:moveTo>
                  <a:cubicBezTo>
                    <a:pt x="103" y="144"/>
                    <a:pt x="279" y="233"/>
                    <a:pt x="463" y="233"/>
                  </a:cubicBezTo>
                  <a:cubicBezTo>
                    <a:pt x="484" y="233"/>
                    <a:pt x="505" y="232"/>
                    <a:pt x="526" y="229"/>
                  </a:cubicBezTo>
                  <a:lnTo>
                    <a:pt x="503" y="1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75" name="Google Shape;689;p35">
              <a:extLst>
                <a:ext uri="{FF2B5EF4-FFF2-40B4-BE49-F238E27FC236}">
                  <a16:creationId xmlns:a16="http://schemas.microsoft.com/office/drawing/2014/main" id="{9158FDDA-EC52-7DF1-128E-EBA6577DAD2B}"/>
                </a:ext>
              </a:extLst>
            </p:cNvPr>
            <p:cNvSpPr/>
            <p:nvPr/>
          </p:nvSpPr>
          <p:spPr>
            <a:xfrm>
              <a:off x="3341200" y="5212750"/>
              <a:ext cx="100650" cy="44050"/>
            </a:xfrm>
            <a:custGeom>
              <a:avLst/>
              <a:gdLst/>
              <a:ahLst/>
              <a:cxnLst/>
              <a:rect l="l" t="t" r="r" b="b"/>
              <a:pathLst>
                <a:path w="4026" h="1762" extrusionOk="0">
                  <a:moveTo>
                    <a:pt x="1236" y="1"/>
                  </a:moveTo>
                  <a:cubicBezTo>
                    <a:pt x="1058" y="214"/>
                    <a:pt x="844" y="255"/>
                    <a:pt x="621" y="255"/>
                  </a:cubicBezTo>
                  <a:cubicBezTo>
                    <a:pt x="479" y="255"/>
                    <a:pt x="334" y="238"/>
                    <a:pt x="192" y="238"/>
                  </a:cubicBezTo>
                  <a:cubicBezTo>
                    <a:pt x="127" y="238"/>
                    <a:pt x="63" y="242"/>
                    <a:pt x="1" y="252"/>
                  </a:cubicBezTo>
                  <a:cubicBezTo>
                    <a:pt x="961" y="824"/>
                    <a:pt x="1967" y="1327"/>
                    <a:pt x="2996" y="1761"/>
                  </a:cubicBezTo>
                  <a:cubicBezTo>
                    <a:pt x="2745" y="1167"/>
                    <a:pt x="2745" y="1167"/>
                    <a:pt x="3248" y="1007"/>
                  </a:cubicBezTo>
                  <a:cubicBezTo>
                    <a:pt x="3522" y="984"/>
                    <a:pt x="3842" y="1030"/>
                    <a:pt x="4025" y="755"/>
                  </a:cubicBezTo>
                  <a:cubicBezTo>
                    <a:pt x="3660" y="412"/>
                    <a:pt x="3156" y="481"/>
                    <a:pt x="2768" y="206"/>
                  </a:cubicBezTo>
                  <a:cubicBezTo>
                    <a:pt x="2653" y="254"/>
                    <a:pt x="2543" y="273"/>
                    <a:pt x="2435" y="273"/>
                  </a:cubicBezTo>
                  <a:cubicBezTo>
                    <a:pt x="2025" y="273"/>
                    <a:pt x="1652" y="1"/>
                    <a:pt x="1236" y="1"/>
                  </a:cubicBezTo>
                  <a:close/>
                </a:path>
              </a:pathLst>
            </a:custGeom>
            <a:solidFill>
              <a:srgbClr val="BB39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76" name="Google Shape;690;p35">
              <a:extLst>
                <a:ext uri="{FF2B5EF4-FFF2-40B4-BE49-F238E27FC236}">
                  <a16:creationId xmlns:a16="http://schemas.microsoft.com/office/drawing/2014/main" id="{F3F9BE27-E9C2-2BEC-E1BC-536152E20FFC}"/>
                </a:ext>
              </a:extLst>
            </p:cNvPr>
            <p:cNvSpPr/>
            <p:nvPr/>
          </p:nvSpPr>
          <p:spPr>
            <a:xfrm>
              <a:off x="3422375" y="5262975"/>
              <a:ext cx="12600" cy="6400"/>
            </a:xfrm>
            <a:custGeom>
              <a:avLst/>
              <a:gdLst/>
              <a:ahLst/>
              <a:cxnLst/>
              <a:rect l="l" t="t" r="r" b="b"/>
              <a:pathLst>
                <a:path w="504" h="256" extrusionOk="0">
                  <a:moveTo>
                    <a:pt x="63" y="0"/>
                  </a:moveTo>
                  <a:cubicBezTo>
                    <a:pt x="42" y="0"/>
                    <a:pt x="22" y="2"/>
                    <a:pt x="1" y="4"/>
                  </a:cubicBezTo>
                  <a:lnTo>
                    <a:pt x="1" y="255"/>
                  </a:lnTo>
                  <a:lnTo>
                    <a:pt x="504" y="255"/>
                  </a:lnTo>
                  <a:cubicBezTo>
                    <a:pt x="401" y="91"/>
                    <a:pt x="243" y="0"/>
                    <a:pt x="63" y="0"/>
                  </a:cubicBez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77" name="Google Shape;691;p35">
              <a:extLst>
                <a:ext uri="{FF2B5EF4-FFF2-40B4-BE49-F238E27FC236}">
                  <a16:creationId xmlns:a16="http://schemas.microsoft.com/office/drawing/2014/main" id="{3B0F3F0E-0F0F-2F5A-AAAE-8E8EA7401A62}"/>
                </a:ext>
              </a:extLst>
            </p:cNvPr>
            <p:cNvSpPr/>
            <p:nvPr/>
          </p:nvSpPr>
          <p:spPr>
            <a:xfrm>
              <a:off x="3039950" y="4819750"/>
              <a:ext cx="38325" cy="48325"/>
            </a:xfrm>
            <a:custGeom>
              <a:avLst/>
              <a:gdLst/>
              <a:ahLst/>
              <a:cxnLst/>
              <a:rect l="l" t="t" r="r" b="b"/>
              <a:pathLst>
                <a:path w="1533" h="1933" extrusionOk="0">
                  <a:moveTo>
                    <a:pt x="309" y="0"/>
                  </a:moveTo>
                  <a:cubicBezTo>
                    <a:pt x="192" y="0"/>
                    <a:pt x="78" y="61"/>
                    <a:pt x="23" y="171"/>
                  </a:cubicBezTo>
                  <a:cubicBezTo>
                    <a:pt x="160" y="308"/>
                    <a:pt x="160" y="537"/>
                    <a:pt x="23" y="674"/>
                  </a:cubicBezTo>
                  <a:cubicBezTo>
                    <a:pt x="0" y="766"/>
                    <a:pt x="0" y="834"/>
                    <a:pt x="23" y="926"/>
                  </a:cubicBezTo>
                  <a:cubicBezTo>
                    <a:pt x="114" y="994"/>
                    <a:pt x="183" y="1109"/>
                    <a:pt x="252" y="1177"/>
                  </a:cubicBezTo>
                  <a:cubicBezTo>
                    <a:pt x="412" y="1429"/>
                    <a:pt x="480" y="1772"/>
                    <a:pt x="755" y="1932"/>
                  </a:cubicBezTo>
                  <a:cubicBezTo>
                    <a:pt x="1532" y="1749"/>
                    <a:pt x="1418" y="1223"/>
                    <a:pt x="1258" y="674"/>
                  </a:cubicBezTo>
                  <a:cubicBezTo>
                    <a:pt x="1166" y="606"/>
                    <a:pt x="1098" y="514"/>
                    <a:pt x="1029" y="423"/>
                  </a:cubicBezTo>
                  <a:lnTo>
                    <a:pt x="526" y="80"/>
                  </a:lnTo>
                  <a:cubicBezTo>
                    <a:pt x="463" y="26"/>
                    <a:pt x="386" y="0"/>
                    <a:pt x="309" y="0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78" name="Google Shape;692;p35">
              <a:extLst>
                <a:ext uri="{FF2B5EF4-FFF2-40B4-BE49-F238E27FC236}">
                  <a16:creationId xmlns:a16="http://schemas.microsoft.com/office/drawing/2014/main" id="{F36734E0-425F-3BA0-26CE-9E6827F8E347}"/>
                </a:ext>
              </a:extLst>
            </p:cNvPr>
            <p:cNvSpPr/>
            <p:nvPr/>
          </p:nvSpPr>
          <p:spPr>
            <a:xfrm>
              <a:off x="3058800" y="4837175"/>
              <a:ext cx="22325" cy="30900"/>
            </a:xfrm>
            <a:custGeom>
              <a:avLst/>
              <a:gdLst/>
              <a:ahLst/>
              <a:cxnLst/>
              <a:rect l="l" t="t" r="r" b="b"/>
              <a:pathLst>
                <a:path w="893" h="1236" extrusionOk="0">
                  <a:moveTo>
                    <a:pt x="504" y="0"/>
                  </a:moveTo>
                  <a:cubicBezTo>
                    <a:pt x="458" y="115"/>
                    <a:pt x="367" y="252"/>
                    <a:pt x="389" y="343"/>
                  </a:cubicBezTo>
                  <a:cubicBezTo>
                    <a:pt x="595" y="801"/>
                    <a:pt x="207" y="983"/>
                    <a:pt x="1" y="1235"/>
                  </a:cubicBezTo>
                  <a:lnTo>
                    <a:pt x="755" y="1235"/>
                  </a:lnTo>
                  <a:cubicBezTo>
                    <a:pt x="893" y="1098"/>
                    <a:pt x="893" y="869"/>
                    <a:pt x="755" y="732"/>
                  </a:cubicBezTo>
                  <a:cubicBezTo>
                    <a:pt x="710" y="480"/>
                    <a:pt x="778" y="160"/>
                    <a:pt x="504" y="0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79" name="Google Shape;693;p35">
              <a:extLst>
                <a:ext uri="{FF2B5EF4-FFF2-40B4-BE49-F238E27FC236}">
                  <a16:creationId xmlns:a16="http://schemas.microsoft.com/office/drawing/2014/main" id="{E4849E15-97D3-162B-9C82-4882C06E57F4}"/>
                </a:ext>
              </a:extLst>
            </p:cNvPr>
            <p:cNvSpPr/>
            <p:nvPr/>
          </p:nvSpPr>
          <p:spPr>
            <a:xfrm>
              <a:off x="3040525" y="4824025"/>
              <a:ext cx="6300" cy="12600"/>
            </a:xfrm>
            <a:custGeom>
              <a:avLst/>
              <a:gdLst/>
              <a:ahLst/>
              <a:cxnLst/>
              <a:rect l="l" t="t" r="r" b="b"/>
              <a:pathLst>
                <a:path w="252" h="504" extrusionOk="0">
                  <a:moveTo>
                    <a:pt x="0" y="0"/>
                  </a:moveTo>
                  <a:cubicBezTo>
                    <a:pt x="0" y="183"/>
                    <a:pt x="0" y="343"/>
                    <a:pt x="0" y="503"/>
                  </a:cubicBezTo>
                  <a:cubicBezTo>
                    <a:pt x="229" y="343"/>
                    <a:pt x="252" y="183"/>
                    <a:pt x="0" y="0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80" name="Google Shape;694;p35">
              <a:extLst>
                <a:ext uri="{FF2B5EF4-FFF2-40B4-BE49-F238E27FC236}">
                  <a16:creationId xmlns:a16="http://schemas.microsoft.com/office/drawing/2014/main" id="{0AFCA018-3588-B1A6-3EB8-71E0D69D3851}"/>
                </a:ext>
              </a:extLst>
            </p:cNvPr>
            <p:cNvSpPr/>
            <p:nvPr/>
          </p:nvSpPr>
          <p:spPr>
            <a:xfrm>
              <a:off x="3040525" y="4842875"/>
              <a:ext cx="5725" cy="6325"/>
            </a:xfrm>
            <a:custGeom>
              <a:avLst/>
              <a:gdLst/>
              <a:ahLst/>
              <a:cxnLst/>
              <a:rect l="l" t="t" r="r" b="b"/>
              <a:pathLst>
                <a:path w="229" h="253" extrusionOk="0">
                  <a:moveTo>
                    <a:pt x="0" y="1"/>
                  </a:moveTo>
                  <a:lnTo>
                    <a:pt x="229" y="252"/>
                  </a:ln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81" name="Google Shape;695;p35">
              <a:extLst>
                <a:ext uri="{FF2B5EF4-FFF2-40B4-BE49-F238E27FC236}">
                  <a16:creationId xmlns:a16="http://schemas.microsoft.com/office/drawing/2014/main" id="{76E0864D-B8D6-FF4D-A5C2-8AC8AEB6C0B5}"/>
                </a:ext>
              </a:extLst>
            </p:cNvPr>
            <p:cNvSpPr/>
            <p:nvPr/>
          </p:nvSpPr>
          <p:spPr>
            <a:xfrm>
              <a:off x="3228600" y="5137300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0" y="0"/>
                  </a:moveTo>
                  <a:lnTo>
                    <a:pt x="252" y="252"/>
                  </a:lnTo>
                  <a:close/>
                </a:path>
              </a:pathLst>
            </a:custGeom>
            <a:solidFill>
              <a:srgbClr val="AA3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82" name="Google Shape;696;p35">
              <a:extLst>
                <a:ext uri="{FF2B5EF4-FFF2-40B4-BE49-F238E27FC236}">
                  <a16:creationId xmlns:a16="http://schemas.microsoft.com/office/drawing/2014/main" id="{7B7684F1-B2AF-7DBE-0D05-FFEEDA4F76A3}"/>
                </a:ext>
              </a:extLst>
            </p:cNvPr>
            <p:cNvSpPr/>
            <p:nvPr/>
          </p:nvSpPr>
          <p:spPr>
            <a:xfrm>
              <a:off x="3434950" y="5269350"/>
              <a:ext cx="6325" cy="5750"/>
            </a:xfrm>
            <a:custGeom>
              <a:avLst/>
              <a:gdLst/>
              <a:ahLst/>
              <a:cxnLst/>
              <a:rect l="l" t="t" r="r" b="b"/>
              <a:pathLst>
                <a:path w="253" h="230" extrusionOk="0">
                  <a:moveTo>
                    <a:pt x="1" y="0"/>
                  </a:moveTo>
                  <a:cubicBezTo>
                    <a:pt x="92" y="92"/>
                    <a:pt x="161" y="160"/>
                    <a:pt x="253" y="229"/>
                  </a:cubicBezTo>
                  <a:cubicBezTo>
                    <a:pt x="161" y="160"/>
                    <a:pt x="92" y="69"/>
                    <a:pt x="1" y="0"/>
                  </a:cubicBez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83" name="Google Shape;697;p35">
              <a:extLst>
                <a:ext uri="{FF2B5EF4-FFF2-40B4-BE49-F238E27FC236}">
                  <a16:creationId xmlns:a16="http://schemas.microsoft.com/office/drawing/2014/main" id="{4986D172-E1F7-8CD2-28D2-C032C13A4AFC}"/>
                </a:ext>
              </a:extLst>
            </p:cNvPr>
            <p:cNvSpPr/>
            <p:nvPr/>
          </p:nvSpPr>
          <p:spPr>
            <a:xfrm>
              <a:off x="4309050" y="4182450"/>
              <a:ext cx="153800" cy="340900"/>
            </a:xfrm>
            <a:custGeom>
              <a:avLst/>
              <a:gdLst/>
              <a:ahLst/>
              <a:cxnLst/>
              <a:rect l="l" t="t" r="r" b="b"/>
              <a:pathLst>
                <a:path w="6152" h="13636" extrusionOk="0">
                  <a:moveTo>
                    <a:pt x="655" y="1"/>
                  </a:moveTo>
                  <a:cubicBezTo>
                    <a:pt x="635" y="1"/>
                    <a:pt x="615" y="3"/>
                    <a:pt x="595" y="7"/>
                  </a:cubicBezTo>
                  <a:cubicBezTo>
                    <a:pt x="389" y="53"/>
                    <a:pt x="206" y="167"/>
                    <a:pt x="69" y="327"/>
                  </a:cubicBezTo>
                  <a:cubicBezTo>
                    <a:pt x="0" y="601"/>
                    <a:pt x="46" y="876"/>
                    <a:pt x="183" y="1105"/>
                  </a:cubicBezTo>
                  <a:cubicBezTo>
                    <a:pt x="229" y="1219"/>
                    <a:pt x="274" y="1310"/>
                    <a:pt x="343" y="1402"/>
                  </a:cubicBezTo>
                  <a:cubicBezTo>
                    <a:pt x="572" y="1836"/>
                    <a:pt x="983" y="2179"/>
                    <a:pt x="1143" y="2682"/>
                  </a:cubicBezTo>
                  <a:cubicBezTo>
                    <a:pt x="1692" y="4146"/>
                    <a:pt x="2195" y="5632"/>
                    <a:pt x="2790" y="7073"/>
                  </a:cubicBezTo>
                  <a:cubicBezTo>
                    <a:pt x="2858" y="7164"/>
                    <a:pt x="2973" y="7210"/>
                    <a:pt x="3110" y="7210"/>
                  </a:cubicBezTo>
                  <a:cubicBezTo>
                    <a:pt x="3727" y="6890"/>
                    <a:pt x="3316" y="6387"/>
                    <a:pt x="3384" y="5929"/>
                  </a:cubicBezTo>
                  <a:lnTo>
                    <a:pt x="3384" y="5929"/>
                  </a:lnTo>
                  <a:cubicBezTo>
                    <a:pt x="3773" y="7896"/>
                    <a:pt x="4894" y="9657"/>
                    <a:pt x="5054" y="11692"/>
                  </a:cubicBezTo>
                  <a:cubicBezTo>
                    <a:pt x="5099" y="12149"/>
                    <a:pt x="5305" y="12561"/>
                    <a:pt x="5648" y="12881"/>
                  </a:cubicBezTo>
                  <a:cubicBezTo>
                    <a:pt x="5968" y="13041"/>
                    <a:pt x="5831" y="13498"/>
                    <a:pt x="6151" y="13635"/>
                  </a:cubicBezTo>
                  <a:cubicBezTo>
                    <a:pt x="6083" y="12881"/>
                    <a:pt x="6151" y="12080"/>
                    <a:pt x="5762" y="11372"/>
                  </a:cubicBezTo>
                  <a:cubicBezTo>
                    <a:pt x="5671" y="11212"/>
                    <a:pt x="5671" y="11052"/>
                    <a:pt x="5762" y="10891"/>
                  </a:cubicBezTo>
                  <a:cubicBezTo>
                    <a:pt x="5831" y="10754"/>
                    <a:pt x="5831" y="10571"/>
                    <a:pt x="5762" y="10411"/>
                  </a:cubicBezTo>
                  <a:cubicBezTo>
                    <a:pt x="5237" y="9725"/>
                    <a:pt x="5259" y="8879"/>
                    <a:pt x="5008" y="8102"/>
                  </a:cubicBezTo>
                  <a:cubicBezTo>
                    <a:pt x="4848" y="7622"/>
                    <a:pt x="4528" y="7256"/>
                    <a:pt x="4413" y="6775"/>
                  </a:cubicBezTo>
                  <a:cubicBezTo>
                    <a:pt x="4299" y="6204"/>
                    <a:pt x="4093" y="5655"/>
                    <a:pt x="3842" y="5152"/>
                  </a:cubicBezTo>
                  <a:cubicBezTo>
                    <a:pt x="3544" y="4672"/>
                    <a:pt x="3704" y="3986"/>
                    <a:pt x="3201" y="3597"/>
                  </a:cubicBezTo>
                  <a:cubicBezTo>
                    <a:pt x="3201" y="2888"/>
                    <a:pt x="2698" y="2614"/>
                    <a:pt x="2150" y="2362"/>
                  </a:cubicBezTo>
                  <a:cubicBezTo>
                    <a:pt x="1921" y="2065"/>
                    <a:pt x="1967" y="1608"/>
                    <a:pt x="1646" y="1356"/>
                  </a:cubicBezTo>
                  <a:cubicBezTo>
                    <a:pt x="1189" y="1310"/>
                    <a:pt x="1532" y="716"/>
                    <a:pt x="1143" y="601"/>
                  </a:cubicBezTo>
                  <a:cubicBezTo>
                    <a:pt x="983" y="487"/>
                    <a:pt x="1029" y="236"/>
                    <a:pt x="892" y="98"/>
                  </a:cubicBezTo>
                  <a:cubicBezTo>
                    <a:pt x="835" y="42"/>
                    <a:pt x="748" y="1"/>
                    <a:pt x="655" y="1"/>
                  </a:cubicBezTo>
                  <a:close/>
                </a:path>
              </a:pathLst>
            </a:custGeom>
            <a:solidFill>
              <a:srgbClr val="CF5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84" name="Google Shape;698;p35">
              <a:extLst>
                <a:ext uri="{FF2B5EF4-FFF2-40B4-BE49-F238E27FC236}">
                  <a16:creationId xmlns:a16="http://schemas.microsoft.com/office/drawing/2014/main" id="{1FEF0D9D-A4B9-4F78-46CF-BDBD6D56B71A}"/>
                </a:ext>
              </a:extLst>
            </p:cNvPr>
            <p:cNvSpPr/>
            <p:nvPr/>
          </p:nvSpPr>
          <p:spPr>
            <a:xfrm>
              <a:off x="4350200" y="4216350"/>
              <a:ext cx="12600" cy="25175"/>
            </a:xfrm>
            <a:custGeom>
              <a:avLst/>
              <a:gdLst/>
              <a:ahLst/>
              <a:cxnLst/>
              <a:rect l="l" t="t" r="r" b="b"/>
              <a:pathLst>
                <a:path w="504" h="1007" extrusionOk="0">
                  <a:moveTo>
                    <a:pt x="0" y="0"/>
                  </a:moveTo>
                  <a:cubicBezTo>
                    <a:pt x="0" y="389"/>
                    <a:pt x="183" y="755"/>
                    <a:pt x="504" y="1006"/>
                  </a:cubicBezTo>
                  <a:cubicBezTo>
                    <a:pt x="504" y="778"/>
                    <a:pt x="481" y="503"/>
                    <a:pt x="481" y="252"/>
                  </a:cubicBezTo>
                  <a:cubicBezTo>
                    <a:pt x="412" y="160"/>
                    <a:pt x="298" y="92"/>
                    <a:pt x="229" y="0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85" name="Google Shape;699;p35">
              <a:extLst>
                <a:ext uri="{FF2B5EF4-FFF2-40B4-BE49-F238E27FC236}">
                  <a16:creationId xmlns:a16="http://schemas.microsoft.com/office/drawing/2014/main" id="{134CE89A-0FD8-FAB0-09C5-4ED1039DAE86}"/>
                </a:ext>
              </a:extLst>
            </p:cNvPr>
            <p:cNvSpPr/>
            <p:nvPr/>
          </p:nvSpPr>
          <p:spPr>
            <a:xfrm>
              <a:off x="4355925" y="4216350"/>
              <a:ext cx="6300" cy="6875"/>
            </a:xfrm>
            <a:custGeom>
              <a:avLst/>
              <a:gdLst/>
              <a:ahLst/>
              <a:cxnLst/>
              <a:rect l="l" t="t" r="r" b="b"/>
              <a:pathLst>
                <a:path w="252" h="275" extrusionOk="0">
                  <a:moveTo>
                    <a:pt x="252" y="274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3A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86" name="Google Shape;700;p35">
              <a:extLst>
                <a:ext uri="{FF2B5EF4-FFF2-40B4-BE49-F238E27FC236}">
                  <a16:creationId xmlns:a16="http://schemas.microsoft.com/office/drawing/2014/main" id="{2F737419-E410-A1AE-E33E-9E7BBBC6818D}"/>
                </a:ext>
              </a:extLst>
            </p:cNvPr>
            <p:cNvSpPr/>
            <p:nvPr/>
          </p:nvSpPr>
          <p:spPr>
            <a:xfrm>
              <a:off x="4233575" y="4092850"/>
              <a:ext cx="94925" cy="100000"/>
            </a:xfrm>
            <a:custGeom>
              <a:avLst/>
              <a:gdLst/>
              <a:ahLst/>
              <a:cxnLst/>
              <a:rect l="l" t="t" r="r" b="b"/>
              <a:pathLst>
                <a:path w="3797" h="4000" extrusionOk="0">
                  <a:moveTo>
                    <a:pt x="462" y="0"/>
                  </a:moveTo>
                  <a:cubicBezTo>
                    <a:pt x="291" y="0"/>
                    <a:pt x="139" y="100"/>
                    <a:pt x="24" y="344"/>
                  </a:cubicBezTo>
                  <a:cubicBezTo>
                    <a:pt x="1" y="458"/>
                    <a:pt x="24" y="573"/>
                    <a:pt x="46" y="687"/>
                  </a:cubicBezTo>
                  <a:cubicBezTo>
                    <a:pt x="161" y="870"/>
                    <a:pt x="321" y="1007"/>
                    <a:pt x="435" y="1190"/>
                  </a:cubicBezTo>
                  <a:cubicBezTo>
                    <a:pt x="504" y="1281"/>
                    <a:pt x="549" y="1350"/>
                    <a:pt x="618" y="1464"/>
                  </a:cubicBezTo>
                  <a:cubicBezTo>
                    <a:pt x="664" y="1556"/>
                    <a:pt x="710" y="1647"/>
                    <a:pt x="778" y="1739"/>
                  </a:cubicBezTo>
                  <a:cubicBezTo>
                    <a:pt x="1281" y="2310"/>
                    <a:pt x="1487" y="3065"/>
                    <a:pt x="2150" y="3499"/>
                  </a:cubicBezTo>
                  <a:cubicBezTo>
                    <a:pt x="2242" y="3591"/>
                    <a:pt x="2333" y="3660"/>
                    <a:pt x="2402" y="3728"/>
                  </a:cubicBezTo>
                  <a:cubicBezTo>
                    <a:pt x="2493" y="3797"/>
                    <a:pt x="2585" y="3865"/>
                    <a:pt x="2676" y="3911"/>
                  </a:cubicBezTo>
                  <a:cubicBezTo>
                    <a:pt x="2749" y="3971"/>
                    <a:pt x="2834" y="4000"/>
                    <a:pt x="2921" y="4000"/>
                  </a:cubicBezTo>
                  <a:cubicBezTo>
                    <a:pt x="3000" y="4000"/>
                    <a:pt x="3081" y="3977"/>
                    <a:pt x="3156" y="3934"/>
                  </a:cubicBezTo>
                  <a:cubicBezTo>
                    <a:pt x="3175" y="3936"/>
                    <a:pt x="3193" y="3937"/>
                    <a:pt x="3212" y="3937"/>
                  </a:cubicBezTo>
                  <a:cubicBezTo>
                    <a:pt x="3380" y="3937"/>
                    <a:pt x="3557" y="3847"/>
                    <a:pt x="3659" y="3682"/>
                  </a:cubicBezTo>
                  <a:cubicBezTo>
                    <a:pt x="3797" y="3362"/>
                    <a:pt x="3522" y="3179"/>
                    <a:pt x="3408" y="2928"/>
                  </a:cubicBezTo>
                  <a:cubicBezTo>
                    <a:pt x="3316" y="2859"/>
                    <a:pt x="3225" y="2768"/>
                    <a:pt x="3156" y="2676"/>
                  </a:cubicBezTo>
                  <a:cubicBezTo>
                    <a:pt x="2768" y="1945"/>
                    <a:pt x="2379" y="1236"/>
                    <a:pt x="1578" y="870"/>
                  </a:cubicBezTo>
                  <a:cubicBezTo>
                    <a:pt x="1304" y="733"/>
                    <a:pt x="1121" y="412"/>
                    <a:pt x="892" y="161"/>
                  </a:cubicBezTo>
                  <a:cubicBezTo>
                    <a:pt x="742" y="61"/>
                    <a:pt x="596" y="0"/>
                    <a:pt x="462" y="0"/>
                  </a:cubicBezTo>
                  <a:close/>
                </a:path>
              </a:pathLst>
            </a:custGeom>
            <a:solidFill>
              <a:srgbClr val="D36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87" name="Google Shape;701;p35">
              <a:extLst>
                <a:ext uri="{FF2B5EF4-FFF2-40B4-BE49-F238E27FC236}">
                  <a16:creationId xmlns:a16="http://schemas.microsoft.com/office/drawing/2014/main" id="{3BA708AA-3647-96E8-11CF-4050BF907532}"/>
                </a:ext>
              </a:extLst>
            </p:cNvPr>
            <p:cNvSpPr/>
            <p:nvPr/>
          </p:nvSpPr>
          <p:spPr>
            <a:xfrm>
              <a:off x="4143250" y="4021725"/>
              <a:ext cx="112650" cy="88300"/>
            </a:xfrm>
            <a:custGeom>
              <a:avLst/>
              <a:gdLst/>
              <a:ahLst/>
              <a:cxnLst/>
              <a:rect l="l" t="t" r="r" b="b"/>
              <a:pathLst>
                <a:path w="4506" h="3532" extrusionOk="0">
                  <a:moveTo>
                    <a:pt x="134" y="0"/>
                  </a:moveTo>
                  <a:cubicBezTo>
                    <a:pt x="90" y="0"/>
                    <a:pt x="46" y="3"/>
                    <a:pt x="1" y="10"/>
                  </a:cubicBezTo>
                  <a:cubicBezTo>
                    <a:pt x="435" y="925"/>
                    <a:pt x="1258" y="1451"/>
                    <a:pt x="1967" y="2114"/>
                  </a:cubicBezTo>
                  <a:cubicBezTo>
                    <a:pt x="2516" y="2640"/>
                    <a:pt x="2882" y="3418"/>
                    <a:pt x="3751" y="3532"/>
                  </a:cubicBezTo>
                  <a:cubicBezTo>
                    <a:pt x="3911" y="3052"/>
                    <a:pt x="3911" y="3052"/>
                    <a:pt x="4505" y="3029"/>
                  </a:cubicBezTo>
                  <a:cubicBezTo>
                    <a:pt x="4368" y="2594"/>
                    <a:pt x="3819" y="2571"/>
                    <a:pt x="3614" y="2206"/>
                  </a:cubicBezTo>
                  <a:cubicBezTo>
                    <a:pt x="3088" y="1222"/>
                    <a:pt x="2150" y="765"/>
                    <a:pt x="1258" y="262"/>
                  </a:cubicBezTo>
                  <a:cubicBezTo>
                    <a:pt x="869" y="241"/>
                    <a:pt x="516" y="0"/>
                    <a:pt x="134" y="0"/>
                  </a:cubicBezTo>
                  <a:close/>
                </a:path>
              </a:pathLst>
            </a:custGeom>
            <a:solidFill>
              <a:srgbClr val="CA4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88" name="Google Shape;702;p35">
              <a:extLst>
                <a:ext uri="{FF2B5EF4-FFF2-40B4-BE49-F238E27FC236}">
                  <a16:creationId xmlns:a16="http://schemas.microsoft.com/office/drawing/2014/main" id="{3E05081A-5437-8AA5-6663-74A89CD7B837}"/>
                </a:ext>
              </a:extLst>
            </p:cNvPr>
            <p:cNvSpPr/>
            <p:nvPr/>
          </p:nvSpPr>
          <p:spPr>
            <a:xfrm>
              <a:off x="4333050" y="4197475"/>
              <a:ext cx="17175" cy="18900"/>
            </a:xfrm>
            <a:custGeom>
              <a:avLst/>
              <a:gdLst/>
              <a:ahLst/>
              <a:cxnLst/>
              <a:rect l="l" t="t" r="r" b="b"/>
              <a:pathLst>
                <a:path w="687" h="756" extrusionOk="0">
                  <a:moveTo>
                    <a:pt x="183" y="0"/>
                  </a:moveTo>
                  <a:cubicBezTo>
                    <a:pt x="206" y="161"/>
                    <a:pt x="343" y="298"/>
                    <a:pt x="229" y="458"/>
                  </a:cubicBezTo>
                  <a:cubicBezTo>
                    <a:pt x="0" y="755"/>
                    <a:pt x="252" y="755"/>
                    <a:pt x="435" y="755"/>
                  </a:cubicBezTo>
                  <a:lnTo>
                    <a:pt x="686" y="755"/>
                  </a:lnTo>
                  <a:cubicBezTo>
                    <a:pt x="641" y="161"/>
                    <a:pt x="641" y="161"/>
                    <a:pt x="183" y="0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89" name="Google Shape;703;p35">
              <a:extLst>
                <a:ext uri="{FF2B5EF4-FFF2-40B4-BE49-F238E27FC236}">
                  <a16:creationId xmlns:a16="http://schemas.microsoft.com/office/drawing/2014/main" id="{D85C66EC-367C-912D-6C77-71A66C9EAF62}"/>
                </a:ext>
              </a:extLst>
            </p:cNvPr>
            <p:cNvSpPr/>
            <p:nvPr/>
          </p:nvSpPr>
          <p:spPr>
            <a:xfrm>
              <a:off x="4318750" y="4166600"/>
              <a:ext cx="12600" cy="18325"/>
            </a:xfrm>
            <a:custGeom>
              <a:avLst/>
              <a:gdLst/>
              <a:ahLst/>
              <a:cxnLst/>
              <a:rect l="l" t="t" r="r" b="b"/>
              <a:pathLst>
                <a:path w="504" h="73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52"/>
                    <a:pt x="92" y="504"/>
                    <a:pt x="252" y="732"/>
                  </a:cubicBezTo>
                  <a:lnTo>
                    <a:pt x="504" y="732"/>
                  </a:lnTo>
                  <a:cubicBezTo>
                    <a:pt x="504" y="412"/>
                    <a:pt x="298" y="92"/>
                    <a:pt x="1" y="1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90" name="Google Shape;704;p35">
              <a:extLst>
                <a:ext uri="{FF2B5EF4-FFF2-40B4-BE49-F238E27FC236}">
                  <a16:creationId xmlns:a16="http://schemas.microsoft.com/office/drawing/2014/main" id="{DFBC8351-C671-9EA1-5228-C9720223CEFF}"/>
                </a:ext>
              </a:extLst>
            </p:cNvPr>
            <p:cNvSpPr/>
            <p:nvPr/>
          </p:nvSpPr>
          <p:spPr>
            <a:xfrm>
              <a:off x="4330200" y="4184900"/>
              <a:ext cx="7450" cy="12600"/>
            </a:xfrm>
            <a:custGeom>
              <a:avLst/>
              <a:gdLst/>
              <a:ahLst/>
              <a:cxnLst/>
              <a:rect l="l" t="t" r="r" b="b"/>
              <a:pathLst>
                <a:path w="298" h="504" extrusionOk="0">
                  <a:moveTo>
                    <a:pt x="46" y="0"/>
                  </a:moveTo>
                  <a:lnTo>
                    <a:pt x="46" y="0"/>
                  </a:lnTo>
                  <a:cubicBezTo>
                    <a:pt x="0" y="206"/>
                    <a:pt x="114" y="412"/>
                    <a:pt x="297" y="503"/>
                  </a:cubicBezTo>
                  <a:cubicBezTo>
                    <a:pt x="297" y="298"/>
                    <a:pt x="206" y="115"/>
                    <a:pt x="46" y="0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91" name="Google Shape;705;p35">
              <a:extLst>
                <a:ext uri="{FF2B5EF4-FFF2-40B4-BE49-F238E27FC236}">
                  <a16:creationId xmlns:a16="http://schemas.microsoft.com/office/drawing/2014/main" id="{CDB82D6C-5462-EFBC-9EB9-ED251E77D711}"/>
                </a:ext>
              </a:extLst>
            </p:cNvPr>
            <p:cNvSpPr/>
            <p:nvPr/>
          </p:nvSpPr>
          <p:spPr>
            <a:xfrm>
              <a:off x="4312475" y="4160325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252" y="25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92" name="Google Shape;706;p35">
              <a:extLst>
                <a:ext uri="{FF2B5EF4-FFF2-40B4-BE49-F238E27FC236}">
                  <a16:creationId xmlns:a16="http://schemas.microsoft.com/office/drawing/2014/main" id="{06B8128E-5436-0179-4C12-A44EBB4782D5}"/>
                </a:ext>
              </a:extLst>
            </p:cNvPr>
            <p:cNvSpPr/>
            <p:nvPr/>
          </p:nvSpPr>
          <p:spPr>
            <a:xfrm>
              <a:off x="4123825" y="4017525"/>
              <a:ext cx="116075" cy="106800"/>
            </a:xfrm>
            <a:custGeom>
              <a:avLst/>
              <a:gdLst/>
              <a:ahLst/>
              <a:cxnLst/>
              <a:rect l="l" t="t" r="r" b="b"/>
              <a:pathLst>
                <a:path w="4643" h="4272" extrusionOk="0">
                  <a:moveTo>
                    <a:pt x="295" y="0"/>
                  </a:moveTo>
                  <a:cubicBezTo>
                    <a:pt x="196" y="0"/>
                    <a:pt x="98" y="55"/>
                    <a:pt x="0" y="224"/>
                  </a:cubicBezTo>
                  <a:cubicBezTo>
                    <a:pt x="160" y="407"/>
                    <a:pt x="320" y="590"/>
                    <a:pt x="503" y="750"/>
                  </a:cubicBezTo>
                  <a:cubicBezTo>
                    <a:pt x="1715" y="1665"/>
                    <a:pt x="2813" y="2717"/>
                    <a:pt x="3796" y="3860"/>
                  </a:cubicBezTo>
                  <a:cubicBezTo>
                    <a:pt x="3933" y="4020"/>
                    <a:pt x="4093" y="4157"/>
                    <a:pt x="4253" y="4272"/>
                  </a:cubicBezTo>
                  <a:cubicBezTo>
                    <a:pt x="4414" y="4226"/>
                    <a:pt x="4551" y="4134"/>
                    <a:pt x="4619" y="3974"/>
                  </a:cubicBezTo>
                  <a:cubicBezTo>
                    <a:pt x="4642" y="3883"/>
                    <a:pt x="4619" y="3768"/>
                    <a:pt x="4528" y="3700"/>
                  </a:cubicBezTo>
                  <a:cubicBezTo>
                    <a:pt x="4253" y="3334"/>
                    <a:pt x="3910" y="3037"/>
                    <a:pt x="3545" y="2785"/>
                  </a:cubicBezTo>
                  <a:cubicBezTo>
                    <a:pt x="3270" y="2602"/>
                    <a:pt x="3019" y="2374"/>
                    <a:pt x="2836" y="2099"/>
                  </a:cubicBezTo>
                  <a:cubicBezTo>
                    <a:pt x="2241" y="1367"/>
                    <a:pt x="1532" y="727"/>
                    <a:pt x="778" y="178"/>
                  </a:cubicBezTo>
                  <a:cubicBezTo>
                    <a:pt x="610" y="136"/>
                    <a:pt x="451" y="0"/>
                    <a:pt x="295" y="0"/>
                  </a:cubicBezTo>
                  <a:close/>
                </a:path>
              </a:pathLst>
            </a:custGeom>
            <a:solidFill>
              <a:srgbClr val="B63D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93" name="Google Shape;707;p35">
              <a:extLst>
                <a:ext uri="{FF2B5EF4-FFF2-40B4-BE49-F238E27FC236}">
                  <a16:creationId xmlns:a16="http://schemas.microsoft.com/office/drawing/2014/main" id="{DB61C3D2-7B88-02F9-49C9-9802E64C7EC0}"/>
                </a:ext>
              </a:extLst>
            </p:cNvPr>
            <p:cNvSpPr/>
            <p:nvPr/>
          </p:nvSpPr>
          <p:spPr>
            <a:xfrm>
              <a:off x="3798550" y="3865400"/>
              <a:ext cx="206950" cy="60700"/>
            </a:xfrm>
            <a:custGeom>
              <a:avLst/>
              <a:gdLst/>
              <a:ahLst/>
              <a:cxnLst/>
              <a:rect l="l" t="t" r="r" b="b"/>
              <a:pathLst>
                <a:path w="8278" h="2428" extrusionOk="0">
                  <a:moveTo>
                    <a:pt x="1671" y="1"/>
                  </a:moveTo>
                  <a:cubicBezTo>
                    <a:pt x="1314" y="1"/>
                    <a:pt x="955" y="23"/>
                    <a:pt x="599" y="23"/>
                  </a:cubicBezTo>
                  <a:cubicBezTo>
                    <a:pt x="537" y="23"/>
                    <a:pt x="474" y="22"/>
                    <a:pt x="412" y="21"/>
                  </a:cubicBezTo>
                  <a:cubicBezTo>
                    <a:pt x="69" y="21"/>
                    <a:pt x="46" y="272"/>
                    <a:pt x="92" y="547"/>
                  </a:cubicBezTo>
                  <a:cubicBezTo>
                    <a:pt x="115" y="615"/>
                    <a:pt x="46" y="684"/>
                    <a:pt x="0" y="753"/>
                  </a:cubicBezTo>
                  <a:cubicBezTo>
                    <a:pt x="249" y="1096"/>
                    <a:pt x="578" y="1133"/>
                    <a:pt x="917" y="1133"/>
                  </a:cubicBezTo>
                  <a:cubicBezTo>
                    <a:pt x="1008" y="1133"/>
                    <a:pt x="1100" y="1130"/>
                    <a:pt x="1191" y="1130"/>
                  </a:cubicBezTo>
                  <a:cubicBezTo>
                    <a:pt x="1414" y="1130"/>
                    <a:pt x="1634" y="1146"/>
                    <a:pt x="1830" y="1256"/>
                  </a:cubicBezTo>
                  <a:cubicBezTo>
                    <a:pt x="2058" y="1256"/>
                    <a:pt x="2287" y="1278"/>
                    <a:pt x="2516" y="1347"/>
                  </a:cubicBezTo>
                  <a:cubicBezTo>
                    <a:pt x="2549" y="1354"/>
                    <a:pt x="2582" y="1357"/>
                    <a:pt x="2616" y="1357"/>
                  </a:cubicBezTo>
                  <a:cubicBezTo>
                    <a:pt x="2697" y="1357"/>
                    <a:pt x="2778" y="1340"/>
                    <a:pt x="2859" y="1324"/>
                  </a:cubicBezTo>
                  <a:cubicBezTo>
                    <a:pt x="3384" y="1416"/>
                    <a:pt x="3888" y="1644"/>
                    <a:pt x="4413" y="1759"/>
                  </a:cubicBezTo>
                  <a:cubicBezTo>
                    <a:pt x="5379" y="1983"/>
                    <a:pt x="6305" y="2428"/>
                    <a:pt x="7290" y="2428"/>
                  </a:cubicBezTo>
                  <a:cubicBezTo>
                    <a:pt x="7612" y="2428"/>
                    <a:pt x="7940" y="2380"/>
                    <a:pt x="8278" y="2262"/>
                  </a:cubicBezTo>
                  <a:cubicBezTo>
                    <a:pt x="8095" y="1782"/>
                    <a:pt x="7638" y="1759"/>
                    <a:pt x="7272" y="1644"/>
                  </a:cubicBezTo>
                  <a:cubicBezTo>
                    <a:pt x="6334" y="1324"/>
                    <a:pt x="5397" y="1027"/>
                    <a:pt x="4459" y="707"/>
                  </a:cubicBezTo>
                  <a:cubicBezTo>
                    <a:pt x="4185" y="638"/>
                    <a:pt x="3933" y="478"/>
                    <a:pt x="3750" y="249"/>
                  </a:cubicBezTo>
                  <a:cubicBezTo>
                    <a:pt x="3683" y="256"/>
                    <a:pt x="3616" y="258"/>
                    <a:pt x="3549" y="258"/>
                  </a:cubicBezTo>
                  <a:cubicBezTo>
                    <a:pt x="3366" y="258"/>
                    <a:pt x="3186" y="237"/>
                    <a:pt x="3019" y="204"/>
                  </a:cubicBezTo>
                  <a:cubicBezTo>
                    <a:pt x="2579" y="37"/>
                    <a:pt x="2126" y="1"/>
                    <a:pt x="1671" y="1"/>
                  </a:cubicBez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94" name="Google Shape;708;p35">
              <a:extLst>
                <a:ext uri="{FF2B5EF4-FFF2-40B4-BE49-F238E27FC236}">
                  <a16:creationId xmlns:a16="http://schemas.microsoft.com/office/drawing/2014/main" id="{C6B97E59-6A1D-DEEE-B55E-E2B8410FA067}"/>
                </a:ext>
              </a:extLst>
            </p:cNvPr>
            <p:cNvSpPr/>
            <p:nvPr/>
          </p:nvSpPr>
          <p:spPr>
            <a:xfrm>
              <a:off x="3620175" y="3875750"/>
              <a:ext cx="249275" cy="26775"/>
            </a:xfrm>
            <a:custGeom>
              <a:avLst/>
              <a:gdLst/>
              <a:ahLst/>
              <a:cxnLst/>
              <a:rect l="l" t="t" r="r" b="b"/>
              <a:pathLst>
                <a:path w="9971" h="1071" extrusionOk="0">
                  <a:moveTo>
                    <a:pt x="3231" y="0"/>
                  </a:moveTo>
                  <a:cubicBezTo>
                    <a:pt x="3046" y="0"/>
                    <a:pt x="2861" y="23"/>
                    <a:pt x="2676" y="64"/>
                  </a:cubicBezTo>
                  <a:cubicBezTo>
                    <a:pt x="1990" y="178"/>
                    <a:pt x="1304" y="224"/>
                    <a:pt x="618" y="316"/>
                  </a:cubicBezTo>
                  <a:lnTo>
                    <a:pt x="115" y="590"/>
                  </a:lnTo>
                  <a:cubicBezTo>
                    <a:pt x="92" y="590"/>
                    <a:pt x="47" y="613"/>
                    <a:pt x="24" y="659"/>
                  </a:cubicBezTo>
                  <a:cubicBezTo>
                    <a:pt x="1" y="704"/>
                    <a:pt x="24" y="773"/>
                    <a:pt x="115" y="819"/>
                  </a:cubicBezTo>
                  <a:cubicBezTo>
                    <a:pt x="949" y="780"/>
                    <a:pt x="1783" y="593"/>
                    <a:pt x="2631" y="593"/>
                  </a:cubicBezTo>
                  <a:cubicBezTo>
                    <a:pt x="2783" y="593"/>
                    <a:pt x="2935" y="599"/>
                    <a:pt x="3088" y="613"/>
                  </a:cubicBezTo>
                  <a:cubicBezTo>
                    <a:pt x="3614" y="659"/>
                    <a:pt x="4163" y="659"/>
                    <a:pt x="4688" y="704"/>
                  </a:cubicBezTo>
                  <a:cubicBezTo>
                    <a:pt x="5855" y="773"/>
                    <a:pt x="6998" y="842"/>
                    <a:pt x="8141" y="979"/>
                  </a:cubicBezTo>
                  <a:cubicBezTo>
                    <a:pt x="8522" y="1040"/>
                    <a:pt x="8914" y="1070"/>
                    <a:pt x="9302" y="1070"/>
                  </a:cubicBezTo>
                  <a:cubicBezTo>
                    <a:pt x="9496" y="1070"/>
                    <a:pt x="9689" y="1063"/>
                    <a:pt x="9879" y="1047"/>
                  </a:cubicBezTo>
                  <a:cubicBezTo>
                    <a:pt x="9902" y="1047"/>
                    <a:pt x="9925" y="1025"/>
                    <a:pt x="9948" y="979"/>
                  </a:cubicBezTo>
                  <a:cubicBezTo>
                    <a:pt x="9971" y="933"/>
                    <a:pt x="9948" y="887"/>
                    <a:pt x="9879" y="842"/>
                  </a:cubicBezTo>
                  <a:lnTo>
                    <a:pt x="9651" y="842"/>
                  </a:lnTo>
                  <a:cubicBezTo>
                    <a:pt x="9513" y="704"/>
                    <a:pt x="9285" y="750"/>
                    <a:pt x="9147" y="590"/>
                  </a:cubicBezTo>
                  <a:cubicBezTo>
                    <a:pt x="8699" y="573"/>
                    <a:pt x="8263" y="364"/>
                    <a:pt x="7813" y="364"/>
                  </a:cubicBezTo>
                  <a:cubicBezTo>
                    <a:pt x="7643" y="364"/>
                    <a:pt x="7471" y="394"/>
                    <a:pt x="7295" y="476"/>
                  </a:cubicBezTo>
                  <a:cubicBezTo>
                    <a:pt x="7272" y="476"/>
                    <a:pt x="7204" y="361"/>
                    <a:pt x="7135" y="316"/>
                  </a:cubicBezTo>
                  <a:lnTo>
                    <a:pt x="6609" y="316"/>
                  </a:lnTo>
                  <a:cubicBezTo>
                    <a:pt x="6564" y="247"/>
                    <a:pt x="6472" y="201"/>
                    <a:pt x="6381" y="178"/>
                  </a:cubicBezTo>
                  <a:cubicBezTo>
                    <a:pt x="6266" y="201"/>
                    <a:pt x="6175" y="247"/>
                    <a:pt x="6129" y="316"/>
                  </a:cubicBezTo>
                  <a:cubicBezTo>
                    <a:pt x="5959" y="331"/>
                    <a:pt x="5789" y="338"/>
                    <a:pt x="5620" y="338"/>
                  </a:cubicBezTo>
                  <a:cubicBezTo>
                    <a:pt x="5037" y="338"/>
                    <a:pt x="4460" y="252"/>
                    <a:pt x="3911" y="110"/>
                  </a:cubicBezTo>
                  <a:cubicBezTo>
                    <a:pt x="3684" y="34"/>
                    <a:pt x="3458" y="0"/>
                    <a:pt x="3231" y="0"/>
                  </a:cubicBezTo>
                  <a:close/>
                </a:path>
              </a:pathLst>
            </a:custGeom>
            <a:solidFill>
              <a:srgbClr val="E18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95" name="Google Shape;709;p35">
              <a:extLst>
                <a:ext uri="{FF2B5EF4-FFF2-40B4-BE49-F238E27FC236}">
                  <a16:creationId xmlns:a16="http://schemas.microsoft.com/office/drawing/2014/main" id="{658F11F0-9D8D-1311-6D22-5EC8319B17C5}"/>
                </a:ext>
              </a:extLst>
            </p:cNvPr>
            <p:cNvSpPr/>
            <p:nvPr/>
          </p:nvSpPr>
          <p:spPr>
            <a:xfrm>
              <a:off x="3757950" y="3865325"/>
              <a:ext cx="28050" cy="18900"/>
            </a:xfrm>
            <a:custGeom>
              <a:avLst/>
              <a:gdLst/>
              <a:ahLst/>
              <a:cxnLst/>
              <a:rect l="l" t="t" r="r" b="b"/>
              <a:pathLst>
                <a:path w="1122" h="756" extrusionOk="0">
                  <a:moveTo>
                    <a:pt x="870" y="1"/>
                  </a:moveTo>
                  <a:cubicBezTo>
                    <a:pt x="618" y="24"/>
                    <a:pt x="367" y="24"/>
                    <a:pt x="138" y="70"/>
                  </a:cubicBezTo>
                  <a:cubicBezTo>
                    <a:pt x="69" y="92"/>
                    <a:pt x="24" y="161"/>
                    <a:pt x="1" y="252"/>
                  </a:cubicBezTo>
                  <a:cubicBezTo>
                    <a:pt x="1" y="321"/>
                    <a:pt x="46" y="390"/>
                    <a:pt x="115" y="435"/>
                  </a:cubicBezTo>
                  <a:cubicBezTo>
                    <a:pt x="275" y="527"/>
                    <a:pt x="504" y="550"/>
                    <a:pt x="618" y="756"/>
                  </a:cubicBezTo>
                  <a:lnTo>
                    <a:pt x="870" y="756"/>
                  </a:lnTo>
                  <a:cubicBezTo>
                    <a:pt x="961" y="687"/>
                    <a:pt x="1053" y="595"/>
                    <a:pt x="1121" y="504"/>
                  </a:cubicBezTo>
                  <a:cubicBezTo>
                    <a:pt x="1121" y="413"/>
                    <a:pt x="1121" y="344"/>
                    <a:pt x="1121" y="252"/>
                  </a:cubicBezTo>
                  <a:cubicBezTo>
                    <a:pt x="1030" y="184"/>
                    <a:pt x="938" y="92"/>
                    <a:pt x="870" y="1"/>
                  </a:cubicBezTo>
                  <a:close/>
                </a:path>
              </a:pathLst>
            </a:custGeom>
            <a:solidFill>
              <a:srgbClr val="F1A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96" name="Google Shape;710;p35">
              <a:extLst>
                <a:ext uri="{FF2B5EF4-FFF2-40B4-BE49-F238E27FC236}">
                  <a16:creationId xmlns:a16="http://schemas.microsoft.com/office/drawing/2014/main" id="{593F6B96-F18D-525A-F0A0-4A2039D4283B}"/>
                </a:ext>
              </a:extLst>
            </p:cNvPr>
            <p:cNvSpPr/>
            <p:nvPr/>
          </p:nvSpPr>
          <p:spPr>
            <a:xfrm>
              <a:off x="3779675" y="3865325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252" y="252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97" name="Google Shape;711;p35">
              <a:extLst>
                <a:ext uri="{FF2B5EF4-FFF2-40B4-BE49-F238E27FC236}">
                  <a16:creationId xmlns:a16="http://schemas.microsoft.com/office/drawing/2014/main" id="{4BE33E5A-8E44-31C3-78AA-E716AC00307A}"/>
                </a:ext>
              </a:extLst>
            </p:cNvPr>
            <p:cNvSpPr/>
            <p:nvPr/>
          </p:nvSpPr>
          <p:spPr>
            <a:xfrm>
              <a:off x="3779675" y="3877900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252" y="1"/>
                  </a:moveTo>
                  <a:lnTo>
                    <a:pt x="1" y="253"/>
                  </a:lnTo>
                  <a:lnTo>
                    <a:pt x="252" y="253"/>
                  </a:lnTo>
                  <a:cubicBezTo>
                    <a:pt x="252" y="161"/>
                    <a:pt x="252" y="92"/>
                    <a:pt x="252" y="1"/>
                  </a:cubicBez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98" name="Google Shape;712;p35">
              <a:extLst>
                <a:ext uri="{FF2B5EF4-FFF2-40B4-BE49-F238E27FC236}">
                  <a16:creationId xmlns:a16="http://schemas.microsoft.com/office/drawing/2014/main" id="{BD9DA8D0-BAA5-8104-5818-BD38A8F12DF4}"/>
                </a:ext>
              </a:extLst>
            </p:cNvPr>
            <p:cNvSpPr/>
            <p:nvPr/>
          </p:nvSpPr>
          <p:spPr>
            <a:xfrm>
              <a:off x="3867150" y="3894225"/>
              <a:ext cx="169225" cy="66600"/>
            </a:xfrm>
            <a:custGeom>
              <a:avLst/>
              <a:gdLst/>
              <a:ahLst/>
              <a:cxnLst/>
              <a:rect l="l" t="t" r="r" b="b"/>
              <a:pathLst>
                <a:path w="6769" h="2664" extrusionOk="0">
                  <a:moveTo>
                    <a:pt x="399" y="0"/>
                  </a:moveTo>
                  <a:cubicBezTo>
                    <a:pt x="267" y="0"/>
                    <a:pt x="133" y="29"/>
                    <a:pt x="0" y="103"/>
                  </a:cubicBezTo>
                  <a:lnTo>
                    <a:pt x="0" y="308"/>
                  </a:lnTo>
                  <a:cubicBezTo>
                    <a:pt x="686" y="606"/>
                    <a:pt x="1395" y="880"/>
                    <a:pt x="2104" y="1086"/>
                  </a:cubicBezTo>
                  <a:cubicBezTo>
                    <a:pt x="3476" y="1360"/>
                    <a:pt x="4825" y="1680"/>
                    <a:pt x="6037" y="2504"/>
                  </a:cubicBezTo>
                  <a:cubicBezTo>
                    <a:pt x="6197" y="2572"/>
                    <a:pt x="6334" y="2618"/>
                    <a:pt x="6517" y="2664"/>
                  </a:cubicBezTo>
                  <a:lnTo>
                    <a:pt x="6769" y="2366"/>
                  </a:lnTo>
                  <a:cubicBezTo>
                    <a:pt x="6631" y="2138"/>
                    <a:pt x="6449" y="1932"/>
                    <a:pt x="6197" y="1795"/>
                  </a:cubicBezTo>
                  <a:cubicBezTo>
                    <a:pt x="6128" y="1726"/>
                    <a:pt x="6014" y="1680"/>
                    <a:pt x="5923" y="1635"/>
                  </a:cubicBezTo>
                  <a:lnTo>
                    <a:pt x="5763" y="1612"/>
                  </a:lnTo>
                  <a:cubicBezTo>
                    <a:pt x="5374" y="1520"/>
                    <a:pt x="5374" y="1520"/>
                    <a:pt x="5511" y="1109"/>
                  </a:cubicBezTo>
                  <a:cubicBezTo>
                    <a:pt x="4048" y="994"/>
                    <a:pt x="2584" y="697"/>
                    <a:pt x="1189" y="217"/>
                  </a:cubicBezTo>
                  <a:cubicBezTo>
                    <a:pt x="942" y="124"/>
                    <a:pt x="674" y="0"/>
                    <a:pt x="399" y="0"/>
                  </a:cubicBezTo>
                  <a:close/>
                </a:path>
              </a:pathLst>
            </a:custGeom>
            <a:solidFill>
              <a:srgbClr val="E28C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99" name="Google Shape;713;p35">
              <a:extLst>
                <a:ext uri="{FF2B5EF4-FFF2-40B4-BE49-F238E27FC236}">
                  <a16:creationId xmlns:a16="http://schemas.microsoft.com/office/drawing/2014/main" id="{D2285BB9-BCB9-895D-F10B-2544B94A7885}"/>
                </a:ext>
              </a:extLst>
            </p:cNvPr>
            <p:cNvSpPr/>
            <p:nvPr/>
          </p:nvSpPr>
          <p:spPr>
            <a:xfrm>
              <a:off x="4011200" y="3928800"/>
              <a:ext cx="39475" cy="24600"/>
            </a:xfrm>
            <a:custGeom>
              <a:avLst/>
              <a:gdLst/>
              <a:ahLst/>
              <a:cxnLst/>
              <a:rect l="l" t="t" r="r" b="b"/>
              <a:pathLst>
                <a:path w="1579" h="984" extrusionOk="0">
                  <a:moveTo>
                    <a:pt x="389" y="0"/>
                  </a:moveTo>
                  <a:cubicBezTo>
                    <a:pt x="233" y="0"/>
                    <a:pt x="89" y="87"/>
                    <a:pt x="1" y="229"/>
                  </a:cubicBezTo>
                  <a:cubicBezTo>
                    <a:pt x="115" y="297"/>
                    <a:pt x="161" y="412"/>
                    <a:pt x="252" y="480"/>
                  </a:cubicBezTo>
                  <a:cubicBezTo>
                    <a:pt x="389" y="778"/>
                    <a:pt x="687" y="983"/>
                    <a:pt x="1007" y="983"/>
                  </a:cubicBezTo>
                  <a:cubicBezTo>
                    <a:pt x="1098" y="983"/>
                    <a:pt x="1167" y="983"/>
                    <a:pt x="1258" y="961"/>
                  </a:cubicBezTo>
                  <a:cubicBezTo>
                    <a:pt x="1373" y="938"/>
                    <a:pt x="1464" y="892"/>
                    <a:pt x="1578" y="846"/>
                  </a:cubicBezTo>
                  <a:cubicBezTo>
                    <a:pt x="1555" y="755"/>
                    <a:pt x="1510" y="640"/>
                    <a:pt x="1441" y="549"/>
                  </a:cubicBezTo>
                  <a:cubicBezTo>
                    <a:pt x="1190" y="297"/>
                    <a:pt x="869" y="114"/>
                    <a:pt x="526" y="23"/>
                  </a:cubicBezTo>
                  <a:cubicBezTo>
                    <a:pt x="480" y="8"/>
                    <a:pt x="434" y="0"/>
                    <a:pt x="389" y="0"/>
                  </a:cubicBezTo>
                  <a:close/>
                </a:path>
              </a:pathLst>
            </a:custGeom>
            <a:solidFill>
              <a:srgbClr val="F0BE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00" name="Google Shape;714;p35">
              <a:extLst>
                <a:ext uri="{FF2B5EF4-FFF2-40B4-BE49-F238E27FC236}">
                  <a16:creationId xmlns:a16="http://schemas.microsoft.com/office/drawing/2014/main" id="{D930E7D9-2B18-D24D-2CC9-54FFFA0BA547}"/>
                </a:ext>
              </a:extLst>
            </p:cNvPr>
            <p:cNvSpPr/>
            <p:nvPr/>
          </p:nvSpPr>
          <p:spPr>
            <a:xfrm>
              <a:off x="4230150" y="4116300"/>
              <a:ext cx="152075" cy="245925"/>
            </a:xfrm>
            <a:custGeom>
              <a:avLst/>
              <a:gdLst/>
              <a:ahLst/>
              <a:cxnLst/>
              <a:rect l="l" t="t" r="r" b="b"/>
              <a:pathLst>
                <a:path w="6083" h="9837" extrusionOk="0">
                  <a:moveTo>
                    <a:pt x="275" y="0"/>
                  </a:moveTo>
                  <a:lnTo>
                    <a:pt x="0" y="298"/>
                  </a:lnTo>
                  <a:cubicBezTo>
                    <a:pt x="732" y="1258"/>
                    <a:pt x="1487" y="2196"/>
                    <a:pt x="2219" y="3156"/>
                  </a:cubicBezTo>
                  <a:cubicBezTo>
                    <a:pt x="3293" y="4619"/>
                    <a:pt x="4208" y="6197"/>
                    <a:pt x="4917" y="7867"/>
                  </a:cubicBezTo>
                  <a:cubicBezTo>
                    <a:pt x="5191" y="8507"/>
                    <a:pt x="5351" y="9216"/>
                    <a:pt x="5786" y="9787"/>
                  </a:cubicBezTo>
                  <a:cubicBezTo>
                    <a:pt x="5828" y="9819"/>
                    <a:pt x="5876" y="9836"/>
                    <a:pt x="5921" y="9836"/>
                  </a:cubicBezTo>
                  <a:cubicBezTo>
                    <a:pt x="5973" y="9836"/>
                    <a:pt x="6023" y="9813"/>
                    <a:pt x="6060" y="9764"/>
                  </a:cubicBezTo>
                  <a:cubicBezTo>
                    <a:pt x="6083" y="9604"/>
                    <a:pt x="6060" y="9444"/>
                    <a:pt x="6014" y="9284"/>
                  </a:cubicBezTo>
                  <a:cubicBezTo>
                    <a:pt x="5763" y="8667"/>
                    <a:pt x="5466" y="8072"/>
                    <a:pt x="5534" y="7386"/>
                  </a:cubicBezTo>
                  <a:cubicBezTo>
                    <a:pt x="5534" y="7318"/>
                    <a:pt x="5511" y="7226"/>
                    <a:pt x="5466" y="7158"/>
                  </a:cubicBezTo>
                  <a:cubicBezTo>
                    <a:pt x="4894" y="6563"/>
                    <a:pt x="4871" y="5740"/>
                    <a:pt x="4528" y="5031"/>
                  </a:cubicBezTo>
                  <a:cubicBezTo>
                    <a:pt x="4048" y="4757"/>
                    <a:pt x="3682" y="4299"/>
                    <a:pt x="3545" y="3751"/>
                  </a:cubicBezTo>
                  <a:cubicBezTo>
                    <a:pt x="3225" y="3476"/>
                    <a:pt x="2973" y="3133"/>
                    <a:pt x="2790" y="2767"/>
                  </a:cubicBezTo>
                  <a:cubicBezTo>
                    <a:pt x="2699" y="2676"/>
                    <a:pt x="2630" y="2584"/>
                    <a:pt x="2562" y="2493"/>
                  </a:cubicBezTo>
                  <a:cubicBezTo>
                    <a:pt x="2447" y="2127"/>
                    <a:pt x="1921" y="2081"/>
                    <a:pt x="1830" y="1715"/>
                  </a:cubicBezTo>
                  <a:cubicBezTo>
                    <a:pt x="1715" y="1212"/>
                    <a:pt x="1258" y="938"/>
                    <a:pt x="1029" y="503"/>
                  </a:cubicBezTo>
                  <a:cubicBezTo>
                    <a:pt x="938" y="412"/>
                    <a:pt x="869" y="343"/>
                    <a:pt x="778" y="252"/>
                  </a:cubicBezTo>
                  <a:cubicBezTo>
                    <a:pt x="664" y="92"/>
                    <a:pt x="481" y="0"/>
                    <a:pt x="275" y="0"/>
                  </a:cubicBezTo>
                  <a:close/>
                </a:path>
              </a:pathLst>
            </a:custGeom>
            <a:solidFill>
              <a:srgbClr val="AC2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01" name="Google Shape;715;p35">
              <a:extLst>
                <a:ext uri="{FF2B5EF4-FFF2-40B4-BE49-F238E27FC236}">
                  <a16:creationId xmlns:a16="http://schemas.microsoft.com/office/drawing/2014/main" id="{81DDF818-510A-6B2D-60FC-73AE451F524A}"/>
                </a:ext>
              </a:extLst>
            </p:cNvPr>
            <p:cNvSpPr/>
            <p:nvPr/>
          </p:nvSpPr>
          <p:spPr>
            <a:xfrm>
              <a:off x="4381650" y="4365675"/>
              <a:ext cx="56050" cy="260725"/>
            </a:xfrm>
            <a:custGeom>
              <a:avLst/>
              <a:gdLst/>
              <a:ahLst/>
              <a:cxnLst/>
              <a:rect l="l" t="t" r="r" b="b"/>
              <a:pathLst>
                <a:path w="2242" h="10429" extrusionOk="0">
                  <a:moveTo>
                    <a:pt x="348" y="0"/>
                  </a:moveTo>
                  <a:cubicBezTo>
                    <a:pt x="250" y="0"/>
                    <a:pt x="159" y="43"/>
                    <a:pt x="92" y="110"/>
                  </a:cubicBezTo>
                  <a:lnTo>
                    <a:pt x="0" y="293"/>
                  </a:lnTo>
                  <a:cubicBezTo>
                    <a:pt x="275" y="1390"/>
                    <a:pt x="549" y="2465"/>
                    <a:pt x="869" y="3540"/>
                  </a:cubicBezTo>
                  <a:cubicBezTo>
                    <a:pt x="1029" y="4066"/>
                    <a:pt x="1052" y="4614"/>
                    <a:pt x="892" y="5140"/>
                  </a:cubicBezTo>
                  <a:cubicBezTo>
                    <a:pt x="572" y="6101"/>
                    <a:pt x="709" y="7015"/>
                    <a:pt x="961" y="7953"/>
                  </a:cubicBezTo>
                  <a:cubicBezTo>
                    <a:pt x="1189" y="8776"/>
                    <a:pt x="1486" y="9553"/>
                    <a:pt x="1807" y="10308"/>
                  </a:cubicBezTo>
                  <a:cubicBezTo>
                    <a:pt x="1852" y="10388"/>
                    <a:pt x="1932" y="10428"/>
                    <a:pt x="2015" y="10428"/>
                  </a:cubicBezTo>
                  <a:cubicBezTo>
                    <a:pt x="2098" y="10428"/>
                    <a:pt x="2184" y="10388"/>
                    <a:pt x="2241" y="10308"/>
                  </a:cubicBezTo>
                  <a:cubicBezTo>
                    <a:pt x="2241" y="10239"/>
                    <a:pt x="2241" y="10148"/>
                    <a:pt x="2241" y="10079"/>
                  </a:cubicBezTo>
                  <a:cubicBezTo>
                    <a:pt x="2081" y="9942"/>
                    <a:pt x="2150" y="9714"/>
                    <a:pt x="1990" y="9576"/>
                  </a:cubicBezTo>
                  <a:cubicBezTo>
                    <a:pt x="1509" y="8524"/>
                    <a:pt x="1692" y="7404"/>
                    <a:pt x="1486" y="6306"/>
                  </a:cubicBezTo>
                  <a:cubicBezTo>
                    <a:pt x="2150" y="4134"/>
                    <a:pt x="1486" y="2122"/>
                    <a:pt x="640" y="155"/>
                  </a:cubicBezTo>
                  <a:lnTo>
                    <a:pt x="457" y="18"/>
                  </a:lnTo>
                  <a:cubicBezTo>
                    <a:pt x="421" y="6"/>
                    <a:pt x="384" y="0"/>
                    <a:pt x="348" y="0"/>
                  </a:cubicBezTo>
                  <a:close/>
                </a:path>
              </a:pathLst>
            </a:custGeom>
            <a:solidFill>
              <a:srgbClr val="A9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02" name="Google Shape;716;p35">
              <a:extLst>
                <a:ext uri="{FF2B5EF4-FFF2-40B4-BE49-F238E27FC236}">
                  <a16:creationId xmlns:a16="http://schemas.microsoft.com/office/drawing/2014/main" id="{AC15D167-0919-1C74-32F2-946104376479}"/>
                </a:ext>
              </a:extLst>
            </p:cNvPr>
            <p:cNvSpPr/>
            <p:nvPr/>
          </p:nvSpPr>
          <p:spPr>
            <a:xfrm>
              <a:off x="3409525" y="3890200"/>
              <a:ext cx="214100" cy="76800"/>
            </a:xfrm>
            <a:custGeom>
              <a:avLst/>
              <a:gdLst/>
              <a:ahLst/>
              <a:cxnLst/>
              <a:rect l="l" t="t" r="r" b="b"/>
              <a:pathLst>
                <a:path w="8564" h="3072" extrusionOk="0">
                  <a:moveTo>
                    <a:pt x="8288" y="1"/>
                  </a:moveTo>
                  <a:cubicBezTo>
                    <a:pt x="7838" y="1"/>
                    <a:pt x="7404" y="93"/>
                    <a:pt x="6986" y="264"/>
                  </a:cubicBezTo>
                  <a:cubicBezTo>
                    <a:pt x="6597" y="424"/>
                    <a:pt x="6209" y="538"/>
                    <a:pt x="5797" y="538"/>
                  </a:cubicBezTo>
                  <a:cubicBezTo>
                    <a:pt x="5157" y="835"/>
                    <a:pt x="4357" y="447"/>
                    <a:pt x="3785" y="1018"/>
                  </a:cubicBezTo>
                  <a:lnTo>
                    <a:pt x="3533" y="1018"/>
                  </a:lnTo>
                  <a:cubicBezTo>
                    <a:pt x="3396" y="1155"/>
                    <a:pt x="3213" y="1270"/>
                    <a:pt x="3030" y="1361"/>
                  </a:cubicBezTo>
                  <a:cubicBezTo>
                    <a:pt x="1978" y="1704"/>
                    <a:pt x="1041" y="2322"/>
                    <a:pt x="35" y="2779"/>
                  </a:cubicBezTo>
                  <a:cubicBezTo>
                    <a:pt x="0" y="2951"/>
                    <a:pt x="18" y="3072"/>
                    <a:pt x="146" y="3072"/>
                  </a:cubicBezTo>
                  <a:cubicBezTo>
                    <a:pt x="188" y="3072"/>
                    <a:pt x="241" y="3059"/>
                    <a:pt x="309" y="3030"/>
                  </a:cubicBezTo>
                  <a:cubicBezTo>
                    <a:pt x="1247" y="2619"/>
                    <a:pt x="2161" y="2184"/>
                    <a:pt x="3099" y="1773"/>
                  </a:cubicBezTo>
                  <a:cubicBezTo>
                    <a:pt x="3465" y="1590"/>
                    <a:pt x="3853" y="1430"/>
                    <a:pt x="4265" y="1361"/>
                  </a:cubicBezTo>
                  <a:cubicBezTo>
                    <a:pt x="5729" y="1133"/>
                    <a:pt x="7123" y="607"/>
                    <a:pt x="8564" y="241"/>
                  </a:cubicBezTo>
                  <a:lnTo>
                    <a:pt x="8564" y="12"/>
                  </a:lnTo>
                  <a:cubicBezTo>
                    <a:pt x="8471" y="4"/>
                    <a:pt x="8379" y="1"/>
                    <a:pt x="8288" y="1"/>
                  </a:cubicBezTo>
                  <a:close/>
                </a:path>
              </a:pathLst>
            </a:custGeom>
            <a:solidFill>
              <a:srgbClr val="E08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03" name="Google Shape;717;p35">
              <a:extLst>
                <a:ext uri="{FF2B5EF4-FFF2-40B4-BE49-F238E27FC236}">
                  <a16:creationId xmlns:a16="http://schemas.microsoft.com/office/drawing/2014/main" id="{6B123ADD-F622-2505-D7F8-D3A61BFBA064}"/>
                </a:ext>
              </a:extLst>
            </p:cNvPr>
            <p:cNvSpPr/>
            <p:nvPr/>
          </p:nvSpPr>
          <p:spPr>
            <a:xfrm>
              <a:off x="3815700" y="5281675"/>
              <a:ext cx="120650" cy="43325"/>
            </a:xfrm>
            <a:custGeom>
              <a:avLst/>
              <a:gdLst/>
              <a:ahLst/>
              <a:cxnLst/>
              <a:rect l="l" t="t" r="r" b="b"/>
              <a:pathLst>
                <a:path w="4826" h="1733" extrusionOk="0">
                  <a:moveTo>
                    <a:pt x="3951" y="0"/>
                  </a:moveTo>
                  <a:cubicBezTo>
                    <a:pt x="3620" y="0"/>
                    <a:pt x="3282" y="69"/>
                    <a:pt x="2951" y="69"/>
                  </a:cubicBezTo>
                  <a:cubicBezTo>
                    <a:pt x="2827" y="69"/>
                    <a:pt x="2705" y="60"/>
                    <a:pt x="2584" y="33"/>
                  </a:cubicBezTo>
                  <a:cubicBezTo>
                    <a:pt x="2081" y="102"/>
                    <a:pt x="1578" y="171"/>
                    <a:pt x="1075" y="262"/>
                  </a:cubicBezTo>
                  <a:cubicBezTo>
                    <a:pt x="869" y="308"/>
                    <a:pt x="709" y="399"/>
                    <a:pt x="526" y="468"/>
                  </a:cubicBezTo>
                  <a:cubicBezTo>
                    <a:pt x="555" y="539"/>
                    <a:pt x="592" y="575"/>
                    <a:pt x="644" y="575"/>
                  </a:cubicBezTo>
                  <a:cubicBezTo>
                    <a:pt x="675" y="575"/>
                    <a:pt x="712" y="562"/>
                    <a:pt x="755" y="536"/>
                  </a:cubicBezTo>
                  <a:cubicBezTo>
                    <a:pt x="869" y="559"/>
                    <a:pt x="983" y="514"/>
                    <a:pt x="1098" y="628"/>
                  </a:cubicBezTo>
                  <a:cubicBezTo>
                    <a:pt x="1189" y="719"/>
                    <a:pt x="1075" y="834"/>
                    <a:pt x="1006" y="925"/>
                  </a:cubicBezTo>
                  <a:cubicBezTo>
                    <a:pt x="801" y="1222"/>
                    <a:pt x="435" y="1222"/>
                    <a:pt x="137" y="1382"/>
                  </a:cubicBezTo>
                  <a:cubicBezTo>
                    <a:pt x="69" y="1405"/>
                    <a:pt x="0" y="1497"/>
                    <a:pt x="0" y="1565"/>
                  </a:cubicBezTo>
                  <a:cubicBezTo>
                    <a:pt x="0" y="1692"/>
                    <a:pt x="86" y="1733"/>
                    <a:pt x="179" y="1733"/>
                  </a:cubicBezTo>
                  <a:cubicBezTo>
                    <a:pt x="203" y="1733"/>
                    <a:pt x="228" y="1730"/>
                    <a:pt x="252" y="1725"/>
                  </a:cubicBezTo>
                  <a:cubicBezTo>
                    <a:pt x="618" y="1657"/>
                    <a:pt x="961" y="1565"/>
                    <a:pt x="1304" y="1474"/>
                  </a:cubicBezTo>
                  <a:cubicBezTo>
                    <a:pt x="1441" y="1663"/>
                    <a:pt x="1582" y="1726"/>
                    <a:pt x="1724" y="1726"/>
                  </a:cubicBezTo>
                  <a:cubicBezTo>
                    <a:pt x="1959" y="1726"/>
                    <a:pt x="2196" y="1554"/>
                    <a:pt x="2424" y="1497"/>
                  </a:cubicBezTo>
                  <a:cubicBezTo>
                    <a:pt x="3133" y="1337"/>
                    <a:pt x="3842" y="1085"/>
                    <a:pt x="4505" y="742"/>
                  </a:cubicBezTo>
                  <a:cubicBezTo>
                    <a:pt x="4688" y="651"/>
                    <a:pt x="4802" y="468"/>
                    <a:pt x="4825" y="262"/>
                  </a:cubicBezTo>
                  <a:lnTo>
                    <a:pt x="4802" y="262"/>
                  </a:lnTo>
                  <a:cubicBezTo>
                    <a:pt x="4532" y="55"/>
                    <a:pt x="4245" y="0"/>
                    <a:pt x="3951" y="0"/>
                  </a:cubicBezTo>
                  <a:close/>
                </a:path>
              </a:pathLst>
            </a:custGeom>
            <a:solidFill>
              <a:srgbClr val="E290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04" name="Google Shape;718;p35">
              <a:extLst>
                <a:ext uri="{FF2B5EF4-FFF2-40B4-BE49-F238E27FC236}">
                  <a16:creationId xmlns:a16="http://schemas.microsoft.com/office/drawing/2014/main" id="{2C6F42BD-B11E-61F2-4FAD-3C468BCA2988}"/>
                </a:ext>
              </a:extLst>
            </p:cNvPr>
            <p:cNvSpPr/>
            <p:nvPr/>
          </p:nvSpPr>
          <p:spPr>
            <a:xfrm>
              <a:off x="4322750" y="4816475"/>
              <a:ext cx="29200" cy="158500"/>
            </a:xfrm>
            <a:custGeom>
              <a:avLst/>
              <a:gdLst/>
              <a:ahLst/>
              <a:cxnLst/>
              <a:rect l="l" t="t" r="r" b="b"/>
              <a:pathLst>
                <a:path w="1168" h="6340" extrusionOk="0">
                  <a:moveTo>
                    <a:pt x="442" y="1"/>
                  </a:moveTo>
                  <a:cubicBezTo>
                    <a:pt x="424" y="1"/>
                    <a:pt x="407" y="2"/>
                    <a:pt x="390" y="5"/>
                  </a:cubicBezTo>
                  <a:cubicBezTo>
                    <a:pt x="1" y="279"/>
                    <a:pt x="390" y="760"/>
                    <a:pt x="115" y="1057"/>
                  </a:cubicBezTo>
                  <a:cubicBezTo>
                    <a:pt x="69" y="1354"/>
                    <a:pt x="69" y="1629"/>
                    <a:pt x="115" y="1926"/>
                  </a:cubicBezTo>
                  <a:cubicBezTo>
                    <a:pt x="481" y="3115"/>
                    <a:pt x="298" y="4350"/>
                    <a:pt x="344" y="5584"/>
                  </a:cubicBezTo>
                  <a:cubicBezTo>
                    <a:pt x="550" y="5790"/>
                    <a:pt x="298" y="6156"/>
                    <a:pt x="595" y="6339"/>
                  </a:cubicBezTo>
                  <a:lnTo>
                    <a:pt x="824" y="6316"/>
                  </a:lnTo>
                  <a:lnTo>
                    <a:pt x="961" y="6179"/>
                  </a:lnTo>
                  <a:cubicBezTo>
                    <a:pt x="1167" y="5402"/>
                    <a:pt x="938" y="4601"/>
                    <a:pt x="1076" y="3801"/>
                  </a:cubicBezTo>
                  <a:cubicBezTo>
                    <a:pt x="1076" y="3732"/>
                    <a:pt x="1076" y="3664"/>
                    <a:pt x="1076" y="3572"/>
                  </a:cubicBezTo>
                  <a:cubicBezTo>
                    <a:pt x="916" y="2452"/>
                    <a:pt x="938" y="1308"/>
                    <a:pt x="710" y="188"/>
                  </a:cubicBezTo>
                  <a:cubicBezTo>
                    <a:pt x="670" y="68"/>
                    <a:pt x="560" y="1"/>
                    <a:pt x="442" y="1"/>
                  </a:cubicBezTo>
                  <a:close/>
                </a:path>
              </a:pathLst>
            </a:custGeom>
            <a:solidFill>
              <a:srgbClr val="B23D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05" name="Google Shape;719;p35">
              <a:extLst>
                <a:ext uri="{FF2B5EF4-FFF2-40B4-BE49-F238E27FC236}">
                  <a16:creationId xmlns:a16="http://schemas.microsoft.com/office/drawing/2014/main" id="{3281FC61-4266-4E92-3A48-78E7F245B526}"/>
                </a:ext>
              </a:extLst>
            </p:cNvPr>
            <p:cNvSpPr/>
            <p:nvPr/>
          </p:nvSpPr>
          <p:spPr>
            <a:xfrm>
              <a:off x="3078250" y="4855450"/>
              <a:ext cx="96050" cy="114950"/>
            </a:xfrm>
            <a:custGeom>
              <a:avLst/>
              <a:gdLst/>
              <a:ahLst/>
              <a:cxnLst/>
              <a:rect l="l" t="t" r="r" b="b"/>
              <a:pathLst>
                <a:path w="3842" h="4598" extrusionOk="0">
                  <a:moveTo>
                    <a:pt x="0" y="1"/>
                  </a:moveTo>
                  <a:lnTo>
                    <a:pt x="0" y="504"/>
                  </a:lnTo>
                  <a:cubicBezTo>
                    <a:pt x="458" y="687"/>
                    <a:pt x="869" y="984"/>
                    <a:pt x="1212" y="1350"/>
                  </a:cubicBezTo>
                  <a:cubicBezTo>
                    <a:pt x="1418" y="1602"/>
                    <a:pt x="1532" y="1922"/>
                    <a:pt x="1509" y="2265"/>
                  </a:cubicBezTo>
                  <a:cubicBezTo>
                    <a:pt x="1967" y="3157"/>
                    <a:pt x="2653" y="3934"/>
                    <a:pt x="3499" y="4529"/>
                  </a:cubicBezTo>
                  <a:cubicBezTo>
                    <a:pt x="3567" y="4574"/>
                    <a:pt x="3659" y="4597"/>
                    <a:pt x="3750" y="4597"/>
                  </a:cubicBezTo>
                  <a:lnTo>
                    <a:pt x="3842" y="4483"/>
                  </a:lnTo>
                  <a:cubicBezTo>
                    <a:pt x="3842" y="4391"/>
                    <a:pt x="3819" y="4323"/>
                    <a:pt x="3773" y="4231"/>
                  </a:cubicBezTo>
                  <a:cubicBezTo>
                    <a:pt x="3179" y="3339"/>
                    <a:pt x="2607" y="2448"/>
                    <a:pt x="2012" y="1579"/>
                  </a:cubicBezTo>
                  <a:cubicBezTo>
                    <a:pt x="1692" y="1030"/>
                    <a:pt x="1281" y="573"/>
                    <a:pt x="801" y="184"/>
                  </a:cubicBezTo>
                  <a:cubicBezTo>
                    <a:pt x="749" y="269"/>
                    <a:pt x="686" y="354"/>
                    <a:pt x="600" y="354"/>
                  </a:cubicBezTo>
                  <a:cubicBezTo>
                    <a:pt x="570" y="354"/>
                    <a:pt x="538" y="344"/>
                    <a:pt x="503" y="321"/>
                  </a:cubicBezTo>
                  <a:cubicBezTo>
                    <a:pt x="320" y="230"/>
                    <a:pt x="160" y="115"/>
                    <a:pt x="0" y="1"/>
                  </a:cubicBezTo>
                  <a:close/>
                </a:path>
              </a:pathLst>
            </a:custGeom>
            <a:solidFill>
              <a:srgbClr val="B43F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06" name="Google Shape;720;p35">
              <a:extLst>
                <a:ext uri="{FF2B5EF4-FFF2-40B4-BE49-F238E27FC236}">
                  <a16:creationId xmlns:a16="http://schemas.microsoft.com/office/drawing/2014/main" id="{F59395F2-C732-375A-39E4-34A1C59975AF}"/>
                </a:ext>
              </a:extLst>
            </p:cNvPr>
            <p:cNvSpPr/>
            <p:nvPr/>
          </p:nvSpPr>
          <p:spPr>
            <a:xfrm>
              <a:off x="3239225" y="5055050"/>
              <a:ext cx="101425" cy="120575"/>
            </a:xfrm>
            <a:custGeom>
              <a:avLst/>
              <a:gdLst/>
              <a:ahLst/>
              <a:cxnLst/>
              <a:rect l="l" t="t" r="r" b="b"/>
              <a:pathLst>
                <a:path w="4057" h="4823" extrusionOk="0">
                  <a:moveTo>
                    <a:pt x="201" y="1"/>
                  </a:moveTo>
                  <a:cubicBezTo>
                    <a:pt x="49" y="1"/>
                    <a:pt x="0" y="111"/>
                    <a:pt x="55" y="295"/>
                  </a:cubicBezTo>
                  <a:cubicBezTo>
                    <a:pt x="238" y="569"/>
                    <a:pt x="444" y="798"/>
                    <a:pt x="673" y="1026"/>
                  </a:cubicBezTo>
                  <a:cubicBezTo>
                    <a:pt x="1061" y="1392"/>
                    <a:pt x="1359" y="1827"/>
                    <a:pt x="1565" y="2307"/>
                  </a:cubicBezTo>
                  <a:cubicBezTo>
                    <a:pt x="1930" y="2673"/>
                    <a:pt x="2228" y="3107"/>
                    <a:pt x="2456" y="3587"/>
                  </a:cubicBezTo>
                  <a:cubicBezTo>
                    <a:pt x="2616" y="3999"/>
                    <a:pt x="2914" y="4342"/>
                    <a:pt x="3302" y="4571"/>
                  </a:cubicBezTo>
                  <a:cubicBezTo>
                    <a:pt x="3394" y="4639"/>
                    <a:pt x="3485" y="4731"/>
                    <a:pt x="3577" y="4799"/>
                  </a:cubicBezTo>
                  <a:cubicBezTo>
                    <a:pt x="3645" y="4799"/>
                    <a:pt x="3737" y="4822"/>
                    <a:pt x="3805" y="4822"/>
                  </a:cubicBezTo>
                  <a:lnTo>
                    <a:pt x="4057" y="4571"/>
                  </a:lnTo>
                  <a:cubicBezTo>
                    <a:pt x="3577" y="4273"/>
                    <a:pt x="3165" y="3839"/>
                    <a:pt x="2891" y="3336"/>
                  </a:cubicBezTo>
                  <a:cubicBezTo>
                    <a:pt x="2182" y="2124"/>
                    <a:pt x="1336" y="1004"/>
                    <a:pt x="330" y="20"/>
                  </a:cubicBezTo>
                  <a:cubicBezTo>
                    <a:pt x="281" y="7"/>
                    <a:pt x="238" y="1"/>
                    <a:pt x="201" y="1"/>
                  </a:cubicBezTo>
                  <a:close/>
                </a:path>
              </a:pathLst>
            </a:custGeom>
            <a:solidFill>
              <a:srgbClr val="B742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07" name="Google Shape;721;p35">
              <a:extLst>
                <a:ext uri="{FF2B5EF4-FFF2-40B4-BE49-F238E27FC236}">
                  <a16:creationId xmlns:a16="http://schemas.microsoft.com/office/drawing/2014/main" id="{09714D89-3A6D-F27C-D979-E28FED9E0B22}"/>
                </a:ext>
              </a:extLst>
            </p:cNvPr>
            <p:cNvSpPr/>
            <p:nvPr/>
          </p:nvSpPr>
          <p:spPr>
            <a:xfrm>
              <a:off x="3169700" y="4967375"/>
              <a:ext cx="77775" cy="95625"/>
            </a:xfrm>
            <a:custGeom>
              <a:avLst/>
              <a:gdLst/>
              <a:ahLst/>
              <a:cxnLst/>
              <a:rect l="l" t="t" r="r" b="b"/>
              <a:pathLst>
                <a:path w="3111" h="3825" extrusionOk="0">
                  <a:moveTo>
                    <a:pt x="215" y="0"/>
                  </a:moveTo>
                  <a:cubicBezTo>
                    <a:pt x="167" y="0"/>
                    <a:pt x="115" y="17"/>
                    <a:pt x="69" y="52"/>
                  </a:cubicBezTo>
                  <a:cubicBezTo>
                    <a:pt x="69" y="52"/>
                    <a:pt x="47" y="74"/>
                    <a:pt x="24" y="120"/>
                  </a:cubicBezTo>
                  <a:cubicBezTo>
                    <a:pt x="1" y="189"/>
                    <a:pt x="24" y="257"/>
                    <a:pt x="69" y="303"/>
                  </a:cubicBezTo>
                  <a:cubicBezTo>
                    <a:pt x="92" y="395"/>
                    <a:pt x="92" y="463"/>
                    <a:pt x="92" y="555"/>
                  </a:cubicBezTo>
                  <a:cubicBezTo>
                    <a:pt x="207" y="760"/>
                    <a:pt x="367" y="920"/>
                    <a:pt x="573" y="1058"/>
                  </a:cubicBezTo>
                  <a:cubicBezTo>
                    <a:pt x="595" y="1172"/>
                    <a:pt x="595" y="1332"/>
                    <a:pt x="664" y="1401"/>
                  </a:cubicBezTo>
                  <a:cubicBezTo>
                    <a:pt x="1373" y="2224"/>
                    <a:pt x="2105" y="3024"/>
                    <a:pt x="2813" y="3825"/>
                  </a:cubicBezTo>
                  <a:lnTo>
                    <a:pt x="3111" y="3550"/>
                  </a:lnTo>
                  <a:lnTo>
                    <a:pt x="595" y="303"/>
                  </a:lnTo>
                  <a:cubicBezTo>
                    <a:pt x="504" y="234"/>
                    <a:pt x="412" y="143"/>
                    <a:pt x="344" y="52"/>
                  </a:cubicBezTo>
                  <a:cubicBezTo>
                    <a:pt x="310" y="17"/>
                    <a:pt x="264" y="0"/>
                    <a:pt x="215" y="0"/>
                  </a:cubicBezTo>
                  <a:close/>
                </a:path>
              </a:pathLst>
            </a:custGeom>
            <a:solidFill>
              <a:srgbClr val="C151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08" name="Google Shape;722;p35">
              <a:extLst>
                <a:ext uri="{FF2B5EF4-FFF2-40B4-BE49-F238E27FC236}">
                  <a16:creationId xmlns:a16="http://schemas.microsoft.com/office/drawing/2014/main" id="{B4AC8ECC-9D66-4D54-0FB3-DBBBFFFA0524}"/>
                </a:ext>
              </a:extLst>
            </p:cNvPr>
            <p:cNvSpPr/>
            <p:nvPr/>
          </p:nvSpPr>
          <p:spPr>
            <a:xfrm>
              <a:off x="4367925" y="4623375"/>
              <a:ext cx="72050" cy="102425"/>
            </a:xfrm>
            <a:custGeom>
              <a:avLst/>
              <a:gdLst/>
              <a:ahLst/>
              <a:cxnLst/>
              <a:rect l="l" t="t" r="r" b="b"/>
              <a:pathLst>
                <a:path w="2882" h="4097" extrusionOk="0">
                  <a:moveTo>
                    <a:pt x="2356" y="0"/>
                  </a:moveTo>
                  <a:cubicBezTo>
                    <a:pt x="2401" y="640"/>
                    <a:pt x="2218" y="1258"/>
                    <a:pt x="1830" y="1761"/>
                  </a:cubicBezTo>
                  <a:cubicBezTo>
                    <a:pt x="1349" y="2538"/>
                    <a:pt x="732" y="3201"/>
                    <a:pt x="0" y="3773"/>
                  </a:cubicBezTo>
                  <a:cubicBezTo>
                    <a:pt x="46" y="3933"/>
                    <a:pt x="160" y="4047"/>
                    <a:pt x="320" y="4093"/>
                  </a:cubicBezTo>
                  <a:cubicBezTo>
                    <a:pt x="349" y="4096"/>
                    <a:pt x="377" y="4097"/>
                    <a:pt x="405" y="4097"/>
                  </a:cubicBezTo>
                  <a:cubicBezTo>
                    <a:pt x="647" y="4097"/>
                    <a:pt x="870" y="4010"/>
                    <a:pt x="1075" y="3887"/>
                  </a:cubicBezTo>
                  <a:cubicBezTo>
                    <a:pt x="1189" y="3796"/>
                    <a:pt x="1304" y="3682"/>
                    <a:pt x="1395" y="3567"/>
                  </a:cubicBezTo>
                  <a:cubicBezTo>
                    <a:pt x="1555" y="3339"/>
                    <a:pt x="1692" y="3156"/>
                    <a:pt x="1853" y="2973"/>
                  </a:cubicBezTo>
                  <a:lnTo>
                    <a:pt x="1967" y="2858"/>
                  </a:lnTo>
                  <a:cubicBezTo>
                    <a:pt x="2013" y="2767"/>
                    <a:pt x="2081" y="2698"/>
                    <a:pt x="2127" y="2607"/>
                  </a:cubicBezTo>
                  <a:cubicBezTo>
                    <a:pt x="2264" y="2401"/>
                    <a:pt x="2356" y="2172"/>
                    <a:pt x="2447" y="1944"/>
                  </a:cubicBezTo>
                  <a:cubicBezTo>
                    <a:pt x="2493" y="1852"/>
                    <a:pt x="2516" y="1761"/>
                    <a:pt x="2539" y="1669"/>
                  </a:cubicBezTo>
                  <a:lnTo>
                    <a:pt x="2539" y="1509"/>
                  </a:lnTo>
                  <a:cubicBezTo>
                    <a:pt x="2653" y="1006"/>
                    <a:pt x="2882" y="526"/>
                    <a:pt x="2767" y="0"/>
                  </a:cubicBezTo>
                  <a:close/>
                </a:path>
              </a:pathLst>
            </a:custGeom>
            <a:solidFill>
              <a:srgbClr val="BF5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09" name="Google Shape;723;p35">
              <a:extLst>
                <a:ext uri="{FF2B5EF4-FFF2-40B4-BE49-F238E27FC236}">
                  <a16:creationId xmlns:a16="http://schemas.microsoft.com/office/drawing/2014/main" id="{65F66F1C-B921-C6ED-F179-7B6BCE1B4869}"/>
                </a:ext>
              </a:extLst>
            </p:cNvPr>
            <p:cNvSpPr/>
            <p:nvPr/>
          </p:nvSpPr>
          <p:spPr>
            <a:xfrm>
              <a:off x="3327725" y="3959650"/>
              <a:ext cx="89550" cy="51450"/>
            </a:xfrm>
            <a:custGeom>
              <a:avLst/>
              <a:gdLst/>
              <a:ahLst/>
              <a:cxnLst/>
              <a:rect l="l" t="t" r="r" b="b"/>
              <a:pathLst>
                <a:path w="3582" h="2058" extrusionOk="0">
                  <a:moveTo>
                    <a:pt x="3284" y="1"/>
                  </a:moveTo>
                  <a:cubicBezTo>
                    <a:pt x="2964" y="184"/>
                    <a:pt x="2644" y="344"/>
                    <a:pt x="2346" y="527"/>
                  </a:cubicBezTo>
                  <a:cubicBezTo>
                    <a:pt x="2072" y="778"/>
                    <a:pt x="1729" y="916"/>
                    <a:pt x="1363" y="961"/>
                  </a:cubicBezTo>
                  <a:cubicBezTo>
                    <a:pt x="769" y="1007"/>
                    <a:pt x="403" y="1350"/>
                    <a:pt x="37" y="1739"/>
                  </a:cubicBezTo>
                  <a:cubicBezTo>
                    <a:pt x="1" y="1955"/>
                    <a:pt x="36" y="2058"/>
                    <a:pt x="187" y="2058"/>
                  </a:cubicBezTo>
                  <a:cubicBezTo>
                    <a:pt x="227" y="2058"/>
                    <a:pt x="276" y="2051"/>
                    <a:pt x="334" y="2036"/>
                  </a:cubicBezTo>
                  <a:cubicBezTo>
                    <a:pt x="1409" y="1442"/>
                    <a:pt x="2552" y="961"/>
                    <a:pt x="3581" y="252"/>
                  </a:cubicBezTo>
                  <a:lnTo>
                    <a:pt x="3284" y="1"/>
                  </a:lnTo>
                  <a:close/>
                </a:path>
              </a:pathLst>
            </a:custGeom>
            <a:solidFill>
              <a:srgbClr val="E48C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10" name="Google Shape;724;p35">
              <a:extLst>
                <a:ext uri="{FF2B5EF4-FFF2-40B4-BE49-F238E27FC236}">
                  <a16:creationId xmlns:a16="http://schemas.microsoft.com/office/drawing/2014/main" id="{70744327-D466-5717-21EF-36A6AB61A344}"/>
                </a:ext>
              </a:extLst>
            </p:cNvPr>
            <p:cNvSpPr/>
            <p:nvPr/>
          </p:nvSpPr>
          <p:spPr>
            <a:xfrm>
              <a:off x="3551575" y="5265925"/>
              <a:ext cx="102350" cy="34975"/>
            </a:xfrm>
            <a:custGeom>
              <a:avLst/>
              <a:gdLst/>
              <a:ahLst/>
              <a:cxnLst/>
              <a:rect l="l" t="t" r="r" b="b"/>
              <a:pathLst>
                <a:path w="4094" h="1399" extrusionOk="0">
                  <a:moveTo>
                    <a:pt x="594" y="0"/>
                  </a:moveTo>
                  <a:cubicBezTo>
                    <a:pt x="458" y="0"/>
                    <a:pt x="321" y="8"/>
                    <a:pt x="184" y="23"/>
                  </a:cubicBezTo>
                  <a:cubicBezTo>
                    <a:pt x="47" y="92"/>
                    <a:pt x="1" y="252"/>
                    <a:pt x="115" y="366"/>
                  </a:cubicBezTo>
                  <a:cubicBezTo>
                    <a:pt x="961" y="412"/>
                    <a:pt x="1784" y="595"/>
                    <a:pt x="2585" y="892"/>
                  </a:cubicBezTo>
                  <a:cubicBezTo>
                    <a:pt x="2699" y="961"/>
                    <a:pt x="2791" y="1052"/>
                    <a:pt x="2859" y="1144"/>
                  </a:cubicBezTo>
                  <a:cubicBezTo>
                    <a:pt x="2951" y="1212"/>
                    <a:pt x="3019" y="1281"/>
                    <a:pt x="3111" y="1372"/>
                  </a:cubicBezTo>
                  <a:lnTo>
                    <a:pt x="3591" y="1395"/>
                  </a:lnTo>
                  <a:cubicBezTo>
                    <a:pt x="3612" y="1397"/>
                    <a:pt x="3633" y="1399"/>
                    <a:pt x="3653" y="1399"/>
                  </a:cubicBezTo>
                  <a:cubicBezTo>
                    <a:pt x="3833" y="1399"/>
                    <a:pt x="3991" y="1310"/>
                    <a:pt x="4094" y="1166"/>
                  </a:cubicBezTo>
                  <a:lnTo>
                    <a:pt x="3682" y="1098"/>
                  </a:lnTo>
                  <a:cubicBezTo>
                    <a:pt x="3568" y="1075"/>
                    <a:pt x="3431" y="983"/>
                    <a:pt x="3362" y="892"/>
                  </a:cubicBezTo>
                  <a:cubicBezTo>
                    <a:pt x="2791" y="412"/>
                    <a:pt x="2082" y="297"/>
                    <a:pt x="1396" y="92"/>
                  </a:cubicBezTo>
                  <a:cubicBezTo>
                    <a:pt x="1136" y="31"/>
                    <a:pt x="867" y="0"/>
                    <a:pt x="594" y="0"/>
                  </a:cubicBezTo>
                  <a:close/>
                </a:path>
              </a:pathLst>
            </a:custGeom>
            <a:solidFill>
              <a:srgbClr val="AF39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11" name="Google Shape;725;p35">
              <a:extLst>
                <a:ext uri="{FF2B5EF4-FFF2-40B4-BE49-F238E27FC236}">
                  <a16:creationId xmlns:a16="http://schemas.microsoft.com/office/drawing/2014/main" id="{2404940F-46E4-81BE-3E74-E180A8F5075A}"/>
                </a:ext>
              </a:extLst>
            </p:cNvPr>
            <p:cNvSpPr/>
            <p:nvPr/>
          </p:nvSpPr>
          <p:spPr>
            <a:xfrm>
              <a:off x="4321050" y="4757375"/>
              <a:ext cx="38900" cy="60375"/>
            </a:xfrm>
            <a:custGeom>
              <a:avLst/>
              <a:gdLst/>
              <a:ahLst/>
              <a:cxnLst/>
              <a:rect l="l" t="t" r="r" b="b"/>
              <a:pathLst>
                <a:path w="1556" h="2415" extrusionOk="0">
                  <a:moveTo>
                    <a:pt x="1062" y="0"/>
                  </a:moveTo>
                  <a:cubicBezTo>
                    <a:pt x="904" y="0"/>
                    <a:pt x="746" y="58"/>
                    <a:pt x="618" y="174"/>
                  </a:cubicBezTo>
                  <a:cubicBezTo>
                    <a:pt x="229" y="471"/>
                    <a:pt x="641" y="814"/>
                    <a:pt x="595" y="1134"/>
                  </a:cubicBezTo>
                  <a:cubicBezTo>
                    <a:pt x="572" y="1409"/>
                    <a:pt x="343" y="1546"/>
                    <a:pt x="160" y="1706"/>
                  </a:cubicBezTo>
                  <a:cubicBezTo>
                    <a:pt x="46" y="1820"/>
                    <a:pt x="0" y="1980"/>
                    <a:pt x="46" y="2140"/>
                  </a:cubicBezTo>
                  <a:cubicBezTo>
                    <a:pt x="115" y="2300"/>
                    <a:pt x="252" y="2392"/>
                    <a:pt x="412" y="2415"/>
                  </a:cubicBezTo>
                  <a:lnTo>
                    <a:pt x="641" y="2415"/>
                  </a:lnTo>
                  <a:cubicBezTo>
                    <a:pt x="1166" y="2278"/>
                    <a:pt x="892" y="1706"/>
                    <a:pt x="1144" y="1431"/>
                  </a:cubicBezTo>
                  <a:cubicBezTo>
                    <a:pt x="1166" y="1157"/>
                    <a:pt x="1121" y="860"/>
                    <a:pt x="1372" y="677"/>
                  </a:cubicBezTo>
                  <a:cubicBezTo>
                    <a:pt x="1555" y="540"/>
                    <a:pt x="1555" y="265"/>
                    <a:pt x="1418" y="105"/>
                  </a:cubicBezTo>
                  <a:cubicBezTo>
                    <a:pt x="1308" y="35"/>
                    <a:pt x="1185" y="0"/>
                    <a:pt x="1062" y="0"/>
                  </a:cubicBezTo>
                  <a:close/>
                </a:path>
              </a:pathLst>
            </a:custGeom>
            <a:solidFill>
              <a:srgbClr val="B13B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12" name="Google Shape;726;p35">
              <a:extLst>
                <a:ext uri="{FF2B5EF4-FFF2-40B4-BE49-F238E27FC236}">
                  <a16:creationId xmlns:a16="http://schemas.microsoft.com/office/drawing/2014/main" id="{336D28EA-D601-4BD9-4FE4-8CAF509AA1FA}"/>
                </a:ext>
              </a:extLst>
            </p:cNvPr>
            <p:cNvSpPr/>
            <p:nvPr/>
          </p:nvSpPr>
          <p:spPr>
            <a:xfrm>
              <a:off x="3361800" y="5193325"/>
              <a:ext cx="48600" cy="34950"/>
            </a:xfrm>
            <a:custGeom>
              <a:avLst/>
              <a:gdLst/>
              <a:ahLst/>
              <a:cxnLst/>
              <a:rect l="l" t="t" r="r" b="b"/>
              <a:pathLst>
                <a:path w="1944" h="1398" extrusionOk="0">
                  <a:moveTo>
                    <a:pt x="229" y="0"/>
                  </a:moveTo>
                  <a:cubicBezTo>
                    <a:pt x="114" y="69"/>
                    <a:pt x="0" y="114"/>
                    <a:pt x="92" y="275"/>
                  </a:cubicBezTo>
                  <a:cubicBezTo>
                    <a:pt x="183" y="457"/>
                    <a:pt x="320" y="618"/>
                    <a:pt x="412" y="778"/>
                  </a:cubicBezTo>
                  <a:cubicBezTo>
                    <a:pt x="549" y="938"/>
                    <a:pt x="663" y="1098"/>
                    <a:pt x="800" y="1235"/>
                  </a:cubicBezTo>
                  <a:cubicBezTo>
                    <a:pt x="884" y="1297"/>
                    <a:pt x="1005" y="1398"/>
                    <a:pt x="1078" y="1398"/>
                  </a:cubicBezTo>
                  <a:cubicBezTo>
                    <a:pt x="1085" y="1398"/>
                    <a:pt x="1092" y="1397"/>
                    <a:pt x="1098" y="1395"/>
                  </a:cubicBezTo>
                  <a:cubicBezTo>
                    <a:pt x="1395" y="1281"/>
                    <a:pt x="1761" y="1349"/>
                    <a:pt x="1944" y="983"/>
                  </a:cubicBezTo>
                  <a:cubicBezTo>
                    <a:pt x="1578" y="640"/>
                    <a:pt x="1052" y="572"/>
                    <a:pt x="663" y="275"/>
                  </a:cubicBezTo>
                  <a:cubicBezTo>
                    <a:pt x="595" y="183"/>
                    <a:pt x="503" y="137"/>
                    <a:pt x="412" y="92"/>
                  </a:cubicBezTo>
                  <a:cubicBezTo>
                    <a:pt x="366" y="23"/>
                    <a:pt x="297" y="0"/>
                    <a:pt x="229" y="0"/>
                  </a:cubicBezTo>
                  <a:close/>
                </a:path>
              </a:pathLst>
            </a:custGeom>
            <a:solidFill>
              <a:srgbClr val="A7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13" name="Google Shape;727;p35">
              <a:extLst>
                <a:ext uri="{FF2B5EF4-FFF2-40B4-BE49-F238E27FC236}">
                  <a16:creationId xmlns:a16="http://schemas.microsoft.com/office/drawing/2014/main" id="{6729541B-31F0-20F6-6C44-6BCCA760C4C2}"/>
                </a:ext>
              </a:extLst>
            </p:cNvPr>
            <p:cNvSpPr/>
            <p:nvPr/>
          </p:nvSpPr>
          <p:spPr>
            <a:xfrm>
              <a:off x="4020925" y="5224750"/>
              <a:ext cx="59475" cy="32050"/>
            </a:xfrm>
            <a:custGeom>
              <a:avLst/>
              <a:gdLst/>
              <a:ahLst/>
              <a:cxnLst/>
              <a:rect l="l" t="t" r="r" b="b"/>
              <a:pathLst>
                <a:path w="2379" h="1282" extrusionOk="0">
                  <a:moveTo>
                    <a:pt x="2081" y="1"/>
                  </a:moveTo>
                  <a:lnTo>
                    <a:pt x="137" y="801"/>
                  </a:lnTo>
                  <a:cubicBezTo>
                    <a:pt x="69" y="870"/>
                    <a:pt x="23" y="961"/>
                    <a:pt x="0" y="1053"/>
                  </a:cubicBezTo>
                  <a:cubicBezTo>
                    <a:pt x="0" y="1144"/>
                    <a:pt x="46" y="1236"/>
                    <a:pt x="137" y="1281"/>
                  </a:cubicBezTo>
                  <a:cubicBezTo>
                    <a:pt x="366" y="1121"/>
                    <a:pt x="663" y="1030"/>
                    <a:pt x="938" y="1030"/>
                  </a:cubicBezTo>
                  <a:cubicBezTo>
                    <a:pt x="969" y="1032"/>
                    <a:pt x="999" y="1034"/>
                    <a:pt x="1029" y="1034"/>
                  </a:cubicBezTo>
                  <a:cubicBezTo>
                    <a:pt x="1549" y="1034"/>
                    <a:pt x="1895" y="671"/>
                    <a:pt x="2241" y="390"/>
                  </a:cubicBezTo>
                  <a:cubicBezTo>
                    <a:pt x="2378" y="275"/>
                    <a:pt x="2241" y="92"/>
                    <a:pt x="2081" y="1"/>
                  </a:cubicBezTo>
                  <a:close/>
                </a:path>
              </a:pathLst>
            </a:custGeom>
            <a:solidFill>
              <a:srgbClr val="AD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14" name="Google Shape;728;p35">
              <a:extLst>
                <a:ext uri="{FF2B5EF4-FFF2-40B4-BE49-F238E27FC236}">
                  <a16:creationId xmlns:a16="http://schemas.microsoft.com/office/drawing/2014/main" id="{278E0C83-9CE1-3835-E62B-005563C292F1}"/>
                </a:ext>
              </a:extLst>
            </p:cNvPr>
            <p:cNvSpPr/>
            <p:nvPr/>
          </p:nvSpPr>
          <p:spPr>
            <a:xfrm>
              <a:off x="4337050" y="4717700"/>
              <a:ext cx="38325" cy="41175"/>
            </a:xfrm>
            <a:custGeom>
              <a:avLst/>
              <a:gdLst/>
              <a:ahLst/>
              <a:cxnLst/>
              <a:rect l="l" t="t" r="r" b="b"/>
              <a:pathLst>
                <a:path w="1533" h="1647" extrusionOk="0">
                  <a:moveTo>
                    <a:pt x="1235" y="0"/>
                  </a:moveTo>
                  <a:cubicBezTo>
                    <a:pt x="961" y="92"/>
                    <a:pt x="732" y="297"/>
                    <a:pt x="641" y="572"/>
                  </a:cubicBezTo>
                  <a:cubicBezTo>
                    <a:pt x="526" y="755"/>
                    <a:pt x="412" y="915"/>
                    <a:pt x="298" y="1075"/>
                  </a:cubicBezTo>
                  <a:cubicBezTo>
                    <a:pt x="1" y="1532"/>
                    <a:pt x="275" y="1601"/>
                    <a:pt x="641" y="1646"/>
                  </a:cubicBezTo>
                  <a:cubicBezTo>
                    <a:pt x="1212" y="1646"/>
                    <a:pt x="1258" y="1166"/>
                    <a:pt x="1441" y="800"/>
                  </a:cubicBezTo>
                  <a:cubicBezTo>
                    <a:pt x="1464" y="686"/>
                    <a:pt x="1510" y="572"/>
                    <a:pt x="1533" y="457"/>
                  </a:cubicBezTo>
                  <a:lnTo>
                    <a:pt x="1533" y="274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AB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15" name="Google Shape;729;p35">
              <a:extLst>
                <a:ext uri="{FF2B5EF4-FFF2-40B4-BE49-F238E27FC236}">
                  <a16:creationId xmlns:a16="http://schemas.microsoft.com/office/drawing/2014/main" id="{A33A4A12-F35E-E458-A462-CFA0C84E134D}"/>
                </a:ext>
              </a:extLst>
            </p:cNvPr>
            <p:cNvSpPr/>
            <p:nvPr/>
          </p:nvSpPr>
          <p:spPr>
            <a:xfrm>
              <a:off x="3880300" y="5274825"/>
              <a:ext cx="56050" cy="13525"/>
            </a:xfrm>
            <a:custGeom>
              <a:avLst/>
              <a:gdLst/>
              <a:ahLst/>
              <a:cxnLst/>
              <a:rect l="l" t="t" r="r" b="b"/>
              <a:pathLst>
                <a:path w="2242" h="541" extrusionOk="0">
                  <a:moveTo>
                    <a:pt x="1698" y="0"/>
                  </a:moveTo>
                  <a:cubicBezTo>
                    <a:pt x="1127" y="0"/>
                    <a:pt x="547" y="112"/>
                    <a:pt x="0" y="307"/>
                  </a:cubicBezTo>
                  <a:cubicBezTo>
                    <a:pt x="161" y="468"/>
                    <a:pt x="356" y="540"/>
                    <a:pt x="571" y="540"/>
                  </a:cubicBezTo>
                  <a:cubicBezTo>
                    <a:pt x="602" y="540"/>
                    <a:pt x="632" y="539"/>
                    <a:pt x="663" y="536"/>
                  </a:cubicBezTo>
                  <a:lnTo>
                    <a:pt x="2241" y="536"/>
                  </a:lnTo>
                  <a:cubicBezTo>
                    <a:pt x="2241" y="445"/>
                    <a:pt x="2241" y="353"/>
                    <a:pt x="2241" y="284"/>
                  </a:cubicBezTo>
                  <a:lnTo>
                    <a:pt x="1990" y="10"/>
                  </a:lnTo>
                  <a:cubicBezTo>
                    <a:pt x="1893" y="3"/>
                    <a:pt x="1796" y="0"/>
                    <a:pt x="1698" y="0"/>
                  </a:cubicBezTo>
                  <a:close/>
                </a:path>
              </a:pathLst>
            </a:custGeom>
            <a:solidFill>
              <a:srgbClr val="D06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16" name="Google Shape;730;p35">
              <a:extLst>
                <a:ext uri="{FF2B5EF4-FFF2-40B4-BE49-F238E27FC236}">
                  <a16:creationId xmlns:a16="http://schemas.microsoft.com/office/drawing/2014/main" id="{78BB8C40-AC05-34AF-E65B-9FF566673AB0}"/>
                </a:ext>
              </a:extLst>
            </p:cNvPr>
            <p:cNvSpPr/>
            <p:nvPr/>
          </p:nvSpPr>
          <p:spPr>
            <a:xfrm>
              <a:off x="4181550" y="4864600"/>
              <a:ext cx="29200" cy="25300"/>
            </a:xfrm>
            <a:custGeom>
              <a:avLst/>
              <a:gdLst/>
              <a:ahLst/>
              <a:cxnLst/>
              <a:rect l="l" t="t" r="r" b="b"/>
              <a:pathLst>
                <a:path w="1168" h="1012" extrusionOk="0">
                  <a:moveTo>
                    <a:pt x="595" y="1"/>
                  </a:moveTo>
                  <a:cubicBezTo>
                    <a:pt x="321" y="1"/>
                    <a:pt x="1" y="321"/>
                    <a:pt x="47" y="572"/>
                  </a:cubicBezTo>
                  <a:cubicBezTo>
                    <a:pt x="92" y="824"/>
                    <a:pt x="298" y="1007"/>
                    <a:pt x="550" y="1007"/>
                  </a:cubicBezTo>
                  <a:cubicBezTo>
                    <a:pt x="572" y="1010"/>
                    <a:pt x="594" y="1012"/>
                    <a:pt x="616" y="1012"/>
                  </a:cubicBezTo>
                  <a:cubicBezTo>
                    <a:pt x="893" y="1012"/>
                    <a:pt x="1167" y="761"/>
                    <a:pt x="1167" y="550"/>
                  </a:cubicBezTo>
                  <a:cubicBezTo>
                    <a:pt x="1098" y="275"/>
                    <a:pt x="870" y="47"/>
                    <a:pt x="595" y="1"/>
                  </a:cubicBezTo>
                  <a:close/>
                </a:path>
              </a:pathLst>
            </a:custGeom>
            <a:solidFill>
              <a:srgbClr val="CC63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17" name="Google Shape;731;p35">
              <a:extLst>
                <a:ext uri="{FF2B5EF4-FFF2-40B4-BE49-F238E27FC236}">
                  <a16:creationId xmlns:a16="http://schemas.microsoft.com/office/drawing/2014/main" id="{EAA6C459-D1E0-28CC-52D8-301F0750BE49}"/>
                </a:ext>
              </a:extLst>
            </p:cNvPr>
            <p:cNvSpPr/>
            <p:nvPr/>
          </p:nvSpPr>
          <p:spPr>
            <a:xfrm>
              <a:off x="3980325" y="5247950"/>
              <a:ext cx="43475" cy="21425"/>
            </a:xfrm>
            <a:custGeom>
              <a:avLst/>
              <a:gdLst/>
              <a:ahLst/>
              <a:cxnLst/>
              <a:rect l="l" t="t" r="r" b="b"/>
              <a:pathLst>
                <a:path w="1739" h="857" extrusionOk="0">
                  <a:moveTo>
                    <a:pt x="1515" y="0"/>
                  </a:moveTo>
                  <a:cubicBezTo>
                    <a:pt x="1474" y="0"/>
                    <a:pt x="1434" y="10"/>
                    <a:pt x="1396" y="33"/>
                  </a:cubicBezTo>
                  <a:lnTo>
                    <a:pt x="1" y="605"/>
                  </a:lnTo>
                  <a:cubicBezTo>
                    <a:pt x="92" y="719"/>
                    <a:pt x="252" y="811"/>
                    <a:pt x="412" y="834"/>
                  </a:cubicBezTo>
                  <a:cubicBezTo>
                    <a:pt x="487" y="849"/>
                    <a:pt x="559" y="856"/>
                    <a:pt x="628" y="856"/>
                  </a:cubicBezTo>
                  <a:cubicBezTo>
                    <a:pt x="1067" y="856"/>
                    <a:pt x="1403" y="571"/>
                    <a:pt x="1739" y="353"/>
                  </a:cubicBezTo>
                  <a:lnTo>
                    <a:pt x="1739" y="102"/>
                  </a:lnTo>
                  <a:cubicBezTo>
                    <a:pt x="1678" y="41"/>
                    <a:pt x="1596" y="0"/>
                    <a:pt x="1515" y="0"/>
                  </a:cubicBezTo>
                  <a:close/>
                </a:path>
              </a:pathLst>
            </a:custGeom>
            <a:solidFill>
              <a:srgbClr val="9E25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18" name="Google Shape;732;p35">
              <a:extLst>
                <a:ext uri="{FF2B5EF4-FFF2-40B4-BE49-F238E27FC236}">
                  <a16:creationId xmlns:a16="http://schemas.microsoft.com/office/drawing/2014/main" id="{9615370C-8C3D-FB70-43B5-5FEC98BE78BB}"/>
                </a:ext>
              </a:extLst>
            </p:cNvPr>
            <p:cNvSpPr/>
            <p:nvPr/>
          </p:nvSpPr>
          <p:spPr>
            <a:xfrm>
              <a:off x="4124400" y="5181300"/>
              <a:ext cx="31450" cy="22900"/>
            </a:xfrm>
            <a:custGeom>
              <a:avLst/>
              <a:gdLst/>
              <a:ahLst/>
              <a:cxnLst/>
              <a:rect l="l" t="t" r="r" b="b"/>
              <a:pathLst>
                <a:path w="1258" h="916" extrusionOk="0">
                  <a:moveTo>
                    <a:pt x="1006" y="1"/>
                  </a:moveTo>
                  <a:lnTo>
                    <a:pt x="0" y="756"/>
                  </a:lnTo>
                  <a:cubicBezTo>
                    <a:pt x="92" y="824"/>
                    <a:pt x="206" y="916"/>
                    <a:pt x="297" y="916"/>
                  </a:cubicBezTo>
                  <a:cubicBezTo>
                    <a:pt x="526" y="870"/>
                    <a:pt x="778" y="801"/>
                    <a:pt x="1006" y="710"/>
                  </a:cubicBezTo>
                  <a:cubicBezTo>
                    <a:pt x="1258" y="595"/>
                    <a:pt x="1235" y="435"/>
                    <a:pt x="1006" y="1"/>
                  </a:cubicBezTo>
                  <a:close/>
                </a:path>
              </a:pathLst>
            </a:custGeom>
            <a:solidFill>
              <a:srgbClr val="B841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19" name="Google Shape;733;p35">
              <a:extLst>
                <a:ext uri="{FF2B5EF4-FFF2-40B4-BE49-F238E27FC236}">
                  <a16:creationId xmlns:a16="http://schemas.microsoft.com/office/drawing/2014/main" id="{D30AF0CC-BAD4-6271-FC8C-8BB1CECEB19F}"/>
                </a:ext>
              </a:extLst>
            </p:cNvPr>
            <p:cNvSpPr/>
            <p:nvPr/>
          </p:nvSpPr>
          <p:spPr>
            <a:xfrm>
              <a:off x="3475550" y="5248775"/>
              <a:ext cx="47750" cy="15425"/>
            </a:xfrm>
            <a:custGeom>
              <a:avLst/>
              <a:gdLst/>
              <a:ahLst/>
              <a:cxnLst/>
              <a:rect l="l" t="t" r="r" b="b"/>
              <a:pathLst>
                <a:path w="1910" h="617" extrusionOk="0">
                  <a:moveTo>
                    <a:pt x="229" y="0"/>
                  </a:moveTo>
                  <a:cubicBezTo>
                    <a:pt x="69" y="92"/>
                    <a:pt x="1" y="183"/>
                    <a:pt x="161" y="320"/>
                  </a:cubicBezTo>
                  <a:cubicBezTo>
                    <a:pt x="229" y="389"/>
                    <a:pt x="298" y="480"/>
                    <a:pt x="389" y="549"/>
                  </a:cubicBezTo>
                  <a:lnTo>
                    <a:pt x="1624" y="572"/>
                  </a:lnTo>
                  <a:cubicBezTo>
                    <a:pt x="1691" y="603"/>
                    <a:pt x="1744" y="617"/>
                    <a:pt x="1784" y="617"/>
                  </a:cubicBezTo>
                  <a:cubicBezTo>
                    <a:pt x="1894" y="617"/>
                    <a:pt x="1909" y="511"/>
                    <a:pt x="1876" y="343"/>
                  </a:cubicBezTo>
                  <a:cubicBezTo>
                    <a:pt x="1350" y="137"/>
                    <a:pt x="801" y="23"/>
                    <a:pt x="229" y="0"/>
                  </a:cubicBezTo>
                  <a:close/>
                </a:path>
              </a:pathLst>
            </a:custGeom>
            <a:solidFill>
              <a:srgbClr val="B641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20" name="Google Shape;734;p35">
              <a:extLst>
                <a:ext uri="{FF2B5EF4-FFF2-40B4-BE49-F238E27FC236}">
                  <a16:creationId xmlns:a16="http://schemas.microsoft.com/office/drawing/2014/main" id="{B993DDF0-6EBB-2184-4477-81FC9BAAECBE}"/>
                </a:ext>
              </a:extLst>
            </p:cNvPr>
            <p:cNvSpPr/>
            <p:nvPr/>
          </p:nvSpPr>
          <p:spPr>
            <a:xfrm>
              <a:off x="3516150" y="5257025"/>
              <a:ext cx="37750" cy="18075"/>
            </a:xfrm>
            <a:custGeom>
              <a:avLst/>
              <a:gdLst/>
              <a:ahLst/>
              <a:cxnLst/>
              <a:rect l="l" t="t" r="r" b="b"/>
              <a:pathLst>
                <a:path w="1510" h="723" extrusionOk="0">
                  <a:moveTo>
                    <a:pt x="390" y="1"/>
                  </a:moveTo>
                  <a:cubicBezTo>
                    <a:pt x="344" y="1"/>
                    <a:pt x="298" y="4"/>
                    <a:pt x="252" y="13"/>
                  </a:cubicBezTo>
                  <a:lnTo>
                    <a:pt x="0" y="242"/>
                  </a:lnTo>
                  <a:cubicBezTo>
                    <a:pt x="457" y="585"/>
                    <a:pt x="1029" y="585"/>
                    <a:pt x="1509" y="722"/>
                  </a:cubicBezTo>
                  <a:lnTo>
                    <a:pt x="1509" y="493"/>
                  </a:lnTo>
                  <a:cubicBezTo>
                    <a:pt x="1509" y="333"/>
                    <a:pt x="1349" y="333"/>
                    <a:pt x="1258" y="242"/>
                  </a:cubicBezTo>
                  <a:cubicBezTo>
                    <a:pt x="979" y="182"/>
                    <a:pt x="699" y="1"/>
                    <a:pt x="390" y="1"/>
                  </a:cubicBezTo>
                  <a:close/>
                </a:path>
              </a:pathLst>
            </a:custGeom>
            <a:solidFill>
              <a:srgbClr val="C14A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21" name="Google Shape;735;p35">
              <a:extLst>
                <a:ext uri="{FF2B5EF4-FFF2-40B4-BE49-F238E27FC236}">
                  <a16:creationId xmlns:a16="http://schemas.microsoft.com/office/drawing/2014/main" id="{36410093-C143-1112-2C83-285C1F27A591}"/>
                </a:ext>
              </a:extLst>
            </p:cNvPr>
            <p:cNvSpPr/>
            <p:nvPr/>
          </p:nvSpPr>
          <p:spPr>
            <a:xfrm>
              <a:off x="3747675" y="5301350"/>
              <a:ext cx="44600" cy="5275"/>
            </a:xfrm>
            <a:custGeom>
              <a:avLst/>
              <a:gdLst/>
              <a:ahLst/>
              <a:cxnLst/>
              <a:rect l="l" t="t" r="r" b="b"/>
              <a:pathLst>
                <a:path w="1784" h="211" extrusionOk="0">
                  <a:moveTo>
                    <a:pt x="435" y="1"/>
                  </a:moveTo>
                  <a:cubicBezTo>
                    <a:pt x="274" y="1"/>
                    <a:pt x="114" y="92"/>
                    <a:pt x="0" y="207"/>
                  </a:cubicBezTo>
                  <a:lnTo>
                    <a:pt x="1235" y="207"/>
                  </a:lnTo>
                  <a:cubicBezTo>
                    <a:pt x="1256" y="209"/>
                    <a:pt x="1277" y="210"/>
                    <a:pt x="1298" y="210"/>
                  </a:cubicBezTo>
                  <a:cubicBezTo>
                    <a:pt x="1482" y="210"/>
                    <a:pt x="1661" y="124"/>
                    <a:pt x="1784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22" name="Google Shape;736;p35">
              <a:extLst>
                <a:ext uri="{FF2B5EF4-FFF2-40B4-BE49-F238E27FC236}">
                  <a16:creationId xmlns:a16="http://schemas.microsoft.com/office/drawing/2014/main" id="{914C5370-0AEF-88BA-6784-570BFDF11175}"/>
                </a:ext>
              </a:extLst>
            </p:cNvPr>
            <p:cNvSpPr/>
            <p:nvPr/>
          </p:nvSpPr>
          <p:spPr>
            <a:xfrm>
              <a:off x="4319900" y="4809500"/>
              <a:ext cx="14325" cy="33400"/>
            </a:xfrm>
            <a:custGeom>
              <a:avLst/>
              <a:gdLst/>
              <a:ahLst/>
              <a:cxnLst/>
              <a:rect l="l" t="t" r="r" b="b"/>
              <a:pathLst>
                <a:path w="573" h="1336" extrusionOk="0">
                  <a:moveTo>
                    <a:pt x="107" y="1"/>
                  </a:moveTo>
                  <a:cubicBezTo>
                    <a:pt x="72" y="1"/>
                    <a:pt x="36" y="41"/>
                    <a:pt x="1" y="124"/>
                  </a:cubicBezTo>
                  <a:cubicBezTo>
                    <a:pt x="1" y="536"/>
                    <a:pt x="69" y="947"/>
                    <a:pt x="206" y="1336"/>
                  </a:cubicBezTo>
                  <a:cubicBezTo>
                    <a:pt x="572" y="1061"/>
                    <a:pt x="412" y="673"/>
                    <a:pt x="458" y="330"/>
                  </a:cubicBezTo>
                  <a:cubicBezTo>
                    <a:pt x="366" y="261"/>
                    <a:pt x="298" y="170"/>
                    <a:pt x="206" y="101"/>
                  </a:cubicBezTo>
                  <a:cubicBezTo>
                    <a:pt x="173" y="35"/>
                    <a:pt x="140" y="1"/>
                    <a:pt x="107" y="1"/>
                  </a:cubicBezTo>
                  <a:close/>
                </a:path>
              </a:pathLst>
            </a:custGeom>
            <a:solidFill>
              <a:srgbClr val="9F2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23" name="Google Shape;737;p35">
              <a:extLst>
                <a:ext uri="{FF2B5EF4-FFF2-40B4-BE49-F238E27FC236}">
                  <a16:creationId xmlns:a16="http://schemas.microsoft.com/office/drawing/2014/main" id="{C66CD1C2-484C-8B95-7279-EB64F65C4C2F}"/>
                </a:ext>
              </a:extLst>
            </p:cNvPr>
            <p:cNvSpPr/>
            <p:nvPr/>
          </p:nvSpPr>
          <p:spPr>
            <a:xfrm>
              <a:off x="3422375" y="5231625"/>
              <a:ext cx="30900" cy="12600"/>
            </a:xfrm>
            <a:custGeom>
              <a:avLst/>
              <a:gdLst/>
              <a:ahLst/>
              <a:cxnLst/>
              <a:rect l="l" t="t" r="r" b="b"/>
              <a:pathLst>
                <a:path w="1236" h="504" extrusionOk="0">
                  <a:moveTo>
                    <a:pt x="778" y="0"/>
                  </a:moveTo>
                  <a:cubicBezTo>
                    <a:pt x="736" y="4"/>
                    <a:pt x="692" y="5"/>
                    <a:pt x="647" y="5"/>
                  </a:cubicBezTo>
                  <a:cubicBezTo>
                    <a:pt x="612" y="5"/>
                    <a:pt x="577" y="4"/>
                    <a:pt x="542" y="4"/>
                  </a:cubicBezTo>
                  <a:cubicBezTo>
                    <a:pt x="336" y="4"/>
                    <a:pt x="133" y="21"/>
                    <a:pt x="1" y="252"/>
                  </a:cubicBezTo>
                  <a:cubicBezTo>
                    <a:pt x="138" y="389"/>
                    <a:pt x="367" y="343"/>
                    <a:pt x="504" y="480"/>
                  </a:cubicBezTo>
                  <a:cubicBezTo>
                    <a:pt x="606" y="489"/>
                    <a:pt x="708" y="504"/>
                    <a:pt x="805" y="504"/>
                  </a:cubicBezTo>
                  <a:cubicBezTo>
                    <a:pt x="970" y="504"/>
                    <a:pt x="1121" y="461"/>
                    <a:pt x="1236" y="275"/>
                  </a:cubicBezTo>
                  <a:cubicBezTo>
                    <a:pt x="1099" y="160"/>
                    <a:pt x="984" y="0"/>
                    <a:pt x="778" y="0"/>
                  </a:cubicBezTo>
                  <a:close/>
                </a:path>
              </a:pathLst>
            </a:custGeom>
            <a:solidFill>
              <a:srgbClr val="9F25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24" name="Google Shape;738;p35">
              <a:extLst>
                <a:ext uri="{FF2B5EF4-FFF2-40B4-BE49-F238E27FC236}">
                  <a16:creationId xmlns:a16="http://schemas.microsoft.com/office/drawing/2014/main" id="{366F06EB-0133-3DD8-87ED-FE9E90DD616D}"/>
                </a:ext>
              </a:extLst>
            </p:cNvPr>
            <p:cNvSpPr/>
            <p:nvPr/>
          </p:nvSpPr>
          <p:spPr>
            <a:xfrm>
              <a:off x="4325050" y="4956075"/>
              <a:ext cx="13750" cy="30900"/>
            </a:xfrm>
            <a:custGeom>
              <a:avLst/>
              <a:gdLst/>
              <a:ahLst/>
              <a:cxnLst/>
              <a:rect l="l" t="t" r="r" b="b"/>
              <a:pathLst>
                <a:path w="550" h="1236" extrusionOk="0">
                  <a:moveTo>
                    <a:pt x="252" y="0"/>
                  </a:moveTo>
                  <a:cubicBezTo>
                    <a:pt x="206" y="69"/>
                    <a:pt x="183" y="138"/>
                    <a:pt x="206" y="229"/>
                  </a:cubicBezTo>
                  <a:cubicBezTo>
                    <a:pt x="46" y="458"/>
                    <a:pt x="183" y="778"/>
                    <a:pt x="23" y="1007"/>
                  </a:cubicBezTo>
                  <a:cubicBezTo>
                    <a:pt x="0" y="1075"/>
                    <a:pt x="0" y="1167"/>
                    <a:pt x="23" y="1235"/>
                  </a:cubicBezTo>
                  <a:lnTo>
                    <a:pt x="229" y="1235"/>
                  </a:lnTo>
                  <a:cubicBezTo>
                    <a:pt x="389" y="1144"/>
                    <a:pt x="503" y="961"/>
                    <a:pt x="503" y="755"/>
                  </a:cubicBezTo>
                  <a:cubicBezTo>
                    <a:pt x="458" y="481"/>
                    <a:pt x="549" y="183"/>
                    <a:pt x="252" y="0"/>
                  </a:cubicBezTo>
                  <a:close/>
                </a:path>
              </a:pathLst>
            </a:custGeom>
            <a:solidFill>
              <a:srgbClr val="971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25" name="Google Shape;739;p35">
              <a:extLst>
                <a:ext uri="{FF2B5EF4-FFF2-40B4-BE49-F238E27FC236}">
                  <a16:creationId xmlns:a16="http://schemas.microsoft.com/office/drawing/2014/main" id="{1FB1D737-9C1B-AD37-C117-178DE05CE15E}"/>
                </a:ext>
              </a:extLst>
            </p:cNvPr>
            <p:cNvSpPr/>
            <p:nvPr/>
          </p:nvSpPr>
          <p:spPr>
            <a:xfrm>
              <a:off x="3547575" y="5262375"/>
              <a:ext cx="38900" cy="7000"/>
            </a:xfrm>
            <a:custGeom>
              <a:avLst/>
              <a:gdLst/>
              <a:ahLst/>
              <a:cxnLst/>
              <a:rect l="l" t="t" r="r" b="b"/>
              <a:pathLst>
                <a:path w="1556" h="280" extrusionOk="0">
                  <a:moveTo>
                    <a:pt x="707" y="1"/>
                  </a:moveTo>
                  <a:cubicBezTo>
                    <a:pt x="473" y="1"/>
                    <a:pt x="234" y="28"/>
                    <a:pt x="1" y="28"/>
                  </a:cubicBezTo>
                  <a:lnTo>
                    <a:pt x="275" y="279"/>
                  </a:lnTo>
                  <a:lnTo>
                    <a:pt x="1556" y="234"/>
                  </a:lnTo>
                  <a:cubicBezTo>
                    <a:pt x="1289" y="43"/>
                    <a:pt x="1001" y="1"/>
                    <a:pt x="707" y="1"/>
                  </a:cubicBezTo>
                  <a:close/>
                </a:path>
              </a:pathLst>
            </a:custGeom>
            <a:solidFill>
              <a:srgbClr val="D46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26" name="Google Shape;740;p35">
              <a:extLst>
                <a:ext uri="{FF2B5EF4-FFF2-40B4-BE49-F238E27FC236}">
                  <a16:creationId xmlns:a16="http://schemas.microsoft.com/office/drawing/2014/main" id="{D17BD950-E91A-7B3D-4B93-00C7187A13C4}"/>
                </a:ext>
              </a:extLst>
            </p:cNvPr>
            <p:cNvSpPr/>
            <p:nvPr/>
          </p:nvSpPr>
          <p:spPr>
            <a:xfrm>
              <a:off x="3808250" y="5293350"/>
              <a:ext cx="26325" cy="13750"/>
            </a:xfrm>
            <a:custGeom>
              <a:avLst/>
              <a:gdLst/>
              <a:ahLst/>
              <a:cxnLst/>
              <a:rect l="l" t="t" r="r" b="b"/>
              <a:pathLst>
                <a:path w="1053" h="550" extrusionOk="0">
                  <a:moveTo>
                    <a:pt x="847" y="1"/>
                  </a:moveTo>
                  <a:cubicBezTo>
                    <a:pt x="550" y="69"/>
                    <a:pt x="230" y="1"/>
                    <a:pt x="1" y="252"/>
                  </a:cubicBezTo>
                  <a:lnTo>
                    <a:pt x="367" y="550"/>
                  </a:lnTo>
                  <a:cubicBezTo>
                    <a:pt x="618" y="412"/>
                    <a:pt x="916" y="367"/>
                    <a:pt x="1053" y="69"/>
                  </a:cubicBezTo>
                  <a:cubicBezTo>
                    <a:pt x="984" y="69"/>
                    <a:pt x="893" y="47"/>
                    <a:pt x="847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27" name="Google Shape;741;p35">
              <a:extLst>
                <a:ext uri="{FF2B5EF4-FFF2-40B4-BE49-F238E27FC236}">
                  <a16:creationId xmlns:a16="http://schemas.microsoft.com/office/drawing/2014/main" id="{55825EE0-24B4-D65A-D9D4-FB60A6D40A1C}"/>
                </a:ext>
              </a:extLst>
            </p:cNvPr>
            <p:cNvSpPr/>
            <p:nvPr/>
          </p:nvSpPr>
          <p:spPr>
            <a:xfrm>
              <a:off x="4337050" y="4743975"/>
              <a:ext cx="20600" cy="18325"/>
            </a:xfrm>
            <a:custGeom>
              <a:avLst/>
              <a:gdLst/>
              <a:ahLst/>
              <a:cxnLst/>
              <a:rect l="l" t="t" r="r" b="b"/>
              <a:pathLst>
                <a:path w="824" h="733" extrusionOk="0">
                  <a:moveTo>
                    <a:pt x="298" y="1"/>
                  </a:moveTo>
                  <a:cubicBezTo>
                    <a:pt x="1" y="138"/>
                    <a:pt x="46" y="435"/>
                    <a:pt x="1" y="687"/>
                  </a:cubicBezTo>
                  <a:lnTo>
                    <a:pt x="755" y="733"/>
                  </a:lnTo>
                  <a:cubicBezTo>
                    <a:pt x="778" y="733"/>
                    <a:pt x="801" y="710"/>
                    <a:pt x="824" y="641"/>
                  </a:cubicBezTo>
                  <a:cubicBezTo>
                    <a:pt x="824" y="573"/>
                    <a:pt x="801" y="504"/>
                    <a:pt x="755" y="458"/>
                  </a:cubicBezTo>
                  <a:cubicBezTo>
                    <a:pt x="481" y="435"/>
                    <a:pt x="275" y="344"/>
                    <a:pt x="298" y="1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28" name="Google Shape;742;p35">
              <a:extLst>
                <a:ext uri="{FF2B5EF4-FFF2-40B4-BE49-F238E27FC236}">
                  <a16:creationId xmlns:a16="http://schemas.microsoft.com/office/drawing/2014/main" id="{DD2843AD-751B-EEED-51FA-A0C5F1DB3645}"/>
                </a:ext>
              </a:extLst>
            </p:cNvPr>
            <p:cNvSpPr/>
            <p:nvPr/>
          </p:nvSpPr>
          <p:spPr>
            <a:xfrm>
              <a:off x="4359350" y="4624500"/>
              <a:ext cx="8600" cy="8025"/>
            </a:xfrm>
            <a:custGeom>
              <a:avLst/>
              <a:gdLst/>
              <a:ahLst/>
              <a:cxnLst/>
              <a:rect l="l" t="t" r="r" b="b"/>
              <a:pathLst>
                <a:path w="344" h="321" extrusionOk="0">
                  <a:moveTo>
                    <a:pt x="138" y="1"/>
                  </a:moveTo>
                  <a:cubicBezTo>
                    <a:pt x="46" y="47"/>
                    <a:pt x="0" y="115"/>
                    <a:pt x="69" y="207"/>
                  </a:cubicBezTo>
                  <a:cubicBezTo>
                    <a:pt x="138" y="252"/>
                    <a:pt x="206" y="275"/>
                    <a:pt x="275" y="321"/>
                  </a:cubicBezTo>
                  <a:cubicBezTo>
                    <a:pt x="298" y="229"/>
                    <a:pt x="343" y="138"/>
                    <a:pt x="343" y="92"/>
                  </a:cubicBezTo>
                  <a:cubicBezTo>
                    <a:pt x="343" y="47"/>
                    <a:pt x="206" y="47"/>
                    <a:pt x="138" y="1"/>
                  </a:cubicBezTo>
                  <a:close/>
                </a:path>
              </a:pathLst>
            </a:custGeom>
            <a:solidFill>
              <a:srgbClr val="D86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29" name="Google Shape;743;p35">
              <a:extLst>
                <a:ext uri="{FF2B5EF4-FFF2-40B4-BE49-F238E27FC236}">
                  <a16:creationId xmlns:a16="http://schemas.microsoft.com/office/drawing/2014/main" id="{C28897A0-6089-7DCB-5120-27CEF2AF0F1E}"/>
                </a:ext>
              </a:extLst>
            </p:cNvPr>
            <p:cNvSpPr/>
            <p:nvPr/>
          </p:nvSpPr>
          <p:spPr>
            <a:xfrm>
              <a:off x="4325050" y="4785725"/>
              <a:ext cx="12025" cy="14300"/>
            </a:xfrm>
            <a:custGeom>
              <a:avLst/>
              <a:gdLst/>
              <a:ahLst/>
              <a:cxnLst/>
              <a:rect l="l" t="t" r="r" b="b"/>
              <a:pathLst>
                <a:path w="481" h="572" extrusionOk="0">
                  <a:moveTo>
                    <a:pt x="458" y="0"/>
                  </a:moveTo>
                  <a:lnTo>
                    <a:pt x="458" y="0"/>
                  </a:lnTo>
                  <a:cubicBezTo>
                    <a:pt x="252" y="137"/>
                    <a:pt x="92" y="343"/>
                    <a:pt x="0" y="572"/>
                  </a:cubicBezTo>
                  <a:cubicBezTo>
                    <a:pt x="389" y="572"/>
                    <a:pt x="481" y="320"/>
                    <a:pt x="458" y="0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30" name="Google Shape;744;p35">
              <a:extLst>
                <a:ext uri="{FF2B5EF4-FFF2-40B4-BE49-F238E27FC236}">
                  <a16:creationId xmlns:a16="http://schemas.microsoft.com/office/drawing/2014/main" id="{11069B98-415E-6020-DE10-5971329438B3}"/>
                </a:ext>
              </a:extLst>
            </p:cNvPr>
            <p:cNvSpPr/>
            <p:nvPr/>
          </p:nvSpPr>
          <p:spPr>
            <a:xfrm>
              <a:off x="3322350" y="4003675"/>
              <a:ext cx="13175" cy="14325"/>
            </a:xfrm>
            <a:custGeom>
              <a:avLst/>
              <a:gdLst/>
              <a:ahLst/>
              <a:cxnLst/>
              <a:rect l="l" t="t" r="r" b="b"/>
              <a:pathLst>
                <a:path w="527" h="573" extrusionOk="0">
                  <a:moveTo>
                    <a:pt x="252" y="1"/>
                  </a:moveTo>
                  <a:lnTo>
                    <a:pt x="0" y="252"/>
                  </a:lnTo>
                  <a:cubicBezTo>
                    <a:pt x="23" y="367"/>
                    <a:pt x="46" y="458"/>
                    <a:pt x="46" y="572"/>
                  </a:cubicBezTo>
                  <a:lnTo>
                    <a:pt x="526" y="275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31" name="Google Shape;745;p35">
              <a:extLst>
                <a:ext uri="{FF2B5EF4-FFF2-40B4-BE49-F238E27FC236}">
                  <a16:creationId xmlns:a16="http://schemas.microsoft.com/office/drawing/2014/main" id="{AA39F689-FFBF-A213-4D17-1CC8D1A7FCC1}"/>
                </a:ext>
              </a:extLst>
            </p:cNvPr>
            <p:cNvSpPr/>
            <p:nvPr/>
          </p:nvSpPr>
          <p:spPr>
            <a:xfrm>
              <a:off x="4323900" y="4961800"/>
              <a:ext cx="9750" cy="19450"/>
            </a:xfrm>
            <a:custGeom>
              <a:avLst/>
              <a:gdLst/>
              <a:ahLst/>
              <a:cxnLst/>
              <a:rect l="l" t="t" r="r" b="b"/>
              <a:pathLst>
                <a:path w="390" h="778" extrusionOk="0">
                  <a:moveTo>
                    <a:pt x="252" y="0"/>
                  </a:moveTo>
                  <a:lnTo>
                    <a:pt x="252" y="0"/>
                  </a:lnTo>
                  <a:cubicBezTo>
                    <a:pt x="69" y="206"/>
                    <a:pt x="1" y="503"/>
                    <a:pt x="69" y="778"/>
                  </a:cubicBezTo>
                  <a:cubicBezTo>
                    <a:pt x="298" y="595"/>
                    <a:pt x="389" y="252"/>
                    <a:pt x="252" y="0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32" name="Google Shape;746;p35">
              <a:extLst>
                <a:ext uri="{FF2B5EF4-FFF2-40B4-BE49-F238E27FC236}">
                  <a16:creationId xmlns:a16="http://schemas.microsoft.com/office/drawing/2014/main" id="{3239C3B7-4BED-461B-285D-4D1016A2477C}"/>
                </a:ext>
              </a:extLst>
            </p:cNvPr>
            <p:cNvSpPr/>
            <p:nvPr/>
          </p:nvSpPr>
          <p:spPr>
            <a:xfrm>
              <a:off x="4373650" y="4360400"/>
              <a:ext cx="15450" cy="12600"/>
            </a:xfrm>
            <a:custGeom>
              <a:avLst/>
              <a:gdLst/>
              <a:ahLst/>
              <a:cxnLst/>
              <a:rect l="l" t="t" r="r" b="b"/>
              <a:pathLst>
                <a:path w="618" h="504" extrusionOk="0">
                  <a:moveTo>
                    <a:pt x="320" y="0"/>
                  </a:moveTo>
                  <a:lnTo>
                    <a:pt x="23" y="23"/>
                  </a:lnTo>
                  <a:cubicBezTo>
                    <a:pt x="0" y="206"/>
                    <a:pt x="114" y="412"/>
                    <a:pt x="297" y="504"/>
                  </a:cubicBezTo>
                  <a:lnTo>
                    <a:pt x="343" y="435"/>
                  </a:lnTo>
                  <a:cubicBezTo>
                    <a:pt x="389" y="366"/>
                    <a:pt x="457" y="298"/>
                    <a:pt x="549" y="252"/>
                  </a:cubicBezTo>
                  <a:lnTo>
                    <a:pt x="572" y="229"/>
                  </a:lnTo>
                  <a:cubicBezTo>
                    <a:pt x="595" y="229"/>
                    <a:pt x="595" y="183"/>
                    <a:pt x="595" y="138"/>
                  </a:cubicBezTo>
                  <a:cubicBezTo>
                    <a:pt x="617" y="92"/>
                    <a:pt x="595" y="23"/>
                    <a:pt x="549" y="0"/>
                  </a:cubicBezTo>
                  <a:close/>
                </a:path>
              </a:pathLst>
            </a:custGeom>
            <a:solidFill>
              <a:srgbClr val="A9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33" name="Google Shape;747;p35">
              <a:extLst>
                <a:ext uri="{FF2B5EF4-FFF2-40B4-BE49-F238E27FC236}">
                  <a16:creationId xmlns:a16="http://schemas.microsoft.com/office/drawing/2014/main" id="{A20147F3-C022-A057-F67A-75419DEFFB04}"/>
                </a:ext>
              </a:extLst>
            </p:cNvPr>
            <p:cNvSpPr/>
            <p:nvPr/>
          </p:nvSpPr>
          <p:spPr>
            <a:xfrm>
              <a:off x="4156975" y="4288375"/>
              <a:ext cx="8025" cy="8475"/>
            </a:xfrm>
            <a:custGeom>
              <a:avLst/>
              <a:gdLst/>
              <a:ahLst/>
              <a:cxnLst/>
              <a:rect l="l" t="t" r="r" b="b"/>
              <a:pathLst>
                <a:path w="321" h="339" extrusionOk="0">
                  <a:moveTo>
                    <a:pt x="69" y="0"/>
                  </a:moveTo>
                  <a:cubicBezTo>
                    <a:pt x="23" y="69"/>
                    <a:pt x="1" y="137"/>
                    <a:pt x="1" y="229"/>
                  </a:cubicBezTo>
                  <a:cubicBezTo>
                    <a:pt x="1" y="296"/>
                    <a:pt x="50" y="338"/>
                    <a:pt x="112" y="338"/>
                  </a:cubicBezTo>
                  <a:cubicBezTo>
                    <a:pt x="134" y="338"/>
                    <a:pt x="159" y="333"/>
                    <a:pt x="183" y="320"/>
                  </a:cubicBezTo>
                  <a:cubicBezTo>
                    <a:pt x="298" y="275"/>
                    <a:pt x="321" y="206"/>
                    <a:pt x="252" y="115"/>
                  </a:cubicBezTo>
                  <a:cubicBezTo>
                    <a:pt x="206" y="69"/>
                    <a:pt x="138" y="23"/>
                    <a:pt x="69" y="0"/>
                  </a:cubicBezTo>
                  <a:close/>
                </a:path>
              </a:pathLst>
            </a:custGeom>
            <a:solidFill>
              <a:srgbClr val="EE9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34" name="Google Shape;748;p35">
              <a:extLst>
                <a:ext uri="{FF2B5EF4-FFF2-40B4-BE49-F238E27FC236}">
                  <a16:creationId xmlns:a16="http://schemas.microsoft.com/office/drawing/2014/main" id="{5D259984-4994-5E9A-1729-33E3C4141E9E}"/>
                </a:ext>
              </a:extLst>
            </p:cNvPr>
            <p:cNvSpPr/>
            <p:nvPr/>
          </p:nvSpPr>
          <p:spPr>
            <a:xfrm>
              <a:off x="3078825" y="4307800"/>
              <a:ext cx="6300" cy="8600"/>
            </a:xfrm>
            <a:custGeom>
              <a:avLst/>
              <a:gdLst/>
              <a:ahLst/>
              <a:cxnLst/>
              <a:rect l="l" t="t" r="r" b="b"/>
              <a:pathLst>
                <a:path w="252" h="344" extrusionOk="0">
                  <a:moveTo>
                    <a:pt x="69" y="1"/>
                  </a:moveTo>
                  <a:cubicBezTo>
                    <a:pt x="69" y="69"/>
                    <a:pt x="0" y="138"/>
                    <a:pt x="23" y="207"/>
                  </a:cubicBezTo>
                  <a:cubicBezTo>
                    <a:pt x="46" y="275"/>
                    <a:pt x="137" y="298"/>
                    <a:pt x="206" y="344"/>
                  </a:cubicBezTo>
                  <a:cubicBezTo>
                    <a:pt x="229" y="275"/>
                    <a:pt x="252" y="207"/>
                    <a:pt x="252" y="138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rgbClr val="DE7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35" name="Google Shape;749;p35">
              <a:extLst>
                <a:ext uri="{FF2B5EF4-FFF2-40B4-BE49-F238E27FC236}">
                  <a16:creationId xmlns:a16="http://schemas.microsoft.com/office/drawing/2014/main" id="{F2D0A769-1734-C917-9053-1C066C068B21}"/>
                </a:ext>
              </a:extLst>
            </p:cNvPr>
            <p:cNvSpPr/>
            <p:nvPr/>
          </p:nvSpPr>
          <p:spPr>
            <a:xfrm>
              <a:off x="4077725" y="5157725"/>
              <a:ext cx="4950" cy="3600"/>
            </a:xfrm>
            <a:custGeom>
              <a:avLst/>
              <a:gdLst/>
              <a:ahLst/>
              <a:cxnLst/>
              <a:rect l="l" t="t" r="r" b="b"/>
              <a:pathLst>
                <a:path w="198" h="144" extrusionOk="0">
                  <a:moveTo>
                    <a:pt x="85" y="0"/>
                  </a:moveTo>
                  <a:cubicBezTo>
                    <a:pt x="24" y="0"/>
                    <a:pt x="0" y="41"/>
                    <a:pt x="38" y="98"/>
                  </a:cubicBezTo>
                  <a:cubicBezTo>
                    <a:pt x="38" y="144"/>
                    <a:pt x="84" y="144"/>
                    <a:pt x="129" y="144"/>
                  </a:cubicBezTo>
                  <a:lnTo>
                    <a:pt x="198" y="75"/>
                  </a:lnTo>
                  <a:cubicBezTo>
                    <a:pt x="175" y="52"/>
                    <a:pt x="152" y="6"/>
                    <a:pt x="129" y="6"/>
                  </a:cubicBezTo>
                  <a:cubicBezTo>
                    <a:pt x="113" y="2"/>
                    <a:pt x="98" y="0"/>
                    <a:pt x="85" y="0"/>
                  </a:cubicBezTo>
                  <a:close/>
                </a:path>
              </a:pathLst>
            </a:custGeom>
            <a:solidFill>
              <a:srgbClr val="F3D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36" name="Google Shape;750;p35">
              <a:extLst>
                <a:ext uri="{FF2B5EF4-FFF2-40B4-BE49-F238E27FC236}">
                  <a16:creationId xmlns:a16="http://schemas.microsoft.com/office/drawing/2014/main" id="{45290D7E-1B5C-FFFF-584C-3C1687B5E711}"/>
                </a:ext>
              </a:extLst>
            </p:cNvPr>
            <p:cNvSpPr/>
            <p:nvPr/>
          </p:nvSpPr>
          <p:spPr>
            <a:xfrm>
              <a:off x="4318750" y="4799450"/>
              <a:ext cx="6325" cy="13150"/>
            </a:xfrm>
            <a:custGeom>
              <a:avLst/>
              <a:gdLst/>
              <a:ahLst/>
              <a:cxnLst/>
              <a:rect l="l" t="t" r="r" b="b"/>
              <a:pathLst>
                <a:path w="253" h="526" extrusionOk="0">
                  <a:moveTo>
                    <a:pt x="252" y="0"/>
                  </a:moveTo>
                  <a:cubicBezTo>
                    <a:pt x="1" y="91"/>
                    <a:pt x="69" y="343"/>
                    <a:pt x="47" y="526"/>
                  </a:cubicBezTo>
                  <a:cubicBezTo>
                    <a:pt x="115" y="526"/>
                    <a:pt x="184" y="526"/>
                    <a:pt x="252" y="503"/>
                  </a:cubicBezTo>
                  <a:lnTo>
                    <a:pt x="252" y="0"/>
                  </a:ln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37" name="Google Shape;751;p35">
              <a:extLst>
                <a:ext uri="{FF2B5EF4-FFF2-40B4-BE49-F238E27FC236}">
                  <a16:creationId xmlns:a16="http://schemas.microsoft.com/office/drawing/2014/main" id="{2D0E5DC3-DAA2-9CE1-D0DA-8896DB8297A5}"/>
                </a:ext>
              </a:extLst>
            </p:cNvPr>
            <p:cNvSpPr/>
            <p:nvPr/>
          </p:nvSpPr>
          <p:spPr>
            <a:xfrm>
              <a:off x="3736225" y="5306500"/>
              <a:ext cx="12025" cy="5225"/>
            </a:xfrm>
            <a:custGeom>
              <a:avLst/>
              <a:gdLst/>
              <a:ahLst/>
              <a:cxnLst/>
              <a:rect l="l" t="t" r="r" b="b"/>
              <a:pathLst>
                <a:path w="481" h="209" extrusionOk="0">
                  <a:moveTo>
                    <a:pt x="481" y="1"/>
                  </a:moveTo>
                  <a:lnTo>
                    <a:pt x="1" y="69"/>
                  </a:lnTo>
                  <a:cubicBezTo>
                    <a:pt x="83" y="162"/>
                    <a:pt x="161" y="208"/>
                    <a:pt x="234" y="208"/>
                  </a:cubicBezTo>
                  <a:cubicBezTo>
                    <a:pt x="323" y="208"/>
                    <a:pt x="405" y="139"/>
                    <a:pt x="481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38" name="Google Shape;752;p35">
              <a:extLst>
                <a:ext uri="{FF2B5EF4-FFF2-40B4-BE49-F238E27FC236}">
                  <a16:creationId xmlns:a16="http://schemas.microsoft.com/office/drawing/2014/main" id="{0363124F-F6FE-A6E7-E839-2F98268AA790}"/>
                </a:ext>
              </a:extLst>
            </p:cNvPr>
            <p:cNvSpPr/>
            <p:nvPr/>
          </p:nvSpPr>
          <p:spPr>
            <a:xfrm>
              <a:off x="4205575" y="5131000"/>
              <a:ext cx="6300" cy="6325"/>
            </a:xfrm>
            <a:custGeom>
              <a:avLst/>
              <a:gdLst/>
              <a:ahLst/>
              <a:cxnLst/>
              <a:rect l="l" t="t" r="r" b="b"/>
              <a:pathLst>
                <a:path w="252" h="253" extrusionOk="0">
                  <a:moveTo>
                    <a:pt x="252" y="1"/>
                  </a:moveTo>
                  <a:lnTo>
                    <a:pt x="252" y="1"/>
                  </a:lnTo>
                  <a:cubicBezTo>
                    <a:pt x="115" y="24"/>
                    <a:pt x="23" y="115"/>
                    <a:pt x="0" y="252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B5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39" name="Google Shape;753;p35">
              <a:extLst>
                <a:ext uri="{FF2B5EF4-FFF2-40B4-BE49-F238E27FC236}">
                  <a16:creationId xmlns:a16="http://schemas.microsoft.com/office/drawing/2014/main" id="{8FC82C22-F2F4-E458-DC8E-007E629ED503}"/>
                </a:ext>
              </a:extLst>
            </p:cNvPr>
            <p:cNvSpPr/>
            <p:nvPr/>
          </p:nvSpPr>
          <p:spPr>
            <a:xfrm>
              <a:off x="4174125" y="5157300"/>
              <a:ext cx="6875" cy="5750"/>
            </a:xfrm>
            <a:custGeom>
              <a:avLst/>
              <a:gdLst/>
              <a:ahLst/>
              <a:cxnLst/>
              <a:rect l="l" t="t" r="r" b="b"/>
              <a:pathLst>
                <a:path w="275" h="230" extrusionOk="0">
                  <a:moveTo>
                    <a:pt x="275" y="1"/>
                  </a:moveTo>
                  <a:lnTo>
                    <a:pt x="275" y="1"/>
                  </a:lnTo>
                  <a:cubicBezTo>
                    <a:pt x="138" y="23"/>
                    <a:pt x="46" y="115"/>
                    <a:pt x="1" y="229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40" name="Google Shape;754;p35">
              <a:extLst>
                <a:ext uri="{FF2B5EF4-FFF2-40B4-BE49-F238E27FC236}">
                  <a16:creationId xmlns:a16="http://schemas.microsoft.com/office/drawing/2014/main" id="{8894E445-CFAC-88C2-1C7E-B795000BBD6B}"/>
                </a:ext>
              </a:extLst>
            </p:cNvPr>
            <p:cNvSpPr/>
            <p:nvPr/>
          </p:nvSpPr>
          <p:spPr>
            <a:xfrm>
              <a:off x="4167275" y="5162450"/>
              <a:ext cx="6875" cy="6300"/>
            </a:xfrm>
            <a:custGeom>
              <a:avLst/>
              <a:gdLst/>
              <a:ahLst/>
              <a:cxnLst/>
              <a:rect l="l" t="t" r="r" b="b"/>
              <a:pathLst>
                <a:path w="275" h="252" extrusionOk="0">
                  <a:moveTo>
                    <a:pt x="275" y="0"/>
                  </a:moveTo>
                  <a:lnTo>
                    <a:pt x="0" y="252"/>
                  </a:ln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41" name="Google Shape;755;p35">
              <a:extLst>
                <a:ext uri="{FF2B5EF4-FFF2-40B4-BE49-F238E27FC236}">
                  <a16:creationId xmlns:a16="http://schemas.microsoft.com/office/drawing/2014/main" id="{C1B552F9-BE09-B912-3A85-AE27715D582D}"/>
                </a:ext>
              </a:extLst>
            </p:cNvPr>
            <p:cNvSpPr/>
            <p:nvPr/>
          </p:nvSpPr>
          <p:spPr>
            <a:xfrm>
              <a:off x="3372075" y="5195525"/>
              <a:ext cx="6325" cy="4675"/>
            </a:xfrm>
            <a:custGeom>
              <a:avLst/>
              <a:gdLst/>
              <a:ahLst/>
              <a:cxnLst/>
              <a:rect l="l" t="t" r="r" b="b"/>
              <a:pathLst>
                <a:path w="253" h="187" extrusionOk="0">
                  <a:moveTo>
                    <a:pt x="36" y="0"/>
                  </a:moveTo>
                  <a:cubicBezTo>
                    <a:pt x="25" y="0"/>
                    <a:pt x="13" y="1"/>
                    <a:pt x="1" y="4"/>
                  </a:cubicBezTo>
                  <a:cubicBezTo>
                    <a:pt x="46" y="118"/>
                    <a:pt x="138" y="187"/>
                    <a:pt x="252" y="187"/>
                  </a:cubicBezTo>
                  <a:cubicBezTo>
                    <a:pt x="232" y="84"/>
                    <a:pt x="138" y="0"/>
                    <a:pt x="36" y="0"/>
                  </a:cubicBez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42" name="Google Shape;756;p35">
              <a:extLst>
                <a:ext uri="{FF2B5EF4-FFF2-40B4-BE49-F238E27FC236}">
                  <a16:creationId xmlns:a16="http://schemas.microsoft.com/office/drawing/2014/main" id="{EB103162-C137-91D7-3E92-157CAFB88C4D}"/>
                </a:ext>
              </a:extLst>
            </p:cNvPr>
            <p:cNvSpPr/>
            <p:nvPr/>
          </p:nvSpPr>
          <p:spPr>
            <a:xfrm>
              <a:off x="4015200" y="5244425"/>
              <a:ext cx="9175" cy="6075"/>
            </a:xfrm>
            <a:custGeom>
              <a:avLst/>
              <a:gdLst/>
              <a:ahLst/>
              <a:cxnLst/>
              <a:rect l="l" t="t" r="r" b="b"/>
              <a:pathLst>
                <a:path w="367" h="243" extrusionOk="0">
                  <a:moveTo>
                    <a:pt x="270" y="0"/>
                  </a:moveTo>
                  <a:cubicBezTo>
                    <a:pt x="152" y="0"/>
                    <a:pt x="55" y="66"/>
                    <a:pt x="1" y="174"/>
                  </a:cubicBezTo>
                  <a:lnTo>
                    <a:pt x="344" y="243"/>
                  </a:lnTo>
                  <a:cubicBezTo>
                    <a:pt x="344" y="174"/>
                    <a:pt x="366" y="83"/>
                    <a:pt x="366" y="14"/>
                  </a:cubicBezTo>
                  <a:cubicBezTo>
                    <a:pt x="333" y="5"/>
                    <a:pt x="301" y="0"/>
                    <a:pt x="270" y="0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43" name="Google Shape;757;p35">
              <a:extLst>
                <a:ext uri="{FF2B5EF4-FFF2-40B4-BE49-F238E27FC236}">
                  <a16:creationId xmlns:a16="http://schemas.microsoft.com/office/drawing/2014/main" id="{38D65B68-9CA8-22F0-7859-240DB9EA5C9F}"/>
                </a:ext>
              </a:extLst>
            </p:cNvPr>
            <p:cNvSpPr/>
            <p:nvPr/>
          </p:nvSpPr>
          <p:spPr>
            <a:xfrm>
              <a:off x="3931175" y="5258475"/>
              <a:ext cx="3450" cy="3475"/>
            </a:xfrm>
            <a:custGeom>
              <a:avLst/>
              <a:gdLst/>
              <a:ahLst/>
              <a:cxnLst/>
              <a:rect l="l" t="t" r="r" b="b"/>
              <a:pathLst>
                <a:path w="138" h="139" extrusionOk="0">
                  <a:moveTo>
                    <a:pt x="69" y="1"/>
                  </a:moveTo>
                  <a:cubicBezTo>
                    <a:pt x="46" y="1"/>
                    <a:pt x="23" y="24"/>
                    <a:pt x="0" y="47"/>
                  </a:cubicBezTo>
                  <a:lnTo>
                    <a:pt x="69" y="138"/>
                  </a:lnTo>
                  <a:lnTo>
                    <a:pt x="137" y="70"/>
                  </a:lnTo>
                  <a:cubicBezTo>
                    <a:pt x="115" y="47"/>
                    <a:pt x="92" y="1"/>
                    <a:pt x="69" y="1"/>
                  </a:cubicBezTo>
                  <a:close/>
                </a:path>
              </a:pathLst>
            </a:custGeom>
            <a:solidFill>
              <a:srgbClr val="DD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44" name="Google Shape;758;p35">
              <a:extLst>
                <a:ext uri="{FF2B5EF4-FFF2-40B4-BE49-F238E27FC236}">
                  <a16:creationId xmlns:a16="http://schemas.microsoft.com/office/drawing/2014/main" id="{DE30FBF1-49D7-8252-588E-996395892C1E}"/>
                </a:ext>
              </a:extLst>
            </p:cNvPr>
            <p:cNvSpPr/>
            <p:nvPr/>
          </p:nvSpPr>
          <p:spPr>
            <a:xfrm>
              <a:off x="3635625" y="5288225"/>
              <a:ext cx="8025" cy="5150"/>
            </a:xfrm>
            <a:custGeom>
              <a:avLst/>
              <a:gdLst/>
              <a:ahLst/>
              <a:cxnLst/>
              <a:rect l="l" t="t" r="r" b="b"/>
              <a:pathLst>
                <a:path w="321" h="206" extrusionOk="0">
                  <a:moveTo>
                    <a:pt x="0" y="0"/>
                  </a:moveTo>
                  <a:cubicBezTo>
                    <a:pt x="46" y="114"/>
                    <a:pt x="183" y="206"/>
                    <a:pt x="320" y="20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45" name="Google Shape;759;p35">
              <a:extLst>
                <a:ext uri="{FF2B5EF4-FFF2-40B4-BE49-F238E27FC236}">
                  <a16:creationId xmlns:a16="http://schemas.microsoft.com/office/drawing/2014/main" id="{A89BBC7E-F903-B0AA-04A6-4062B78D5DB2}"/>
                </a:ext>
              </a:extLst>
            </p:cNvPr>
            <p:cNvSpPr/>
            <p:nvPr/>
          </p:nvSpPr>
          <p:spPr>
            <a:xfrm>
              <a:off x="3171425" y="4961225"/>
              <a:ext cx="6875" cy="6875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23" y="0"/>
                  </a:moveTo>
                  <a:cubicBezTo>
                    <a:pt x="23" y="92"/>
                    <a:pt x="0" y="183"/>
                    <a:pt x="0" y="275"/>
                  </a:cubicBezTo>
                  <a:lnTo>
                    <a:pt x="275" y="275"/>
                  </a:lnTo>
                  <a:cubicBezTo>
                    <a:pt x="275" y="137"/>
                    <a:pt x="161" y="23"/>
                    <a:pt x="23" y="0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46" name="Google Shape;760;p35">
              <a:extLst>
                <a:ext uri="{FF2B5EF4-FFF2-40B4-BE49-F238E27FC236}">
                  <a16:creationId xmlns:a16="http://schemas.microsoft.com/office/drawing/2014/main" id="{3002923B-1115-7E45-E18F-7FF48932AE0E}"/>
                </a:ext>
              </a:extLst>
            </p:cNvPr>
            <p:cNvSpPr/>
            <p:nvPr/>
          </p:nvSpPr>
          <p:spPr>
            <a:xfrm>
              <a:off x="3178275" y="4968075"/>
              <a:ext cx="5750" cy="6900"/>
            </a:xfrm>
            <a:custGeom>
              <a:avLst/>
              <a:gdLst/>
              <a:ahLst/>
              <a:cxnLst/>
              <a:rect l="l" t="t" r="r" b="b"/>
              <a:pathLst>
                <a:path w="230" h="276" extrusionOk="0">
                  <a:moveTo>
                    <a:pt x="1" y="1"/>
                  </a:moveTo>
                  <a:lnTo>
                    <a:pt x="230" y="275"/>
                  </a:lnTo>
                  <a:cubicBezTo>
                    <a:pt x="207" y="138"/>
                    <a:pt x="115" y="46"/>
                    <a:pt x="1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47" name="Google Shape;761;p35">
              <a:extLst>
                <a:ext uri="{FF2B5EF4-FFF2-40B4-BE49-F238E27FC236}">
                  <a16:creationId xmlns:a16="http://schemas.microsoft.com/office/drawing/2014/main" id="{53680BF4-0B23-112D-353F-7BB60366B7EB}"/>
                </a:ext>
              </a:extLst>
            </p:cNvPr>
            <p:cNvSpPr/>
            <p:nvPr/>
          </p:nvSpPr>
          <p:spPr>
            <a:xfrm>
              <a:off x="3146850" y="4160075"/>
              <a:ext cx="12600" cy="6625"/>
            </a:xfrm>
            <a:custGeom>
              <a:avLst/>
              <a:gdLst/>
              <a:ahLst/>
              <a:cxnLst/>
              <a:rect l="l" t="t" r="r" b="b"/>
              <a:pathLst>
                <a:path w="504" h="265" extrusionOk="0">
                  <a:moveTo>
                    <a:pt x="412" y="0"/>
                  </a:moveTo>
                  <a:cubicBezTo>
                    <a:pt x="239" y="0"/>
                    <a:pt x="78" y="106"/>
                    <a:pt x="0" y="262"/>
                  </a:cubicBezTo>
                  <a:cubicBezTo>
                    <a:pt x="18" y="264"/>
                    <a:pt x="35" y="265"/>
                    <a:pt x="53" y="265"/>
                  </a:cubicBezTo>
                  <a:cubicBezTo>
                    <a:pt x="237" y="265"/>
                    <a:pt x="399" y="156"/>
                    <a:pt x="503" y="10"/>
                  </a:cubicBezTo>
                  <a:cubicBezTo>
                    <a:pt x="473" y="3"/>
                    <a:pt x="442" y="0"/>
                    <a:pt x="412" y="0"/>
                  </a:cubicBez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48" name="Google Shape;762;p35">
              <a:extLst>
                <a:ext uri="{FF2B5EF4-FFF2-40B4-BE49-F238E27FC236}">
                  <a16:creationId xmlns:a16="http://schemas.microsoft.com/office/drawing/2014/main" id="{E238CAEB-D87A-CE59-7FA9-95A4D8C52DF0}"/>
                </a:ext>
              </a:extLst>
            </p:cNvPr>
            <p:cNvSpPr/>
            <p:nvPr/>
          </p:nvSpPr>
          <p:spPr>
            <a:xfrm>
              <a:off x="3503550" y="3903075"/>
              <a:ext cx="50350" cy="12025"/>
            </a:xfrm>
            <a:custGeom>
              <a:avLst/>
              <a:gdLst/>
              <a:ahLst/>
              <a:cxnLst/>
              <a:rect l="l" t="t" r="r" b="b"/>
              <a:pathLst>
                <a:path w="2014" h="481" extrusionOk="0">
                  <a:moveTo>
                    <a:pt x="801" y="0"/>
                  </a:moveTo>
                  <a:cubicBezTo>
                    <a:pt x="458" y="0"/>
                    <a:pt x="138" y="183"/>
                    <a:pt x="1" y="480"/>
                  </a:cubicBezTo>
                  <a:cubicBezTo>
                    <a:pt x="501" y="418"/>
                    <a:pt x="962" y="223"/>
                    <a:pt x="1455" y="223"/>
                  </a:cubicBezTo>
                  <a:cubicBezTo>
                    <a:pt x="1504" y="223"/>
                    <a:pt x="1552" y="225"/>
                    <a:pt x="1602" y="229"/>
                  </a:cubicBezTo>
                  <a:cubicBezTo>
                    <a:pt x="1762" y="229"/>
                    <a:pt x="1922" y="137"/>
                    <a:pt x="2013" y="0"/>
                  </a:cubicBezTo>
                  <a:close/>
                </a:path>
              </a:pathLst>
            </a:custGeom>
            <a:solidFill>
              <a:srgbClr val="E69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49" name="Google Shape;763;p35">
              <a:extLst>
                <a:ext uri="{FF2B5EF4-FFF2-40B4-BE49-F238E27FC236}">
                  <a16:creationId xmlns:a16="http://schemas.microsoft.com/office/drawing/2014/main" id="{DE6DA374-1614-E61E-D6F4-D94F07CB375F}"/>
                </a:ext>
              </a:extLst>
            </p:cNvPr>
            <p:cNvSpPr/>
            <p:nvPr/>
          </p:nvSpPr>
          <p:spPr>
            <a:xfrm>
              <a:off x="4180975" y="5168725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1" y="252"/>
                  </a:moveTo>
                  <a:lnTo>
                    <a:pt x="252" y="1"/>
                  </a:ln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50" name="Google Shape;764;p35">
              <a:extLst>
                <a:ext uri="{FF2B5EF4-FFF2-40B4-BE49-F238E27FC236}">
                  <a16:creationId xmlns:a16="http://schemas.microsoft.com/office/drawing/2014/main" id="{0A2F99E6-AE2E-EFBA-7E5F-8AABFB39154A}"/>
                </a:ext>
              </a:extLst>
            </p:cNvPr>
            <p:cNvSpPr/>
            <p:nvPr/>
          </p:nvSpPr>
          <p:spPr>
            <a:xfrm>
              <a:off x="4343350" y="4971075"/>
              <a:ext cx="18875" cy="18900"/>
            </a:xfrm>
            <a:custGeom>
              <a:avLst/>
              <a:gdLst/>
              <a:ahLst/>
              <a:cxnLst/>
              <a:rect l="l" t="t" r="r" b="b"/>
              <a:pathLst>
                <a:path w="755" h="756" extrusionOk="0">
                  <a:moveTo>
                    <a:pt x="377" y="1"/>
                  </a:moveTo>
                  <a:cubicBezTo>
                    <a:pt x="240" y="1"/>
                    <a:pt x="103" y="52"/>
                    <a:pt x="0" y="155"/>
                  </a:cubicBezTo>
                  <a:cubicBezTo>
                    <a:pt x="23" y="269"/>
                    <a:pt x="46" y="384"/>
                    <a:pt x="92" y="498"/>
                  </a:cubicBezTo>
                  <a:cubicBezTo>
                    <a:pt x="183" y="670"/>
                    <a:pt x="286" y="755"/>
                    <a:pt x="389" y="755"/>
                  </a:cubicBezTo>
                  <a:cubicBezTo>
                    <a:pt x="492" y="755"/>
                    <a:pt x="595" y="670"/>
                    <a:pt x="686" y="498"/>
                  </a:cubicBezTo>
                  <a:cubicBezTo>
                    <a:pt x="732" y="384"/>
                    <a:pt x="755" y="269"/>
                    <a:pt x="755" y="155"/>
                  </a:cubicBezTo>
                  <a:cubicBezTo>
                    <a:pt x="652" y="52"/>
                    <a:pt x="515" y="1"/>
                    <a:pt x="377" y="1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51" name="Google Shape;765;p35">
              <a:extLst>
                <a:ext uri="{FF2B5EF4-FFF2-40B4-BE49-F238E27FC236}">
                  <a16:creationId xmlns:a16="http://schemas.microsoft.com/office/drawing/2014/main" id="{D98159EA-4B34-85A1-7416-36A5AD140877}"/>
                </a:ext>
              </a:extLst>
            </p:cNvPr>
            <p:cNvSpPr/>
            <p:nvPr/>
          </p:nvSpPr>
          <p:spPr>
            <a:xfrm>
              <a:off x="4382225" y="4649350"/>
              <a:ext cx="80625" cy="155050"/>
            </a:xfrm>
            <a:custGeom>
              <a:avLst/>
              <a:gdLst/>
              <a:ahLst/>
              <a:cxnLst/>
              <a:rect l="l" t="t" r="r" b="b"/>
              <a:pathLst>
                <a:path w="3225" h="6202" extrusionOk="0">
                  <a:moveTo>
                    <a:pt x="1940" y="3450"/>
                  </a:moveTo>
                  <a:cubicBezTo>
                    <a:pt x="1991" y="3527"/>
                    <a:pt x="2062" y="3603"/>
                    <a:pt x="2137" y="3671"/>
                  </a:cubicBezTo>
                  <a:lnTo>
                    <a:pt x="2137" y="3671"/>
                  </a:lnTo>
                  <a:cubicBezTo>
                    <a:pt x="2123" y="3668"/>
                    <a:pt x="2109" y="3666"/>
                    <a:pt x="2095" y="3666"/>
                  </a:cubicBezTo>
                  <a:cubicBezTo>
                    <a:pt x="2052" y="3666"/>
                    <a:pt x="2012" y="3683"/>
                    <a:pt x="1989" y="3717"/>
                  </a:cubicBezTo>
                  <a:cubicBezTo>
                    <a:pt x="1962" y="3773"/>
                    <a:pt x="1926" y="3803"/>
                    <a:pt x="1891" y="3803"/>
                  </a:cubicBezTo>
                  <a:cubicBezTo>
                    <a:pt x="1869" y="3803"/>
                    <a:pt x="1847" y="3790"/>
                    <a:pt x="1829" y="3763"/>
                  </a:cubicBezTo>
                  <a:cubicBezTo>
                    <a:pt x="1898" y="3740"/>
                    <a:pt x="1989" y="3763"/>
                    <a:pt x="2012" y="3672"/>
                  </a:cubicBezTo>
                  <a:cubicBezTo>
                    <a:pt x="2012" y="3593"/>
                    <a:pt x="1978" y="3514"/>
                    <a:pt x="1940" y="3450"/>
                  </a:cubicBezTo>
                  <a:close/>
                  <a:moveTo>
                    <a:pt x="2792" y="0"/>
                  </a:moveTo>
                  <a:cubicBezTo>
                    <a:pt x="2717" y="0"/>
                    <a:pt x="2644" y="19"/>
                    <a:pt x="2584" y="59"/>
                  </a:cubicBezTo>
                  <a:cubicBezTo>
                    <a:pt x="2378" y="196"/>
                    <a:pt x="2172" y="333"/>
                    <a:pt x="1967" y="470"/>
                  </a:cubicBezTo>
                  <a:lnTo>
                    <a:pt x="1738" y="722"/>
                  </a:lnTo>
                  <a:cubicBezTo>
                    <a:pt x="1646" y="973"/>
                    <a:pt x="1555" y="1225"/>
                    <a:pt x="1463" y="1476"/>
                  </a:cubicBezTo>
                  <a:cubicBezTo>
                    <a:pt x="1372" y="1568"/>
                    <a:pt x="1303" y="1659"/>
                    <a:pt x="1212" y="1728"/>
                  </a:cubicBezTo>
                  <a:cubicBezTo>
                    <a:pt x="1029" y="1957"/>
                    <a:pt x="892" y="2208"/>
                    <a:pt x="800" y="2460"/>
                  </a:cubicBezTo>
                  <a:cubicBezTo>
                    <a:pt x="503" y="3146"/>
                    <a:pt x="434" y="3900"/>
                    <a:pt x="0" y="4541"/>
                  </a:cubicBezTo>
                  <a:cubicBezTo>
                    <a:pt x="23" y="4655"/>
                    <a:pt x="69" y="4746"/>
                    <a:pt x="114" y="4861"/>
                  </a:cubicBezTo>
                  <a:cubicBezTo>
                    <a:pt x="229" y="5066"/>
                    <a:pt x="389" y="5227"/>
                    <a:pt x="549" y="5387"/>
                  </a:cubicBezTo>
                  <a:lnTo>
                    <a:pt x="709" y="5478"/>
                  </a:lnTo>
                  <a:cubicBezTo>
                    <a:pt x="869" y="5501"/>
                    <a:pt x="1006" y="5547"/>
                    <a:pt x="1166" y="5615"/>
                  </a:cubicBezTo>
                  <a:cubicBezTo>
                    <a:pt x="1281" y="5730"/>
                    <a:pt x="1395" y="5844"/>
                    <a:pt x="1486" y="5981"/>
                  </a:cubicBezTo>
                  <a:cubicBezTo>
                    <a:pt x="1581" y="6108"/>
                    <a:pt x="1676" y="6202"/>
                    <a:pt x="1802" y="6202"/>
                  </a:cubicBezTo>
                  <a:cubicBezTo>
                    <a:pt x="1858" y="6202"/>
                    <a:pt x="1919" y="6183"/>
                    <a:pt x="1989" y="6141"/>
                  </a:cubicBezTo>
                  <a:cubicBezTo>
                    <a:pt x="2218" y="6004"/>
                    <a:pt x="2081" y="5775"/>
                    <a:pt x="2012" y="5592"/>
                  </a:cubicBezTo>
                  <a:cubicBezTo>
                    <a:pt x="1967" y="5409"/>
                    <a:pt x="1875" y="5227"/>
                    <a:pt x="1784" y="5044"/>
                  </a:cubicBezTo>
                  <a:cubicBezTo>
                    <a:pt x="1509" y="4746"/>
                    <a:pt x="1715" y="4632"/>
                    <a:pt x="1944" y="4518"/>
                  </a:cubicBezTo>
                  <a:cubicBezTo>
                    <a:pt x="2396" y="4247"/>
                    <a:pt x="2401" y="4243"/>
                    <a:pt x="2224" y="3736"/>
                  </a:cubicBezTo>
                  <a:lnTo>
                    <a:pt x="2224" y="3736"/>
                  </a:lnTo>
                  <a:cubicBezTo>
                    <a:pt x="2453" y="3580"/>
                    <a:pt x="2790" y="3577"/>
                    <a:pt x="2835" y="3214"/>
                  </a:cubicBezTo>
                  <a:cubicBezTo>
                    <a:pt x="2881" y="2871"/>
                    <a:pt x="2973" y="2551"/>
                    <a:pt x="2721" y="2254"/>
                  </a:cubicBezTo>
                  <a:cubicBezTo>
                    <a:pt x="2584" y="2048"/>
                    <a:pt x="2470" y="1842"/>
                    <a:pt x="2355" y="1636"/>
                  </a:cubicBezTo>
                  <a:cubicBezTo>
                    <a:pt x="2401" y="1476"/>
                    <a:pt x="2515" y="1316"/>
                    <a:pt x="2675" y="1248"/>
                  </a:cubicBezTo>
                  <a:cubicBezTo>
                    <a:pt x="2927" y="1065"/>
                    <a:pt x="3087" y="836"/>
                    <a:pt x="3156" y="539"/>
                  </a:cubicBezTo>
                  <a:cubicBezTo>
                    <a:pt x="3224" y="379"/>
                    <a:pt x="3178" y="196"/>
                    <a:pt x="3064" y="82"/>
                  </a:cubicBezTo>
                  <a:cubicBezTo>
                    <a:pt x="2987" y="30"/>
                    <a:pt x="2888" y="0"/>
                    <a:pt x="2792" y="0"/>
                  </a:cubicBezTo>
                  <a:close/>
                </a:path>
              </a:pathLst>
            </a:custGeom>
            <a:solidFill>
              <a:srgbClr val="E68D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52" name="Google Shape;766;p35">
              <a:extLst>
                <a:ext uri="{FF2B5EF4-FFF2-40B4-BE49-F238E27FC236}">
                  <a16:creationId xmlns:a16="http://schemas.microsoft.com/office/drawing/2014/main" id="{B191AAE8-24A1-5A7A-4528-107A4EA69C33}"/>
                </a:ext>
              </a:extLst>
            </p:cNvPr>
            <p:cNvSpPr/>
            <p:nvPr/>
          </p:nvSpPr>
          <p:spPr>
            <a:xfrm>
              <a:off x="4377075" y="4317075"/>
              <a:ext cx="74325" cy="206275"/>
            </a:xfrm>
            <a:custGeom>
              <a:avLst/>
              <a:gdLst/>
              <a:ahLst/>
              <a:cxnLst/>
              <a:rect l="l" t="t" r="r" b="b"/>
              <a:pathLst>
                <a:path w="2973" h="8251" extrusionOk="0">
                  <a:moveTo>
                    <a:pt x="396" y="1"/>
                  </a:moveTo>
                  <a:cubicBezTo>
                    <a:pt x="324" y="1"/>
                    <a:pt x="251" y="14"/>
                    <a:pt x="183" y="41"/>
                  </a:cubicBezTo>
                  <a:cubicBezTo>
                    <a:pt x="0" y="201"/>
                    <a:pt x="115" y="339"/>
                    <a:pt x="160" y="476"/>
                  </a:cubicBezTo>
                  <a:cubicBezTo>
                    <a:pt x="252" y="704"/>
                    <a:pt x="366" y="933"/>
                    <a:pt x="480" y="1162"/>
                  </a:cubicBezTo>
                  <a:cubicBezTo>
                    <a:pt x="595" y="1368"/>
                    <a:pt x="480" y="1551"/>
                    <a:pt x="412" y="1733"/>
                  </a:cubicBezTo>
                  <a:cubicBezTo>
                    <a:pt x="412" y="1825"/>
                    <a:pt x="412" y="1894"/>
                    <a:pt x="435" y="1962"/>
                  </a:cubicBezTo>
                  <a:cubicBezTo>
                    <a:pt x="801" y="2694"/>
                    <a:pt x="1212" y="3403"/>
                    <a:pt x="1189" y="4249"/>
                  </a:cubicBezTo>
                  <a:cubicBezTo>
                    <a:pt x="1212" y="4500"/>
                    <a:pt x="1281" y="4752"/>
                    <a:pt x="1372" y="4958"/>
                  </a:cubicBezTo>
                  <a:cubicBezTo>
                    <a:pt x="1624" y="5621"/>
                    <a:pt x="1715" y="6330"/>
                    <a:pt x="1669" y="7016"/>
                  </a:cubicBezTo>
                  <a:cubicBezTo>
                    <a:pt x="1647" y="7427"/>
                    <a:pt x="1669" y="7839"/>
                    <a:pt x="1669" y="8250"/>
                  </a:cubicBezTo>
                  <a:lnTo>
                    <a:pt x="1784" y="8250"/>
                  </a:lnTo>
                  <a:cubicBezTo>
                    <a:pt x="1810" y="8243"/>
                    <a:pt x="1846" y="8241"/>
                    <a:pt x="1885" y="8241"/>
                  </a:cubicBezTo>
                  <a:cubicBezTo>
                    <a:pt x="1924" y="8241"/>
                    <a:pt x="1967" y="8243"/>
                    <a:pt x="2007" y="8243"/>
                  </a:cubicBezTo>
                  <a:cubicBezTo>
                    <a:pt x="2170" y="8243"/>
                    <a:pt x="2302" y="8212"/>
                    <a:pt x="2058" y="7907"/>
                  </a:cubicBezTo>
                  <a:cubicBezTo>
                    <a:pt x="1944" y="7793"/>
                    <a:pt x="1921" y="7610"/>
                    <a:pt x="1990" y="7450"/>
                  </a:cubicBezTo>
                  <a:cubicBezTo>
                    <a:pt x="2050" y="7365"/>
                    <a:pt x="2130" y="7338"/>
                    <a:pt x="2215" y="7338"/>
                  </a:cubicBezTo>
                  <a:cubicBezTo>
                    <a:pt x="2291" y="7338"/>
                    <a:pt x="2371" y="7360"/>
                    <a:pt x="2447" y="7381"/>
                  </a:cubicBezTo>
                  <a:cubicBezTo>
                    <a:pt x="2584" y="7427"/>
                    <a:pt x="2767" y="7473"/>
                    <a:pt x="2904" y="7496"/>
                  </a:cubicBezTo>
                  <a:cubicBezTo>
                    <a:pt x="2973" y="7107"/>
                    <a:pt x="2721" y="6787"/>
                    <a:pt x="2607" y="6467"/>
                  </a:cubicBezTo>
                  <a:cubicBezTo>
                    <a:pt x="2516" y="6147"/>
                    <a:pt x="2630" y="5735"/>
                    <a:pt x="2630" y="5369"/>
                  </a:cubicBezTo>
                  <a:cubicBezTo>
                    <a:pt x="2630" y="5209"/>
                    <a:pt x="2561" y="5049"/>
                    <a:pt x="2493" y="4912"/>
                  </a:cubicBezTo>
                  <a:cubicBezTo>
                    <a:pt x="2355" y="4638"/>
                    <a:pt x="2287" y="4295"/>
                    <a:pt x="2058" y="4157"/>
                  </a:cubicBezTo>
                  <a:cubicBezTo>
                    <a:pt x="1624" y="3883"/>
                    <a:pt x="2127" y="3586"/>
                    <a:pt x="1944" y="3311"/>
                  </a:cubicBezTo>
                  <a:cubicBezTo>
                    <a:pt x="1578" y="2671"/>
                    <a:pt x="1326" y="1939"/>
                    <a:pt x="1258" y="1208"/>
                  </a:cubicBezTo>
                  <a:cubicBezTo>
                    <a:pt x="1166" y="842"/>
                    <a:pt x="1029" y="522"/>
                    <a:pt x="846" y="201"/>
                  </a:cubicBezTo>
                  <a:cubicBezTo>
                    <a:pt x="734" y="73"/>
                    <a:pt x="565" y="1"/>
                    <a:pt x="396" y="1"/>
                  </a:cubicBezTo>
                  <a:close/>
                </a:path>
              </a:pathLst>
            </a:custGeom>
            <a:solidFill>
              <a:srgbClr val="D564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53" name="Google Shape;767;p35">
              <a:extLst>
                <a:ext uri="{FF2B5EF4-FFF2-40B4-BE49-F238E27FC236}">
                  <a16:creationId xmlns:a16="http://schemas.microsoft.com/office/drawing/2014/main" id="{3A2FFD66-810B-D88E-CA43-8D13FD5B377F}"/>
                </a:ext>
              </a:extLst>
            </p:cNvPr>
            <p:cNvSpPr/>
            <p:nvPr/>
          </p:nvSpPr>
          <p:spPr>
            <a:xfrm>
              <a:off x="4359350" y="4764325"/>
              <a:ext cx="45175" cy="94725"/>
            </a:xfrm>
            <a:custGeom>
              <a:avLst/>
              <a:gdLst/>
              <a:ahLst/>
              <a:cxnLst/>
              <a:rect l="l" t="t" r="r" b="b"/>
              <a:pathLst>
                <a:path w="1807" h="3789" extrusionOk="0">
                  <a:moveTo>
                    <a:pt x="868" y="1"/>
                  </a:moveTo>
                  <a:cubicBezTo>
                    <a:pt x="822" y="1"/>
                    <a:pt x="776" y="11"/>
                    <a:pt x="732" y="33"/>
                  </a:cubicBezTo>
                  <a:lnTo>
                    <a:pt x="618" y="124"/>
                  </a:lnTo>
                  <a:cubicBezTo>
                    <a:pt x="572" y="353"/>
                    <a:pt x="252" y="650"/>
                    <a:pt x="572" y="788"/>
                  </a:cubicBezTo>
                  <a:cubicBezTo>
                    <a:pt x="1052" y="971"/>
                    <a:pt x="984" y="1199"/>
                    <a:pt x="801" y="1542"/>
                  </a:cubicBezTo>
                  <a:cubicBezTo>
                    <a:pt x="663" y="1748"/>
                    <a:pt x="481" y="1931"/>
                    <a:pt x="366" y="2137"/>
                  </a:cubicBezTo>
                  <a:cubicBezTo>
                    <a:pt x="275" y="2343"/>
                    <a:pt x="503" y="2663"/>
                    <a:pt x="138" y="2800"/>
                  </a:cubicBezTo>
                  <a:cubicBezTo>
                    <a:pt x="23" y="2823"/>
                    <a:pt x="0" y="3006"/>
                    <a:pt x="92" y="3120"/>
                  </a:cubicBezTo>
                  <a:cubicBezTo>
                    <a:pt x="183" y="3211"/>
                    <a:pt x="275" y="3303"/>
                    <a:pt x="343" y="3394"/>
                  </a:cubicBezTo>
                  <a:cubicBezTo>
                    <a:pt x="448" y="3563"/>
                    <a:pt x="553" y="3789"/>
                    <a:pt x="747" y="3789"/>
                  </a:cubicBezTo>
                  <a:cubicBezTo>
                    <a:pt x="764" y="3789"/>
                    <a:pt x="782" y="3787"/>
                    <a:pt x="801" y="3783"/>
                  </a:cubicBezTo>
                  <a:cubicBezTo>
                    <a:pt x="1121" y="3715"/>
                    <a:pt x="869" y="3463"/>
                    <a:pt x="892" y="3280"/>
                  </a:cubicBezTo>
                  <a:cubicBezTo>
                    <a:pt x="915" y="2983"/>
                    <a:pt x="1029" y="2617"/>
                    <a:pt x="1281" y="2525"/>
                  </a:cubicBezTo>
                  <a:cubicBezTo>
                    <a:pt x="1807" y="2365"/>
                    <a:pt x="1670" y="2000"/>
                    <a:pt x="1624" y="1657"/>
                  </a:cubicBezTo>
                  <a:cubicBezTo>
                    <a:pt x="1601" y="1405"/>
                    <a:pt x="1624" y="1153"/>
                    <a:pt x="1624" y="902"/>
                  </a:cubicBezTo>
                  <a:lnTo>
                    <a:pt x="1624" y="879"/>
                  </a:lnTo>
                  <a:cubicBezTo>
                    <a:pt x="1418" y="650"/>
                    <a:pt x="1304" y="376"/>
                    <a:pt x="1121" y="124"/>
                  </a:cubicBezTo>
                  <a:cubicBezTo>
                    <a:pt x="1059" y="47"/>
                    <a:pt x="965" y="1"/>
                    <a:pt x="868" y="1"/>
                  </a:cubicBezTo>
                  <a:close/>
                </a:path>
              </a:pathLst>
            </a:custGeom>
            <a:solidFill>
              <a:srgbClr val="E68D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54" name="Google Shape;768;p35">
              <a:extLst>
                <a:ext uri="{FF2B5EF4-FFF2-40B4-BE49-F238E27FC236}">
                  <a16:creationId xmlns:a16="http://schemas.microsoft.com/office/drawing/2014/main" id="{9C85783C-D96C-4483-983B-7EA5B4F9895B}"/>
                </a:ext>
              </a:extLst>
            </p:cNvPr>
            <p:cNvSpPr/>
            <p:nvPr/>
          </p:nvSpPr>
          <p:spPr>
            <a:xfrm>
              <a:off x="4335325" y="4792575"/>
              <a:ext cx="17750" cy="113225"/>
            </a:xfrm>
            <a:custGeom>
              <a:avLst/>
              <a:gdLst/>
              <a:ahLst/>
              <a:cxnLst/>
              <a:rect l="l" t="t" r="r" b="b"/>
              <a:pathLst>
                <a:path w="710" h="4529" extrusionOk="0">
                  <a:moveTo>
                    <a:pt x="573" y="1"/>
                  </a:moveTo>
                  <a:lnTo>
                    <a:pt x="573" y="1"/>
                  </a:lnTo>
                  <a:cubicBezTo>
                    <a:pt x="230" y="252"/>
                    <a:pt x="321" y="732"/>
                    <a:pt x="70" y="1007"/>
                  </a:cubicBezTo>
                  <a:cubicBezTo>
                    <a:pt x="1" y="2104"/>
                    <a:pt x="344" y="3156"/>
                    <a:pt x="390" y="4231"/>
                  </a:cubicBezTo>
                  <a:cubicBezTo>
                    <a:pt x="390" y="4345"/>
                    <a:pt x="504" y="4437"/>
                    <a:pt x="573" y="4528"/>
                  </a:cubicBezTo>
                  <a:cubicBezTo>
                    <a:pt x="618" y="4437"/>
                    <a:pt x="710" y="4300"/>
                    <a:pt x="710" y="4208"/>
                  </a:cubicBezTo>
                  <a:cubicBezTo>
                    <a:pt x="618" y="3522"/>
                    <a:pt x="687" y="2836"/>
                    <a:pt x="618" y="2173"/>
                  </a:cubicBezTo>
                  <a:cubicBezTo>
                    <a:pt x="550" y="1464"/>
                    <a:pt x="550" y="732"/>
                    <a:pt x="573" y="1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55" name="Google Shape;769;p35">
              <a:extLst>
                <a:ext uri="{FF2B5EF4-FFF2-40B4-BE49-F238E27FC236}">
                  <a16:creationId xmlns:a16="http://schemas.microsoft.com/office/drawing/2014/main" id="{145E5016-2CB7-DFED-6589-0762F425D171}"/>
                </a:ext>
              </a:extLst>
            </p:cNvPr>
            <p:cNvSpPr/>
            <p:nvPr/>
          </p:nvSpPr>
          <p:spPr>
            <a:xfrm>
              <a:off x="4342775" y="4911475"/>
              <a:ext cx="24600" cy="63500"/>
            </a:xfrm>
            <a:custGeom>
              <a:avLst/>
              <a:gdLst/>
              <a:ahLst/>
              <a:cxnLst/>
              <a:rect l="l" t="t" r="r" b="b"/>
              <a:pathLst>
                <a:path w="984" h="2540" extrusionOk="0">
                  <a:moveTo>
                    <a:pt x="275" y="1"/>
                  </a:moveTo>
                  <a:cubicBezTo>
                    <a:pt x="92" y="184"/>
                    <a:pt x="0" y="435"/>
                    <a:pt x="46" y="687"/>
                  </a:cubicBezTo>
                  <a:cubicBezTo>
                    <a:pt x="46" y="1304"/>
                    <a:pt x="23" y="1922"/>
                    <a:pt x="23" y="2539"/>
                  </a:cubicBezTo>
                  <a:lnTo>
                    <a:pt x="778" y="2539"/>
                  </a:lnTo>
                  <a:cubicBezTo>
                    <a:pt x="778" y="2288"/>
                    <a:pt x="686" y="2059"/>
                    <a:pt x="526" y="1876"/>
                  </a:cubicBezTo>
                  <a:cubicBezTo>
                    <a:pt x="343" y="1693"/>
                    <a:pt x="458" y="1510"/>
                    <a:pt x="526" y="1304"/>
                  </a:cubicBezTo>
                  <a:cubicBezTo>
                    <a:pt x="595" y="1098"/>
                    <a:pt x="983" y="1236"/>
                    <a:pt x="915" y="961"/>
                  </a:cubicBezTo>
                  <a:cubicBezTo>
                    <a:pt x="869" y="801"/>
                    <a:pt x="640" y="710"/>
                    <a:pt x="480" y="573"/>
                  </a:cubicBezTo>
                  <a:cubicBezTo>
                    <a:pt x="343" y="412"/>
                    <a:pt x="275" y="207"/>
                    <a:pt x="275" y="1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56" name="Google Shape;770;p35">
              <a:extLst>
                <a:ext uri="{FF2B5EF4-FFF2-40B4-BE49-F238E27FC236}">
                  <a16:creationId xmlns:a16="http://schemas.microsoft.com/office/drawing/2014/main" id="{E8548298-1741-5C6E-506F-C59C72F34D66}"/>
                </a:ext>
              </a:extLst>
            </p:cNvPr>
            <p:cNvSpPr/>
            <p:nvPr/>
          </p:nvSpPr>
          <p:spPr>
            <a:xfrm>
              <a:off x="4355350" y="4717700"/>
              <a:ext cx="40025" cy="56600"/>
            </a:xfrm>
            <a:custGeom>
              <a:avLst/>
              <a:gdLst/>
              <a:ahLst/>
              <a:cxnLst/>
              <a:rect l="l" t="t" r="r" b="b"/>
              <a:pathLst>
                <a:path w="1601" h="2264" extrusionOk="0">
                  <a:moveTo>
                    <a:pt x="1532" y="0"/>
                  </a:moveTo>
                  <a:cubicBezTo>
                    <a:pt x="1258" y="23"/>
                    <a:pt x="1006" y="114"/>
                    <a:pt x="801" y="274"/>
                  </a:cubicBezTo>
                  <a:lnTo>
                    <a:pt x="778" y="274"/>
                  </a:lnTo>
                  <a:cubicBezTo>
                    <a:pt x="686" y="343"/>
                    <a:pt x="618" y="435"/>
                    <a:pt x="549" y="526"/>
                  </a:cubicBezTo>
                  <a:cubicBezTo>
                    <a:pt x="275" y="800"/>
                    <a:pt x="389" y="1281"/>
                    <a:pt x="23" y="1532"/>
                  </a:cubicBezTo>
                  <a:lnTo>
                    <a:pt x="23" y="1784"/>
                  </a:lnTo>
                  <a:cubicBezTo>
                    <a:pt x="23" y="1944"/>
                    <a:pt x="23" y="2104"/>
                    <a:pt x="0" y="2264"/>
                  </a:cubicBezTo>
                  <a:lnTo>
                    <a:pt x="778" y="2012"/>
                  </a:lnTo>
                  <a:cubicBezTo>
                    <a:pt x="1304" y="1509"/>
                    <a:pt x="1235" y="732"/>
                    <a:pt x="1601" y="160"/>
                  </a:cubicBezTo>
                  <a:cubicBezTo>
                    <a:pt x="1578" y="114"/>
                    <a:pt x="1555" y="46"/>
                    <a:pt x="1532" y="0"/>
                  </a:cubicBez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57" name="Google Shape;771;p35">
              <a:extLst>
                <a:ext uri="{FF2B5EF4-FFF2-40B4-BE49-F238E27FC236}">
                  <a16:creationId xmlns:a16="http://schemas.microsoft.com/office/drawing/2014/main" id="{E8627A16-57EC-85F1-3135-147388C5F775}"/>
                </a:ext>
              </a:extLst>
            </p:cNvPr>
            <p:cNvSpPr/>
            <p:nvPr/>
          </p:nvSpPr>
          <p:spPr>
            <a:xfrm>
              <a:off x="4430800" y="4605075"/>
              <a:ext cx="7450" cy="12600"/>
            </a:xfrm>
            <a:custGeom>
              <a:avLst/>
              <a:gdLst/>
              <a:ahLst/>
              <a:cxnLst/>
              <a:rect l="l" t="t" r="r" b="b"/>
              <a:pathLst>
                <a:path w="298" h="504" extrusionOk="0">
                  <a:moveTo>
                    <a:pt x="24" y="0"/>
                  </a:moveTo>
                  <a:cubicBezTo>
                    <a:pt x="1" y="206"/>
                    <a:pt x="92" y="389"/>
                    <a:pt x="275" y="503"/>
                  </a:cubicBezTo>
                  <a:cubicBezTo>
                    <a:pt x="298" y="298"/>
                    <a:pt x="206" y="92"/>
                    <a:pt x="24" y="0"/>
                  </a:cubicBezTo>
                  <a:close/>
                </a:path>
              </a:pathLst>
            </a:custGeom>
            <a:solidFill>
              <a:srgbClr val="BF5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58" name="Google Shape;772;p35">
              <a:extLst>
                <a:ext uri="{FF2B5EF4-FFF2-40B4-BE49-F238E27FC236}">
                  <a16:creationId xmlns:a16="http://schemas.microsoft.com/office/drawing/2014/main" id="{3125C0A5-6B45-B8CE-7BD9-ACFF8912D0EF}"/>
                </a:ext>
              </a:extLst>
            </p:cNvPr>
            <p:cNvSpPr/>
            <p:nvPr/>
          </p:nvSpPr>
          <p:spPr>
            <a:xfrm>
              <a:off x="3779675" y="5313175"/>
              <a:ext cx="18900" cy="5800"/>
            </a:xfrm>
            <a:custGeom>
              <a:avLst/>
              <a:gdLst/>
              <a:ahLst/>
              <a:cxnLst/>
              <a:rect l="l" t="t" r="r" b="b"/>
              <a:pathLst>
                <a:path w="756" h="232" extrusionOk="0">
                  <a:moveTo>
                    <a:pt x="478" y="1"/>
                  </a:moveTo>
                  <a:cubicBezTo>
                    <a:pt x="295" y="1"/>
                    <a:pt x="123" y="31"/>
                    <a:pt x="1" y="214"/>
                  </a:cubicBezTo>
                  <a:cubicBezTo>
                    <a:pt x="92" y="222"/>
                    <a:pt x="186" y="232"/>
                    <a:pt x="278" y="232"/>
                  </a:cubicBezTo>
                  <a:cubicBezTo>
                    <a:pt x="460" y="232"/>
                    <a:pt x="633" y="191"/>
                    <a:pt x="755" y="8"/>
                  </a:cubicBezTo>
                  <a:cubicBezTo>
                    <a:pt x="664" y="8"/>
                    <a:pt x="570" y="1"/>
                    <a:pt x="478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59" name="Google Shape;773;p35">
              <a:extLst>
                <a:ext uri="{FF2B5EF4-FFF2-40B4-BE49-F238E27FC236}">
                  <a16:creationId xmlns:a16="http://schemas.microsoft.com/office/drawing/2014/main" id="{2F047238-3E85-A10A-D151-1E4333E1784C}"/>
                </a:ext>
              </a:extLst>
            </p:cNvPr>
            <p:cNvSpPr/>
            <p:nvPr/>
          </p:nvSpPr>
          <p:spPr>
            <a:xfrm>
              <a:off x="3798550" y="5306800"/>
              <a:ext cx="13175" cy="6600"/>
            </a:xfrm>
            <a:custGeom>
              <a:avLst/>
              <a:gdLst/>
              <a:ahLst/>
              <a:cxnLst/>
              <a:rect l="l" t="t" r="r" b="b"/>
              <a:pathLst>
                <a:path w="527" h="264" extrusionOk="0">
                  <a:moveTo>
                    <a:pt x="422" y="0"/>
                  </a:moveTo>
                  <a:cubicBezTo>
                    <a:pt x="253" y="0"/>
                    <a:pt x="95" y="92"/>
                    <a:pt x="0" y="263"/>
                  </a:cubicBezTo>
                  <a:cubicBezTo>
                    <a:pt x="206" y="263"/>
                    <a:pt x="389" y="172"/>
                    <a:pt x="526" y="12"/>
                  </a:cubicBezTo>
                  <a:cubicBezTo>
                    <a:pt x="491" y="4"/>
                    <a:pt x="457" y="0"/>
                    <a:pt x="422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60" name="Google Shape;774;p35">
              <a:extLst>
                <a:ext uri="{FF2B5EF4-FFF2-40B4-BE49-F238E27FC236}">
                  <a16:creationId xmlns:a16="http://schemas.microsoft.com/office/drawing/2014/main" id="{3A71E469-9925-9920-CDD4-75A4AAA1AEA6}"/>
                </a:ext>
              </a:extLst>
            </p:cNvPr>
            <p:cNvSpPr/>
            <p:nvPr/>
          </p:nvSpPr>
          <p:spPr>
            <a:xfrm>
              <a:off x="3685350" y="5313375"/>
              <a:ext cx="11450" cy="18300"/>
            </a:xfrm>
            <a:custGeom>
              <a:avLst/>
              <a:gdLst/>
              <a:ahLst/>
              <a:cxnLst/>
              <a:rect l="l" t="t" r="r" b="b"/>
              <a:pathLst>
                <a:path w="458" h="732" extrusionOk="0">
                  <a:moveTo>
                    <a:pt x="1" y="0"/>
                  </a:moveTo>
                  <a:lnTo>
                    <a:pt x="1" y="732"/>
                  </a:lnTo>
                  <a:cubicBezTo>
                    <a:pt x="115" y="618"/>
                    <a:pt x="206" y="526"/>
                    <a:pt x="298" y="389"/>
                  </a:cubicBezTo>
                  <a:cubicBezTo>
                    <a:pt x="458" y="92"/>
                    <a:pt x="298" y="0"/>
                    <a:pt x="1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61" name="Google Shape;775;p35">
              <a:extLst>
                <a:ext uri="{FF2B5EF4-FFF2-40B4-BE49-F238E27FC236}">
                  <a16:creationId xmlns:a16="http://schemas.microsoft.com/office/drawing/2014/main" id="{E4AE8CAE-8DBC-BB0F-4510-D0CF21A8C295}"/>
                </a:ext>
              </a:extLst>
            </p:cNvPr>
            <p:cNvSpPr/>
            <p:nvPr/>
          </p:nvSpPr>
          <p:spPr>
            <a:xfrm>
              <a:off x="3735650" y="5319650"/>
              <a:ext cx="12600" cy="4525"/>
            </a:xfrm>
            <a:custGeom>
              <a:avLst/>
              <a:gdLst/>
              <a:ahLst/>
              <a:cxnLst/>
              <a:rect l="l" t="t" r="r" b="b"/>
              <a:pathLst>
                <a:path w="504" h="181" extrusionOk="0">
                  <a:moveTo>
                    <a:pt x="1" y="1"/>
                  </a:moveTo>
                  <a:cubicBezTo>
                    <a:pt x="79" y="123"/>
                    <a:pt x="163" y="181"/>
                    <a:pt x="246" y="181"/>
                  </a:cubicBezTo>
                  <a:cubicBezTo>
                    <a:pt x="334" y="181"/>
                    <a:pt x="422" y="118"/>
                    <a:pt x="504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62" name="Google Shape;776;p35">
              <a:extLst>
                <a:ext uri="{FF2B5EF4-FFF2-40B4-BE49-F238E27FC236}">
                  <a16:creationId xmlns:a16="http://schemas.microsoft.com/office/drawing/2014/main" id="{32F0FCD1-A596-6D19-09BB-E78C7A540206}"/>
                </a:ext>
              </a:extLst>
            </p:cNvPr>
            <p:cNvSpPr/>
            <p:nvPr/>
          </p:nvSpPr>
          <p:spPr>
            <a:xfrm>
              <a:off x="3754525" y="5319650"/>
              <a:ext cx="6300" cy="2600"/>
            </a:xfrm>
            <a:custGeom>
              <a:avLst/>
              <a:gdLst/>
              <a:ahLst/>
              <a:cxnLst/>
              <a:rect l="l" t="t" r="r" b="b"/>
              <a:pathLst>
                <a:path w="252" h="104" extrusionOk="0">
                  <a:moveTo>
                    <a:pt x="0" y="1"/>
                  </a:moveTo>
                  <a:cubicBezTo>
                    <a:pt x="46" y="69"/>
                    <a:pt x="92" y="104"/>
                    <a:pt x="135" y="104"/>
                  </a:cubicBezTo>
                  <a:cubicBezTo>
                    <a:pt x="178" y="104"/>
                    <a:pt x="218" y="69"/>
                    <a:pt x="252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63" name="Google Shape;777;p35">
              <a:extLst>
                <a:ext uri="{FF2B5EF4-FFF2-40B4-BE49-F238E27FC236}">
                  <a16:creationId xmlns:a16="http://schemas.microsoft.com/office/drawing/2014/main" id="{1CEB3AC0-2C70-F328-FE5D-830D31C9122B}"/>
                </a:ext>
              </a:extLst>
            </p:cNvPr>
            <p:cNvSpPr/>
            <p:nvPr/>
          </p:nvSpPr>
          <p:spPr>
            <a:xfrm>
              <a:off x="3108550" y="4912050"/>
              <a:ext cx="57175" cy="56650"/>
            </a:xfrm>
            <a:custGeom>
              <a:avLst/>
              <a:gdLst/>
              <a:ahLst/>
              <a:cxnLst/>
              <a:rect l="l" t="t" r="r" b="b"/>
              <a:pathLst>
                <a:path w="2287" h="2266" extrusionOk="0">
                  <a:moveTo>
                    <a:pt x="297" y="1"/>
                  </a:moveTo>
                  <a:cubicBezTo>
                    <a:pt x="183" y="252"/>
                    <a:pt x="0" y="481"/>
                    <a:pt x="297" y="778"/>
                  </a:cubicBezTo>
                  <a:cubicBezTo>
                    <a:pt x="709" y="1167"/>
                    <a:pt x="1212" y="1487"/>
                    <a:pt x="1486" y="2013"/>
                  </a:cubicBezTo>
                  <a:cubicBezTo>
                    <a:pt x="1624" y="2248"/>
                    <a:pt x="1912" y="2265"/>
                    <a:pt x="2164" y="2265"/>
                  </a:cubicBezTo>
                  <a:cubicBezTo>
                    <a:pt x="2207" y="2265"/>
                    <a:pt x="2248" y="2265"/>
                    <a:pt x="2287" y="2265"/>
                  </a:cubicBezTo>
                  <a:cubicBezTo>
                    <a:pt x="1875" y="1716"/>
                    <a:pt x="1464" y="1167"/>
                    <a:pt x="1029" y="641"/>
                  </a:cubicBezTo>
                  <a:cubicBezTo>
                    <a:pt x="800" y="412"/>
                    <a:pt x="549" y="184"/>
                    <a:pt x="297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64" name="Google Shape;778;p35">
              <a:extLst>
                <a:ext uri="{FF2B5EF4-FFF2-40B4-BE49-F238E27FC236}">
                  <a16:creationId xmlns:a16="http://schemas.microsoft.com/office/drawing/2014/main" id="{8C571D1C-FAE7-D160-31C7-C03CA563AD1A}"/>
                </a:ext>
              </a:extLst>
            </p:cNvPr>
            <p:cNvSpPr/>
            <p:nvPr/>
          </p:nvSpPr>
          <p:spPr>
            <a:xfrm>
              <a:off x="3170850" y="4980650"/>
              <a:ext cx="13175" cy="13175"/>
            </a:xfrm>
            <a:custGeom>
              <a:avLst/>
              <a:gdLst/>
              <a:ahLst/>
              <a:cxnLst/>
              <a:rect l="l" t="t" r="r" b="b"/>
              <a:pathLst>
                <a:path w="527" h="527" extrusionOk="0">
                  <a:moveTo>
                    <a:pt x="46" y="1"/>
                  </a:moveTo>
                  <a:lnTo>
                    <a:pt x="46" y="1"/>
                  </a:lnTo>
                  <a:cubicBezTo>
                    <a:pt x="1" y="298"/>
                    <a:pt x="229" y="527"/>
                    <a:pt x="527" y="527"/>
                  </a:cubicBezTo>
                  <a:cubicBezTo>
                    <a:pt x="435" y="275"/>
                    <a:pt x="275" y="92"/>
                    <a:pt x="46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65" name="Google Shape;779;p35">
              <a:extLst>
                <a:ext uri="{FF2B5EF4-FFF2-40B4-BE49-F238E27FC236}">
                  <a16:creationId xmlns:a16="http://schemas.microsoft.com/office/drawing/2014/main" id="{56A2D02F-E6C1-16E2-B3DD-64F26AF140AB}"/>
                </a:ext>
              </a:extLst>
            </p:cNvPr>
            <p:cNvSpPr/>
            <p:nvPr/>
          </p:nvSpPr>
          <p:spPr>
            <a:xfrm>
              <a:off x="3165700" y="4968075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252" y="1"/>
                  </a:moveTo>
                  <a:lnTo>
                    <a:pt x="1" y="24"/>
                  </a:lnTo>
                  <a:lnTo>
                    <a:pt x="252" y="252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66" name="Google Shape;780;p35">
              <a:extLst>
                <a:ext uri="{FF2B5EF4-FFF2-40B4-BE49-F238E27FC236}">
                  <a16:creationId xmlns:a16="http://schemas.microsoft.com/office/drawing/2014/main" id="{6CDCFFE7-11A3-DA5A-FEAC-7C633ADDBD52}"/>
                </a:ext>
              </a:extLst>
            </p:cNvPr>
            <p:cNvSpPr/>
            <p:nvPr/>
          </p:nvSpPr>
          <p:spPr>
            <a:xfrm>
              <a:off x="3321775" y="5169300"/>
              <a:ext cx="6875" cy="5750"/>
            </a:xfrm>
            <a:custGeom>
              <a:avLst/>
              <a:gdLst/>
              <a:ahLst/>
              <a:cxnLst/>
              <a:rect l="l" t="t" r="r" b="b"/>
              <a:pathLst>
                <a:path w="275" h="230" extrusionOk="0">
                  <a:moveTo>
                    <a:pt x="0" y="1"/>
                  </a:moveTo>
                  <a:lnTo>
                    <a:pt x="275" y="229"/>
                  </a:ln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67" name="Google Shape;781;p35">
              <a:extLst>
                <a:ext uri="{FF2B5EF4-FFF2-40B4-BE49-F238E27FC236}">
                  <a16:creationId xmlns:a16="http://schemas.microsoft.com/office/drawing/2014/main" id="{0FDBCBF4-6AFB-0BDC-1AD8-98E99BDB4E9D}"/>
                </a:ext>
              </a:extLst>
            </p:cNvPr>
            <p:cNvSpPr/>
            <p:nvPr/>
          </p:nvSpPr>
          <p:spPr>
            <a:xfrm>
              <a:off x="3065675" y="4830300"/>
              <a:ext cx="5725" cy="6325"/>
            </a:xfrm>
            <a:custGeom>
              <a:avLst/>
              <a:gdLst/>
              <a:ahLst/>
              <a:cxnLst/>
              <a:rect l="l" t="t" r="r" b="b"/>
              <a:pathLst>
                <a:path w="229" h="253" extrusionOk="0">
                  <a:moveTo>
                    <a:pt x="229" y="252"/>
                  </a:moveTo>
                  <a:cubicBezTo>
                    <a:pt x="137" y="184"/>
                    <a:pt x="69" y="92"/>
                    <a:pt x="0" y="1"/>
                  </a:cubicBezTo>
                  <a:cubicBezTo>
                    <a:pt x="69" y="92"/>
                    <a:pt x="137" y="184"/>
                    <a:pt x="229" y="252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68" name="Google Shape;782;p35">
              <a:extLst>
                <a:ext uri="{FF2B5EF4-FFF2-40B4-BE49-F238E27FC236}">
                  <a16:creationId xmlns:a16="http://schemas.microsoft.com/office/drawing/2014/main" id="{D90DF0F6-555B-4B99-5493-9297DA0E4FB1}"/>
                </a:ext>
              </a:extLst>
            </p:cNvPr>
            <p:cNvSpPr/>
            <p:nvPr/>
          </p:nvSpPr>
          <p:spPr>
            <a:xfrm>
              <a:off x="3616175" y="5288225"/>
              <a:ext cx="6900" cy="6300"/>
            </a:xfrm>
            <a:custGeom>
              <a:avLst/>
              <a:gdLst/>
              <a:ahLst/>
              <a:cxnLst/>
              <a:rect l="l" t="t" r="r" b="b"/>
              <a:pathLst>
                <a:path w="276" h="252" extrusionOk="0">
                  <a:moveTo>
                    <a:pt x="1" y="0"/>
                  </a:moveTo>
                  <a:lnTo>
                    <a:pt x="275" y="252"/>
                  </a:lnTo>
                  <a:cubicBezTo>
                    <a:pt x="229" y="114"/>
                    <a:pt x="138" y="23"/>
                    <a:pt x="1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69" name="Google Shape;783;p35">
              <a:extLst>
                <a:ext uri="{FF2B5EF4-FFF2-40B4-BE49-F238E27FC236}">
                  <a16:creationId xmlns:a16="http://schemas.microsoft.com/office/drawing/2014/main" id="{2875379F-6F18-6709-843F-1A485236A05E}"/>
                </a:ext>
              </a:extLst>
            </p:cNvPr>
            <p:cNvSpPr/>
            <p:nvPr/>
          </p:nvSpPr>
          <p:spPr>
            <a:xfrm>
              <a:off x="3623050" y="5294500"/>
              <a:ext cx="6300" cy="5750"/>
            </a:xfrm>
            <a:custGeom>
              <a:avLst/>
              <a:gdLst/>
              <a:ahLst/>
              <a:cxnLst/>
              <a:rect l="l" t="t" r="r" b="b"/>
              <a:pathLst>
                <a:path w="252" h="230" extrusionOk="0">
                  <a:moveTo>
                    <a:pt x="0" y="1"/>
                  </a:moveTo>
                  <a:lnTo>
                    <a:pt x="252" y="229"/>
                  </a:ln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70" name="Google Shape;784;p35">
              <a:extLst>
                <a:ext uri="{FF2B5EF4-FFF2-40B4-BE49-F238E27FC236}">
                  <a16:creationId xmlns:a16="http://schemas.microsoft.com/office/drawing/2014/main" id="{03A99522-8C5F-0486-1B71-2734C0014693}"/>
                </a:ext>
              </a:extLst>
            </p:cNvPr>
            <p:cNvSpPr/>
            <p:nvPr/>
          </p:nvSpPr>
          <p:spPr>
            <a:xfrm>
              <a:off x="3422375" y="5237825"/>
              <a:ext cx="12600" cy="6125"/>
            </a:xfrm>
            <a:custGeom>
              <a:avLst/>
              <a:gdLst/>
              <a:ahLst/>
              <a:cxnLst/>
              <a:rect l="l" t="t" r="r" b="b"/>
              <a:pathLst>
                <a:path w="504" h="245" extrusionOk="0">
                  <a:moveTo>
                    <a:pt x="64" y="0"/>
                  </a:moveTo>
                  <a:cubicBezTo>
                    <a:pt x="43" y="0"/>
                    <a:pt x="22" y="1"/>
                    <a:pt x="1" y="4"/>
                  </a:cubicBezTo>
                  <a:cubicBezTo>
                    <a:pt x="96" y="155"/>
                    <a:pt x="253" y="244"/>
                    <a:pt x="408" y="244"/>
                  </a:cubicBezTo>
                  <a:cubicBezTo>
                    <a:pt x="441" y="244"/>
                    <a:pt x="473" y="240"/>
                    <a:pt x="504" y="232"/>
                  </a:cubicBezTo>
                  <a:cubicBezTo>
                    <a:pt x="422" y="89"/>
                    <a:pt x="248" y="0"/>
                    <a:pt x="64" y="0"/>
                  </a:cubicBezTo>
                  <a:close/>
                </a:path>
              </a:pathLst>
            </a:custGeom>
            <a:solidFill>
              <a:srgbClr val="BB39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71" name="Google Shape;785;p35">
              <a:extLst>
                <a:ext uri="{FF2B5EF4-FFF2-40B4-BE49-F238E27FC236}">
                  <a16:creationId xmlns:a16="http://schemas.microsoft.com/office/drawing/2014/main" id="{E38F4913-0A24-05D4-A359-995637095893}"/>
                </a:ext>
              </a:extLst>
            </p:cNvPr>
            <p:cNvSpPr/>
            <p:nvPr/>
          </p:nvSpPr>
          <p:spPr>
            <a:xfrm>
              <a:off x="4316475" y="4210050"/>
              <a:ext cx="26900" cy="33950"/>
            </a:xfrm>
            <a:custGeom>
              <a:avLst/>
              <a:gdLst/>
              <a:ahLst/>
              <a:cxnLst/>
              <a:rect l="l" t="t" r="r" b="b"/>
              <a:pathLst>
                <a:path w="1076" h="1358" extrusionOk="0">
                  <a:moveTo>
                    <a:pt x="92" y="1"/>
                  </a:moveTo>
                  <a:lnTo>
                    <a:pt x="92" y="1"/>
                  </a:lnTo>
                  <a:cubicBezTo>
                    <a:pt x="0" y="549"/>
                    <a:pt x="343" y="892"/>
                    <a:pt x="641" y="1281"/>
                  </a:cubicBezTo>
                  <a:cubicBezTo>
                    <a:pt x="673" y="1338"/>
                    <a:pt x="718" y="1358"/>
                    <a:pt x="769" y="1358"/>
                  </a:cubicBezTo>
                  <a:cubicBezTo>
                    <a:pt x="860" y="1358"/>
                    <a:pt x="972" y="1296"/>
                    <a:pt x="1075" y="1281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72" name="Google Shape;786;p35">
              <a:extLst>
                <a:ext uri="{FF2B5EF4-FFF2-40B4-BE49-F238E27FC236}">
                  <a16:creationId xmlns:a16="http://schemas.microsoft.com/office/drawing/2014/main" id="{B282C0F5-9B08-B782-33FB-769947F62E69}"/>
                </a:ext>
              </a:extLst>
            </p:cNvPr>
            <p:cNvSpPr/>
            <p:nvPr/>
          </p:nvSpPr>
          <p:spPr>
            <a:xfrm>
              <a:off x="4299325" y="4185475"/>
              <a:ext cx="19450" cy="24600"/>
            </a:xfrm>
            <a:custGeom>
              <a:avLst/>
              <a:gdLst/>
              <a:ahLst/>
              <a:cxnLst/>
              <a:rect l="l" t="t" r="r" b="b"/>
              <a:pathLst>
                <a:path w="778" h="984" extrusionOk="0">
                  <a:moveTo>
                    <a:pt x="23" y="0"/>
                  </a:moveTo>
                  <a:lnTo>
                    <a:pt x="23" y="0"/>
                  </a:lnTo>
                  <a:cubicBezTo>
                    <a:pt x="0" y="526"/>
                    <a:pt x="115" y="961"/>
                    <a:pt x="778" y="984"/>
                  </a:cubicBezTo>
                  <a:cubicBezTo>
                    <a:pt x="755" y="732"/>
                    <a:pt x="663" y="458"/>
                    <a:pt x="526" y="229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73" name="Google Shape;787;p35">
              <a:extLst>
                <a:ext uri="{FF2B5EF4-FFF2-40B4-BE49-F238E27FC236}">
                  <a16:creationId xmlns:a16="http://schemas.microsoft.com/office/drawing/2014/main" id="{BB4E67C9-F61E-2690-7CB1-6CC77155CB90}"/>
                </a:ext>
              </a:extLst>
            </p:cNvPr>
            <p:cNvSpPr/>
            <p:nvPr/>
          </p:nvSpPr>
          <p:spPr>
            <a:xfrm>
              <a:off x="4237000" y="4109875"/>
              <a:ext cx="13125" cy="12800"/>
            </a:xfrm>
            <a:custGeom>
              <a:avLst/>
              <a:gdLst/>
              <a:ahLst/>
              <a:cxnLst/>
              <a:rect l="l" t="t" r="r" b="b"/>
              <a:pathLst>
                <a:path w="525" h="512" extrusionOk="0">
                  <a:moveTo>
                    <a:pt x="70" y="0"/>
                  </a:moveTo>
                  <a:cubicBezTo>
                    <a:pt x="48" y="0"/>
                    <a:pt x="25" y="2"/>
                    <a:pt x="1" y="6"/>
                  </a:cubicBezTo>
                  <a:lnTo>
                    <a:pt x="1" y="257"/>
                  </a:lnTo>
                  <a:cubicBezTo>
                    <a:pt x="105" y="404"/>
                    <a:pt x="267" y="512"/>
                    <a:pt x="452" y="512"/>
                  </a:cubicBezTo>
                  <a:cubicBezTo>
                    <a:pt x="469" y="512"/>
                    <a:pt x="486" y="511"/>
                    <a:pt x="504" y="509"/>
                  </a:cubicBezTo>
                  <a:cubicBezTo>
                    <a:pt x="525" y="235"/>
                    <a:pt x="333" y="0"/>
                    <a:pt x="70" y="0"/>
                  </a:cubicBezTo>
                  <a:close/>
                </a:path>
              </a:pathLst>
            </a:custGeom>
            <a:solidFill>
              <a:srgbClr val="CA4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74" name="Google Shape;788;p35">
              <a:extLst>
                <a:ext uri="{FF2B5EF4-FFF2-40B4-BE49-F238E27FC236}">
                  <a16:creationId xmlns:a16="http://schemas.microsoft.com/office/drawing/2014/main" id="{EF93B363-2011-2474-B70B-1E8B3F8E4748}"/>
                </a:ext>
              </a:extLst>
            </p:cNvPr>
            <p:cNvSpPr/>
            <p:nvPr/>
          </p:nvSpPr>
          <p:spPr>
            <a:xfrm>
              <a:off x="4249600" y="4122600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0" y="0"/>
                  </a:moveTo>
                  <a:cubicBezTo>
                    <a:pt x="69" y="91"/>
                    <a:pt x="160" y="183"/>
                    <a:pt x="251" y="251"/>
                  </a:cubicBezTo>
                  <a:cubicBezTo>
                    <a:pt x="160" y="160"/>
                    <a:pt x="69" y="91"/>
                    <a:pt x="0" y="0"/>
                  </a:cubicBezTo>
                  <a:close/>
                </a:path>
              </a:pathLst>
            </a:custGeom>
            <a:solidFill>
              <a:srgbClr val="CA4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75" name="Google Shape;789;p35">
              <a:extLst>
                <a:ext uri="{FF2B5EF4-FFF2-40B4-BE49-F238E27FC236}">
                  <a16:creationId xmlns:a16="http://schemas.microsoft.com/office/drawing/2014/main" id="{D96E069D-BDB6-0688-E8FD-D8CB0C33C13F}"/>
                </a:ext>
              </a:extLst>
            </p:cNvPr>
            <p:cNvSpPr/>
            <p:nvPr/>
          </p:nvSpPr>
          <p:spPr>
            <a:xfrm>
              <a:off x="4294175" y="4179175"/>
              <a:ext cx="5750" cy="6325"/>
            </a:xfrm>
            <a:custGeom>
              <a:avLst/>
              <a:gdLst/>
              <a:ahLst/>
              <a:cxnLst/>
              <a:rect l="l" t="t" r="r" b="b"/>
              <a:pathLst>
                <a:path w="230" h="253" extrusionOk="0">
                  <a:moveTo>
                    <a:pt x="229" y="252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76" name="Google Shape;790;p35">
              <a:extLst>
                <a:ext uri="{FF2B5EF4-FFF2-40B4-BE49-F238E27FC236}">
                  <a16:creationId xmlns:a16="http://schemas.microsoft.com/office/drawing/2014/main" id="{1598353E-2F40-F8F4-7EB5-254847FD36EB}"/>
                </a:ext>
              </a:extLst>
            </p:cNvPr>
            <p:cNvSpPr/>
            <p:nvPr/>
          </p:nvSpPr>
          <p:spPr>
            <a:xfrm>
              <a:off x="3848850" y="3890800"/>
              <a:ext cx="12600" cy="6100"/>
            </a:xfrm>
            <a:custGeom>
              <a:avLst/>
              <a:gdLst/>
              <a:ahLst/>
              <a:cxnLst/>
              <a:rect l="l" t="t" r="r" b="b"/>
              <a:pathLst>
                <a:path w="504" h="244" extrusionOk="0">
                  <a:moveTo>
                    <a:pt x="84" y="1"/>
                  </a:moveTo>
                  <a:cubicBezTo>
                    <a:pt x="56" y="1"/>
                    <a:pt x="28" y="4"/>
                    <a:pt x="0" y="11"/>
                  </a:cubicBezTo>
                  <a:cubicBezTo>
                    <a:pt x="83" y="155"/>
                    <a:pt x="257" y="243"/>
                    <a:pt x="441" y="243"/>
                  </a:cubicBezTo>
                  <a:cubicBezTo>
                    <a:pt x="461" y="243"/>
                    <a:pt x="482" y="242"/>
                    <a:pt x="504" y="240"/>
                  </a:cubicBezTo>
                  <a:cubicBezTo>
                    <a:pt x="406" y="104"/>
                    <a:pt x="243" y="1"/>
                    <a:pt x="84" y="1"/>
                  </a:cubicBezTo>
                  <a:close/>
                </a:path>
              </a:pathLst>
            </a:custGeom>
            <a:solidFill>
              <a:srgbClr val="E28C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77" name="Google Shape;791;p35">
              <a:extLst>
                <a:ext uri="{FF2B5EF4-FFF2-40B4-BE49-F238E27FC236}">
                  <a16:creationId xmlns:a16="http://schemas.microsoft.com/office/drawing/2014/main" id="{76B6A1A0-C0F8-8215-5E53-E6C41EC42EC6}"/>
                </a:ext>
              </a:extLst>
            </p:cNvPr>
            <p:cNvSpPr/>
            <p:nvPr/>
          </p:nvSpPr>
          <p:spPr>
            <a:xfrm>
              <a:off x="4011200" y="3934500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1" y="1"/>
                  </a:moveTo>
                  <a:lnTo>
                    <a:pt x="252" y="252"/>
                  </a:lnTo>
                  <a:close/>
                </a:path>
              </a:pathLst>
            </a:custGeom>
            <a:solidFill>
              <a:srgbClr val="ECA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78" name="Google Shape;792;p35">
              <a:extLst>
                <a:ext uri="{FF2B5EF4-FFF2-40B4-BE49-F238E27FC236}">
                  <a16:creationId xmlns:a16="http://schemas.microsoft.com/office/drawing/2014/main" id="{D593390D-B8D7-B1D4-9E2D-8105333576C7}"/>
                </a:ext>
              </a:extLst>
            </p:cNvPr>
            <p:cNvSpPr/>
            <p:nvPr/>
          </p:nvSpPr>
          <p:spPr>
            <a:xfrm>
              <a:off x="4382225" y="4366675"/>
              <a:ext cx="5150" cy="5175"/>
            </a:xfrm>
            <a:custGeom>
              <a:avLst/>
              <a:gdLst/>
              <a:ahLst/>
              <a:cxnLst/>
              <a:rect l="l" t="t" r="r" b="b"/>
              <a:pathLst>
                <a:path w="206" h="207" extrusionOk="0">
                  <a:moveTo>
                    <a:pt x="0" y="207"/>
                  </a:moveTo>
                  <a:lnTo>
                    <a:pt x="206" y="1"/>
                  </a:lnTo>
                  <a:close/>
                </a:path>
              </a:pathLst>
            </a:custGeom>
            <a:solidFill>
              <a:srgbClr val="AC2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79" name="Google Shape;793;p35">
              <a:extLst>
                <a:ext uri="{FF2B5EF4-FFF2-40B4-BE49-F238E27FC236}">
                  <a16:creationId xmlns:a16="http://schemas.microsoft.com/office/drawing/2014/main" id="{AC84157F-F201-DF34-5F5F-2E48AF157D01}"/>
                </a:ext>
              </a:extLst>
            </p:cNvPr>
            <p:cNvSpPr/>
            <p:nvPr/>
          </p:nvSpPr>
          <p:spPr>
            <a:xfrm>
              <a:off x="3857425" y="5293450"/>
              <a:ext cx="49175" cy="18900"/>
            </a:xfrm>
            <a:custGeom>
              <a:avLst/>
              <a:gdLst/>
              <a:ahLst/>
              <a:cxnLst/>
              <a:rect l="l" t="t" r="r" b="b"/>
              <a:pathLst>
                <a:path w="1967" h="756" extrusionOk="0">
                  <a:moveTo>
                    <a:pt x="1205" y="0"/>
                  </a:moveTo>
                  <a:cubicBezTo>
                    <a:pt x="926" y="0"/>
                    <a:pt x="629" y="197"/>
                    <a:pt x="298" y="294"/>
                  </a:cubicBezTo>
                  <a:cubicBezTo>
                    <a:pt x="115" y="340"/>
                    <a:pt x="0" y="454"/>
                    <a:pt x="69" y="614"/>
                  </a:cubicBezTo>
                  <a:cubicBezTo>
                    <a:pt x="129" y="694"/>
                    <a:pt x="223" y="756"/>
                    <a:pt x="321" y="756"/>
                  </a:cubicBezTo>
                  <a:cubicBezTo>
                    <a:pt x="336" y="756"/>
                    <a:pt x="351" y="754"/>
                    <a:pt x="366" y="751"/>
                  </a:cubicBezTo>
                  <a:cubicBezTo>
                    <a:pt x="847" y="660"/>
                    <a:pt x="1327" y="546"/>
                    <a:pt x="1784" y="431"/>
                  </a:cubicBezTo>
                  <a:cubicBezTo>
                    <a:pt x="1853" y="408"/>
                    <a:pt x="1898" y="317"/>
                    <a:pt x="1921" y="248"/>
                  </a:cubicBezTo>
                  <a:cubicBezTo>
                    <a:pt x="1967" y="65"/>
                    <a:pt x="1830" y="65"/>
                    <a:pt x="1715" y="43"/>
                  </a:cubicBezTo>
                  <a:cubicBezTo>
                    <a:pt x="1578" y="20"/>
                    <a:pt x="1464" y="20"/>
                    <a:pt x="1350" y="20"/>
                  </a:cubicBezTo>
                  <a:cubicBezTo>
                    <a:pt x="1302" y="6"/>
                    <a:pt x="1254" y="0"/>
                    <a:pt x="1205" y="0"/>
                  </a:cubicBezTo>
                  <a:close/>
                </a:path>
              </a:pathLst>
            </a:custGeom>
            <a:solidFill>
              <a:srgbClr val="ECA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80" name="Google Shape;794;p35">
              <a:extLst>
                <a:ext uri="{FF2B5EF4-FFF2-40B4-BE49-F238E27FC236}">
                  <a16:creationId xmlns:a16="http://schemas.microsoft.com/office/drawing/2014/main" id="{ABA9EF79-F11A-1968-7163-70C26AA2305A}"/>
                </a:ext>
              </a:extLst>
            </p:cNvPr>
            <p:cNvSpPr/>
            <p:nvPr/>
          </p:nvSpPr>
          <p:spPr>
            <a:xfrm>
              <a:off x="4399925" y="4693100"/>
              <a:ext cx="12600" cy="20625"/>
            </a:xfrm>
            <a:custGeom>
              <a:avLst/>
              <a:gdLst/>
              <a:ahLst/>
              <a:cxnLst/>
              <a:rect l="l" t="t" r="r" b="b"/>
              <a:pathLst>
                <a:path w="504" h="825" extrusionOk="0">
                  <a:moveTo>
                    <a:pt x="504" y="1"/>
                  </a:moveTo>
                  <a:lnTo>
                    <a:pt x="504" y="1"/>
                  </a:lnTo>
                  <a:cubicBezTo>
                    <a:pt x="184" y="92"/>
                    <a:pt x="1" y="412"/>
                    <a:pt x="1" y="733"/>
                  </a:cubicBezTo>
                  <a:lnTo>
                    <a:pt x="138" y="824"/>
                  </a:lnTo>
                  <a:lnTo>
                    <a:pt x="252" y="733"/>
                  </a:lnTo>
                  <a:cubicBezTo>
                    <a:pt x="344" y="481"/>
                    <a:pt x="412" y="229"/>
                    <a:pt x="504" y="1"/>
                  </a:cubicBez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81" name="Google Shape;795;p35">
              <a:extLst>
                <a:ext uri="{FF2B5EF4-FFF2-40B4-BE49-F238E27FC236}">
                  <a16:creationId xmlns:a16="http://schemas.microsoft.com/office/drawing/2014/main" id="{FADED600-7D22-905C-310A-28D38C04735C}"/>
                </a:ext>
              </a:extLst>
            </p:cNvPr>
            <p:cNvSpPr/>
            <p:nvPr/>
          </p:nvSpPr>
          <p:spPr>
            <a:xfrm>
              <a:off x="4425650" y="4661100"/>
              <a:ext cx="5750" cy="6300"/>
            </a:xfrm>
            <a:custGeom>
              <a:avLst/>
              <a:gdLst/>
              <a:ahLst/>
              <a:cxnLst/>
              <a:rect l="l" t="t" r="r" b="b"/>
              <a:pathLst>
                <a:path w="230" h="252" extrusionOk="0">
                  <a:moveTo>
                    <a:pt x="230" y="0"/>
                  </a:moveTo>
                  <a:lnTo>
                    <a:pt x="1" y="252"/>
                  </a:ln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82" name="Google Shape;796;p35">
              <a:extLst>
                <a:ext uri="{FF2B5EF4-FFF2-40B4-BE49-F238E27FC236}">
                  <a16:creationId xmlns:a16="http://schemas.microsoft.com/office/drawing/2014/main" id="{E0F6ED65-5487-3452-C2B2-D7C5ACDDB297}"/>
                </a:ext>
              </a:extLst>
            </p:cNvPr>
            <p:cNvSpPr/>
            <p:nvPr/>
          </p:nvSpPr>
          <p:spPr>
            <a:xfrm>
              <a:off x="4412500" y="4686250"/>
              <a:ext cx="6325" cy="6300"/>
            </a:xfrm>
            <a:custGeom>
              <a:avLst/>
              <a:gdLst/>
              <a:ahLst/>
              <a:cxnLst/>
              <a:rect l="l" t="t" r="r" b="b"/>
              <a:pathLst>
                <a:path w="253" h="252" extrusionOk="0">
                  <a:moveTo>
                    <a:pt x="252" y="0"/>
                  </a:moveTo>
                  <a:lnTo>
                    <a:pt x="1" y="252"/>
                  </a:ln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83" name="Google Shape;797;p35">
              <a:extLst>
                <a:ext uri="{FF2B5EF4-FFF2-40B4-BE49-F238E27FC236}">
                  <a16:creationId xmlns:a16="http://schemas.microsoft.com/office/drawing/2014/main" id="{3A96E792-9A46-DE72-D25E-5B12652D190D}"/>
                </a:ext>
              </a:extLst>
            </p:cNvPr>
            <p:cNvSpPr/>
            <p:nvPr/>
          </p:nvSpPr>
          <p:spPr>
            <a:xfrm>
              <a:off x="4393650" y="4711400"/>
              <a:ext cx="7650" cy="6700"/>
            </a:xfrm>
            <a:custGeom>
              <a:avLst/>
              <a:gdLst/>
              <a:ahLst/>
              <a:cxnLst/>
              <a:rect l="l" t="t" r="r" b="b"/>
              <a:pathLst>
                <a:path w="306" h="268" extrusionOk="0">
                  <a:moveTo>
                    <a:pt x="252" y="1"/>
                  </a:moveTo>
                  <a:lnTo>
                    <a:pt x="0" y="252"/>
                  </a:lnTo>
                  <a:cubicBezTo>
                    <a:pt x="46" y="262"/>
                    <a:pt x="86" y="268"/>
                    <a:pt x="122" y="268"/>
                  </a:cubicBezTo>
                  <a:cubicBezTo>
                    <a:pt x="248" y="268"/>
                    <a:pt x="305" y="197"/>
                    <a:pt x="252" y="1"/>
                  </a:cubicBez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84" name="Google Shape;798;p35">
              <a:extLst>
                <a:ext uri="{FF2B5EF4-FFF2-40B4-BE49-F238E27FC236}">
                  <a16:creationId xmlns:a16="http://schemas.microsoft.com/office/drawing/2014/main" id="{C71DB572-26FB-1B3A-2D0C-220161D6A67E}"/>
                </a:ext>
              </a:extLst>
            </p:cNvPr>
            <p:cNvSpPr/>
            <p:nvPr/>
          </p:nvSpPr>
          <p:spPr>
            <a:xfrm>
              <a:off x="4369625" y="4724550"/>
              <a:ext cx="5750" cy="6325"/>
            </a:xfrm>
            <a:custGeom>
              <a:avLst/>
              <a:gdLst/>
              <a:ahLst/>
              <a:cxnLst/>
              <a:rect l="l" t="t" r="r" b="b"/>
              <a:pathLst>
                <a:path w="230" h="253" extrusionOk="0">
                  <a:moveTo>
                    <a:pt x="230" y="0"/>
                  </a:moveTo>
                  <a:lnTo>
                    <a:pt x="230" y="0"/>
                  </a:lnTo>
                  <a:cubicBezTo>
                    <a:pt x="92" y="23"/>
                    <a:pt x="1" y="138"/>
                    <a:pt x="1" y="252"/>
                  </a:cubicBezTo>
                  <a:lnTo>
                    <a:pt x="230" y="0"/>
                  </a:lnTo>
                  <a:close/>
                </a:path>
              </a:pathLst>
            </a:custGeom>
            <a:solidFill>
              <a:srgbClr val="BF5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85" name="Google Shape;799;p35">
              <a:extLst>
                <a:ext uri="{FF2B5EF4-FFF2-40B4-BE49-F238E27FC236}">
                  <a16:creationId xmlns:a16="http://schemas.microsoft.com/office/drawing/2014/main" id="{BA37B32E-7CB2-32E4-D9B6-6BE639798E50}"/>
                </a:ext>
              </a:extLst>
            </p:cNvPr>
            <p:cNvSpPr/>
            <p:nvPr/>
          </p:nvSpPr>
          <p:spPr>
            <a:xfrm>
              <a:off x="4374775" y="4711975"/>
              <a:ext cx="32050" cy="56050"/>
            </a:xfrm>
            <a:custGeom>
              <a:avLst/>
              <a:gdLst/>
              <a:ahLst/>
              <a:cxnLst/>
              <a:rect l="l" t="t" r="r" b="b"/>
              <a:pathLst>
                <a:path w="1282" h="2242" extrusionOk="0">
                  <a:moveTo>
                    <a:pt x="1007" y="0"/>
                  </a:moveTo>
                  <a:lnTo>
                    <a:pt x="755" y="229"/>
                  </a:lnTo>
                  <a:cubicBezTo>
                    <a:pt x="389" y="732"/>
                    <a:pt x="1" y="1212"/>
                    <a:pt x="161" y="1898"/>
                  </a:cubicBezTo>
                  <a:cubicBezTo>
                    <a:pt x="184" y="2013"/>
                    <a:pt x="69" y="2127"/>
                    <a:pt x="1" y="2241"/>
                  </a:cubicBezTo>
                  <a:lnTo>
                    <a:pt x="504" y="2241"/>
                  </a:lnTo>
                  <a:cubicBezTo>
                    <a:pt x="527" y="2081"/>
                    <a:pt x="527" y="1921"/>
                    <a:pt x="550" y="1761"/>
                  </a:cubicBezTo>
                  <a:cubicBezTo>
                    <a:pt x="595" y="1487"/>
                    <a:pt x="1098" y="1578"/>
                    <a:pt x="1007" y="1327"/>
                  </a:cubicBezTo>
                  <a:cubicBezTo>
                    <a:pt x="915" y="1121"/>
                    <a:pt x="961" y="869"/>
                    <a:pt x="1121" y="686"/>
                  </a:cubicBezTo>
                  <a:cubicBezTo>
                    <a:pt x="1236" y="481"/>
                    <a:pt x="1281" y="229"/>
                    <a:pt x="1258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86" name="Google Shape;800;p35">
              <a:extLst>
                <a:ext uri="{FF2B5EF4-FFF2-40B4-BE49-F238E27FC236}">
                  <a16:creationId xmlns:a16="http://schemas.microsoft.com/office/drawing/2014/main" id="{A9947894-CAB8-11BF-B96C-F670C7B3375B}"/>
                </a:ext>
              </a:extLst>
            </p:cNvPr>
            <p:cNvSpPr/>
            <p:nvPr/>
          </p:nvSpPr>
          <p:spPr>
            <a:xfrm>
              <a:off x="4415375" y="4722675"/>
              <a:ext cx="16025" cy="13900"/>
            </a:xfrm>
            <a:custGeom>
              <a:avLst/>
              <a:gdLst/>
              <a:ahLst/>
              <a:cxnLst/>
              <a:rect l="l" t="t" r="r" b="b"/>
              <a:pathLst>
                <a:path w="641" h="556" extrusionOk="0">
                  <a:moveTo>
                    <a:pt x="187" y="1"/>
                  </a:moveTo>
                  <a:cubicBezTo>
                    <a:pt x="126" y="1"/>
                    <a:pt x="56" y="34"/>
                    <a:pt x="0" y="53"/>
                  </a:cubicBezTo>
                  <a:cubicBezTo>
                    <a:pt x="46" y="121"/>
                    <a:pt x="46" y="213"/>
                    <a:pt x="92" y="258"/>
                  </a:cubicBezTo>
                  <a:cubicBezTo>
                    <a:pt x="275" y="373"/>
                    <a:pt x="458" y="464"/>
                    <a:pt x="641" y="556"/>
                  </a:cubicBezTo>
                  <a:cubicBezTo>
                    <a:pt x="641" y="304"/>
                    <a:pt x="480" y="75"/>
                    <a:pt x="229" y="7"/>
                  </a:cubicBezTo>
                  <a:cubicBezTo>
                    <a:pt x="216" y="3"/>
                    <a:pt x="202" y="1"/>
                    <a:pt x="187" y="1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87" name="Google Shape;801;p35">
              <a:extLst>
                <a:ext uri="{FF2B5EF4-FFF2-40B4-BE49-F238E27FC236}">
                  <a16:creationId xmlns:a16="http://schemas.microsoft.com/office/drawing/2014/main" id="{0BF2B4D6-CF8A-AE6D-0A7B-10D2E5A3FFFC}"/>
                </a:ext>
              </a:extLst>
            </p:cNvPr>
            <p:cNvSpPr/>
            <p:nvPr/>
          </p:nvSpPr>
          <p:spPr>
            <a:xfrm>
              <a:off x="4386775" y="4768000"/>
              <a:ext cx="13750" cy="18875"/>
            </a:xfrm>
            <a:custGeom>
              <a:avLst/>
              <a:gdLst/>
              <a:ahLst/>
              <a:cxnLst/>
              <a:rect l="l" t="t" r="r" b="b"/>
              <a:pathLst>
                <a:path w="550" h="755" extrusionOk="0">
                  <a:moveTo>
                    <a:pt x="24" y="0"/>
                  </a:moveTo>
                  <a:cubicBezTo>
                    <a:pt x="1" y="320"/>
                    <a:pt x="207" y="641"/>
                    <a:pt x="527" y="755"/>
                  </a:cubicBezTo>
                  <a:cubicBezTo>
                    <a:pt x="550" y="412"/>
                    <a:pt x="344" y="115"/>
                    <a:pt x="24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88" name="Google Shape;802;p35">
              <a:extLst>
                <a:ext uri="{FF2B5EF4-FFF2-40B4-BE49-F238E27FC236}">
                  <a16:creationId xmlns:a16="http://schemas.microsoft.com/office/drawing/2014/main" id="{C5427A88-3060-A403-B72C-BD5C42AE8B56}"/>
                </a:ext>
              </a:extLst>
            </p:cNvPr>
            <p:cNvSpPr/>
            <p:nvPr/>
          </p:nvSpPr>
          <p:spPr>
            <a:xfrm>
              <a:off x="4423375" y="4742850"/>
              <a:ext cx="8025" cy="5050"/>
            </a:xfrm>
            <a:custGeom>
              <a:avLst/>
              <a:gdLst/>
              <a:ahLst/>
              <a:cxnLst/>
              <a:rect l="l" t="t" r="r" b="b"/>
              <a:pathLst>
                <a:path w="321" h="202" extrusionOk="0">
                  <a:moveTo>
                    <a:pt x="321" y="0"/>
                  </a:moveTo>
                  <a:cubicBezTo>
                    <a:pt x="229" y="0"/>
                    <a:pt x="160" y="23"/>
                    <a:pt x="92" y="23"/>
                  </a:cubicBezTo>
                  <a:cubicBezTo>
                    <a:pt x="46" y="46"/>
                    <a:pt x="0" y="69"/>
                    <a:pt x="0" y="92"/>
                  </a:cubicBezTo>
                  <a:cubicBezTo>
                    <a:pt x="0" y="159"/>
                    <a:pt x="49" y="201"/>
                    <a:pt x="103" y="201"/>
                  </a:cubicBezTo>
                  <a:cubicBezTo>
                    <a:pt x="122" y="201"/>
                    <a:pt x="142" y="195"/>
                    <a:pt x="160" y="183"/>
                  </a:cubicBezTo>
                  <a:cubicBezTo>
                    <a:pt x="229" y="115"/>
                    <a:pt x="275" y="69"/>
                    <a:pt x="321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89" name="Google Shape;803;p35">
              <a:extLst>
                <a:ext uri="{FF2B5EF4-FFF2-40B4-BE49-F238E27FC236}">
                  <a16:creationId xmlns:a16="http://schemas.microsoft.com/office/drawing/2014/main" id="{515B9251-DB5C-5C2C-A53B-23DCA3D7AEC5}"/>
                </a:ext>
              </a:extLst>
            </p:cNvPr>
            <p:cNvSpPr/>
            <p:nvPr/>
          </p:nvSpPr>
          <p:spPr>
            <a:xfrm>
              <a:off x="4431375" y="4736550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1" y="1"/>
                  </a:moveTo>
                  <a:lnTo>
                    <a:pt x="1" y="252"/>
                  </a:lnTo>
                  <a:lnTo>
                    <a:pt x="252" y="25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590" name="Google Shape;804;p35">
            <a:extLst>
              <a:ext uri="{FF2B5EF4-FFF2-40B4-BE49-F238E27FC236}">
                <a16:creationId xmlns:a16="http://schemas.microsoft.com/office/drawing/2014/main" id="{CAB37659-1F36-825D-844C-6951A01347F5}"/>
              </a:ext>
            </a:extLst>
          </p:cNvPr>
          <p:cNvGrpSpPr/>
          <p:nvPr/>
        </p:nvGrpSpPr>
        <p:grpSpPr>
          <a:xfrm>
            <a:off x="591238" y="1475997"/>
            <a:ext cx="918014" cy="1122832"/>
            <a:chOff x="2986200" y="3849900"/>
            <a:chExt cx="1502375" cy="1505300"/>
          </a:xfrm>
        </p:grpSpPr>
        <p:sp>
          <p:nvSpPr>
            <p:cNvPr id="591" name="Google Shape;805;p35">
              <a:extLst>
                <a:ext uri="{FF2B5EF4-FFF2-40B4-BE49-F238E27FC236}">
                  <a16:creationId xmlns:a16="http://schemas.microsoft.com/office/drawing/2014/main" id="{70010AB8-A805-08C1-4ACB-A4427672FFF0}"/>
                </a:ext>
              </a:extLst>
            </p:cNvPr>
            <p:cNvSpPr/>
            <p:nvPr/>
          </p:nvSpPr>
          <p:spPr>
            <a:xfrm>
              <a:off x="3165700" y="3969225"/>
              <a:ext cx="170400" cy="149375"/>
            </a:xfrm>
            <a:custGeom>
              <a:avLst/>
              <a:gdLst/>
              <a:ahLst/>
              <a:cxnLst/>
              <a:rect l="l" t="t" r="r" b="b"/>
              <a:pathLst>
                <a:path w="6816" h="5975" extrusionOk="0">
                  <a:moveTo>
                    <a:pt x="6505" y="1"/>
                  </a:moveTo>
                  <a:cubicBezTo>
                    <a:pt x="6411" y="1"/>
                    <a:pt x="6319" y="45"/>
                    <a:pt x="6243" y="121"/>
                  </a:cubicBezTo>
                  <a:cubicBezTo>
                    <a:pt x="5832" y="441"/>
                    <a:pt x="5306" y="647"/>
                    <a:pt x="4940" y="1059"/>
                  </a:cubicBezTo>
                  <a:cubicBezTo>
                    <a:pt x="4620" y="1470"/>
                    <a:pt x="4208" y="1836"/>
                    <a:pt x="3728" y="2110"/>
                  </a:cubicBezTo>
                  <a:cubicBezTo>
                    <a:pt x="3362" y="2751"/>
                    <a:pt x="2813" y="3277"/>
                    <a:pt x="2150" y="3597"/>
                  </a:cubicBezTo>
                  <a:cubicBezTo>
                    <a:pt x="2013" y="3665"/>
                    <a:pt x="1807" y="3665"/>
                    <a:pt x="1716" y="3780"/>
                  </a:cubicBezTo>
                  <a:cubicBezTo>
                    <a:pt x="1167" y="4397"/>
                    <a:pt x="481" y="4923"/>
                    <a:pt x="1" y="5632"/>
                  </a:cubicBezTo>
                  <a:cubicBezTo>
                    <a:pt x="69" y="5723"/>
                    <a:pt x="161" y="5769"/>
                    <a:pt x="275" y="5815"/>
                  </a:cubicBezTo>
                  <a:cubicBezTo>
                    <a:pt x="322" y="5812"/>
                    <a:pt x="370" y="5810"/>
                    <a:pt x="417" y="5810"/>
                  </a:cubicBezTo>
                  <a:cubicBezTo>
                    <a:pt x="735" y="5810"/>
                    <a:pt x="1051" y="5875"/>
                    <a:pt x="1350" y="5975"/>
                  </a:cubicBezTo>
                  <a:cubicBezTo>
                    <a:pt x="1944" y="5861"/>
                    <a:pt x="2242" y="5403"/>
                    <a:pt x="2585" y="4992"/>
                  </a:cubicBezTo>
                  <a:cubicBezTo>
                    <a:pt x="3134" y="4374"/>
                    <a:pt x="3682" y="3780"/>
                    <a:pt x="4528" y="3528"/>
                  </a:cubicBezTo>
                  <a:cubicBezTo>
                    <a:pt x="4803" y="3460"/>
                    <a:pt x="5031" y="3277"/>
                    <a:pt x="5146" y="3002"/>
                  </a:cubicBezTo>
                  <a:cubicBezTo>
                    <a:pt x="5283" y="2431"/>
                    <a:pt x="6060" y="2316"/>
                    <a:pt x="6106" y="1676"/>
                  </a:cubicBezTo>
                  <a:cubicBezTo>
                    <a:pt x="5809" y="921"/>
                    <a:pt x="6746" y="761"/>
                    <a:pt x="6815" y="190"/>
                  </a:cubicBezTo>
                  <a:cubicBezTo>
                    <a:pt x="6769" y="75"/>
                    <a:pt x="6678" y="7"/>
                    <a:pt x="6564" y="7"/>
                  </a:cubicBezTo>
                  <a:cubicBezTo>
                    <a:pt x="6544" y="3"/>
                    <a:pt x="6524" y="1"/>
                    <a:pt x="6505" y="1"/>
                  </a:cubicBez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92" name="Google Shape;806;p35">
              <a:extLst>
                <a:ext uri="{FF2B5EF4-FFF2-40B4-BE49-F238E27FC236}">
                  <a16:creationId xmlns:a16="http://schemas.microsoft.com/office/drawing/2014/main" id="{8791413A-629B-401B-11C6-905DF29A9EED}"/>
                </a:ext>
              </a:extLst>
            </p:cNvPr>
            <p:cNvSpPr/>
            <p:nvPr/>
          </p:nvSpPr>
          <p:spPr>
            <a:xfrm>
              <a:off x="3081100" y="4113225"/>
              <a:ext cx="116075" cy="123725"/>
            </a:xfrm>
            <a:custGeom>
              <a:avLst/>
              <a:gdLst/>
              <a:ahLst/>
              <a:cxnLst/>
              <a:rect l="l" t="t" r="r" b="b"/>
              <a:pathLst>
                <a:path w="4643" h="4949" extrusionOk="0">
                  <a:moveTo>
                    <a:pt x="3880" y="0"/>
                  </a:moveTo>
                  <a:cubicBezTo>
                    <a:pt x="3844" y="0"/>
                    <a:pt x="3809" y="3"/>
                    <a:pt x="3774" y="9"/>
                  </a:cubicBezTo>
                  <a:cubicBezTo>
                    <a:pt x="3362" y="32"/>
                    <a:pt x="3270" y="558"/>
                    <a:pt x="2859" y="581"/>
                  </a:cubicBezTo>
                  <a:cubicBezTo>
                    <a:pt x="2516" y="878"/>
                    <a:pt x="2196" y="1175"/>
                    <a:pt x="1921" y="1495"/>
                  </a:cubicBezTo>
                  <a:cubicBezTo>
                    <a:pt x="1533" y="2021"/>
                    <a:pt x="1235" y="2593"/>
                    <a:pt x="892" y="3142"/>
                  </a:cubicBezTo>
                  <a:cubicBezTo>
                    <a:pt x="938" y="3142"/>
                    <a:pt x="938" y="3188"/>
                    <a:pt x="938" y="3233"/>
                  </a:cubicBezTo>
                  <a:cubicBezTo>
                    <a:pt x="938" y="3302"/>
                    <a:pt x="892" y="3348"/>
                    <a:pt x="801" y="3370"/>
                  </a:cubicBezTo>
                  <a:cubicBezTo>
                    <a:pt x="435" y="3599"/>
                    <a:pt x="298" y="3988"/>
                    <a:pt x="115" y="4354"/>
                  </a:cubicBezTo>
                  <a:cubicBezTo>
                    <a:pt x="46" y="4445"/>
                    <a:pt x="1" y="4560"/>
                    <a:pt x="1" y="4674"/>
                  </a:cubicBezTo>
                  <a:cubicBezTo>
                    <a:pt x="1" y="4811"/>
                    <a:pt x="92" y="4903"/>
                    <a:pt x="206" y="4948"/>
                  </a:cubicBezTo>
                  <a:cubicBezTo>
                    <a:pt x="824" y="4445"/>
                    <a:pt x="1624" y="4171"/>
                    <a:pt x="1853" y="3256"/>
                  </a:cubicBezTo>
                  <a:cubicBezTo>
                    <a:pt x="1866" y="3213"/>
                    <a:pt x="1880" y="3196"/>
                    <a:pt x="1897" y="3196"/>
                  </a:cubicBezTo>
                  <a:cubicBezTo>
                    <a:pt x="1960" y="3196"/>
                    <a:pt x="2052" y="3450"/>
                    <a:pt x="2191" y="3450"/>
                  </a:cubicBezTo>
                  <a:cubicBezTo>
                    <a:pt x="2207" y="3450"/>
                    <a:pt x="2224" y="3447"/>
                    <a:pt x="2241" y="3439"/>
                  </a:cubicBezTo>
                  <a:cubicBezTo>
                    <a:pt x="2836" y="3302"/>
                    <a:pt x="2905" y="2867"/>
                    <a:pt x="2813" y="2364"/>
                  </a:cubicBezTo>
                  <a:cubicBezTo>
                    <a:pt x="2669" y="2028"/>
                    <a:pt x="2760" y="1939"/>
                    <a:pt x="2938" y="1939"/>
                  </a:cubicBezTo>
                  <a:cubicBezTo>
                    <a:pt x="3014" y="1939"/>
                    <a:pt x="3106" y="1955"/>
                    <a:pt x="3202" y="1976"/>
                  </a:cubicBezTo>
                  <a:cubicBezTo>
                    <a:pt x="3316" y="1976"/>
                    <a:pt x="3431" y="1953"/>
                    <a:pt x="3522" y="1884"/>
                  </a:cubicBezTo>
                  <a:cubicBezTo>
                    <a:pt x="3911" y="1427"/>
                    <a:pt x="4642" y="1175"/>
                    <a:pt x="4482" y="352"/>
                  </a:cubicBezTo>
                  <a:cubicBezTo>
                    <a:pt x="4363" y="133"/>
                    <a:pt x="4121" y="0"/>
                    <a:pt x="3880" y="0"/>
                  </a:cubicBez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93" name="Google Shape;807;p35">
              <a:extLst>
                <a:ext uri="{FF2B5EF4-FFF2-40B4-BE49-F238E27FC236}">
                  <a16:creationId xmlns:a16="http://schemas.microsoft.com/office/drawing/2014/main" id="{CB1E63DE-6634-217F-4B2A-20BC9B86940D}"/>
                </a:ext>
              </a:extLst>
            </p:cNvPr>
            <p:cNvSpPr/>
            <p:nvPr/>
          </p:nvSpPr>
          <p:spPr>
            <a:xfrm>
              <a:off x="3541875" y="3849900"/>
              <a:ext cx="233825" cy="33175"/>
            </a:xfrm>
            <a:custGeom>
              <a:avLst/>
              <a:gdLst/>
              <a:ahLst/>
              <a:cxnLst/>
              <a:rect l="l" t="t" r="r" b="b"/>
              <a:pathLst>
                <a:path w="9353" h="1327" extrusionOk="0">
                  <a:moveTo>
                    <a:pt x="6837" y="1"/>
                  </a:moveTo>
                  <a:cubicBezTo>
                    <a:pt x="5968" y="1"/>
                    <a:pt x="5122" y="115"/>
                    <a:pt x="4253" y="161"/>
                  </a:cubicBezTo>
                  <a:cubicBezTo>
                    <a:pt x="3425" y="458"/>
                    <a:pt x="2557" y="597"/>
                    <a:pt x="1668" y="597"/>
                  </a:cubicBezTo>
                  <a:cubicBezTo>
                    <a:pt x="1600" y="597"/>
                    <a:pt x="1532" y="597"/>
                    <a:pt x="1464" y="595"/>
                  </a:cubicBezTo>
                  <a:cubicBezTo>
                    <a:pt x="960" y="618"/>
                    <a:pt x="480" y="732"/>
                    <a:pt x="23" y="938"/>
                  </a:cubicBezTo>
                  <a:cubicBezTo>
                    <a:pt x="0" y="1212"/>
                    <a:pt x="229" y="1281"/>
                    <a:pt x="435" y="1327"/>
                  </a:cubicBezTo>
                  <a:cubicBezTo>
                    <a:pt x="1464" y="1235"/>
                    <a:pt x="2538" y="1258"/>
                    <a:pt x="3567" y="1098"/>
                  </a:cubicBezTo>
                  <a:cubicBezTo>
                    <a:pt x="3887" y="1007"/>
                    <a:pt x="4230" y="1030"/>
                    <a:pt x="4528" y="961"/>
                  </a:cubicBezTo>
                  <a:cubicBezTo>
                    <a:pt x="6060" y="572"/>
                    <a:pt x="7638" y="961"/>
                    <a:pt x="9147" y="526"/>
                  </a:cubicBezTo>
                  <a:cubicBezTo>
                    <a:pt x="9284" y="458"/>
                    <a:pt x="9353" y="275"/>
                    <a:pt x="9261" y="161"/>
                  </a:cubicBezTo>
                  <a:cubicBezTo>
                    <a:pt x="8461" y="92"/>
                    <a:pt x="7683" y="1"/>
                    <a:pt x="6837" y="1"/>
                  </a:cubicBezTo>
                  <a:close/>
                </a:path>
              </a:pathLst>
            </a:custGeom>
            <a:solidFill>
              <a:srgbClr val="E182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94" name="Google Shape;808;p35">
              <a:extLst>
                <a:ext uri="{FF2B5EF4-FFF2-40B4-BE49-F238E27FC236}">
                  <a16:creationId xmlns:a16="http://schemas.microsoft.com/office/drawing/2014/main" id="{096BAE56-EDC2-3CAA-2608-20327F22CD4F}"/>
                </a:ext>
              </a:extLst>
            </p:cNvPr>
            <p:cNvSpPr/>
            <p:nvPr/>
          </p:nvSpPr>
          <p:spPr>
            <a:xfrm>
              <a:off x="3326350" y="3901200"/>
              <a:ext cx="141800" cy="74375"/>
            </a:xfrm>
            <a:custGeom>
              <a:avLst/>
              <a:gdLst/>
              <a:ahLst/>
              <a:cxnLst/>
              <a:rect l="l" t="t" r="r" b="b"/>
              <a:pathLst>
                <a:path w="5672" h="2975" extrusionOk="0">
                  <a:moveTo>
                    <a:pt x="5485" y="1"/>
                  </a:moveTo>
                  <a:cubicBezTo>
                    <a:pt x="5425" y="1"/>
                    <a:pt x="5363" y="18"/>
                    <a:pt x="5305" y="52"/>
                  </a:cubicBezTo>
                  <a:cubicBezTo>
                    <a:pt x="3590" y="510"/>
                    <a:pt x="1990" y="1287"/>
                    <a:pt x="595" y="2339"/>
                  </a:cubicBezTo>
                  <a:cubicBezTo>
                    <a:pt x="503" y="2430"/>
                    <a:pt x="412" y="2522"/>
                    <a:pt x="298" y="2568"/>
                  </a:cubicBezTo>
                  <a:cubicBezTo>
                    <a:pt x="229" y="2590"/>
                    <a:pt x="160" y="2613"/>
                    <a:pt x="92" y="2636"/>
                  </a:cubicBezTo>
                  <a:cubicBezTo>
                    <a:pt x="69" y="2636"/>
                    <a:pt x="69" y="2659"/>
                    <a:pt x="23" y="2705"/>
                  </a:cubicBezTo>
                  <a:cubicBezTo>
                    <a:pt x="0" y="2751"/>
                    <a:pt x="23" y="2796"/>
                    <a:pt x="92" y="2842"/>
                  </a:cubicBezTo>
                  <a:lnTo>
                    <a:pt x="343" y="2842"/>
                  </a:lnTo>
                  <a:cubicBezTo>
                    <a:pt x="462" y="2937"/>
                    <a:pt x="575" y="2974"/>
                    <a:pt x="682" y="2974"/>
                  </a:cubicBezTo>
                  <a:cubicBezTo>
                    <a:pt x="886" y="2974"/>
                    <a:pt x="1070" y="2840"/>
                    <a:pt x="1235" y="2705"/>
                  </a:cubicBezTo>
                  <a:cubicBezTo>
                    <a:pt x="2264" y="1950"/>
                    <a:pt x="3453" y="1379"/>
                    <a:pt x="4711" y="1036"/>
                  </a:cubicBezTo>
                  <a:cubicBezTo>
                    <a:pt x="5077" y="967"/>
                    <a:pt x="5420" y="738"/>
                    <a:pt x="5626" y="418"/>
                  </a:cubicBezTo>
                  <a:cubicBezTo>
                    <a:pt x="5671" y="304"/>
                    <a:pt x="5671" y="189"/>
                    <a:pt x="5648" y="52"/>
                  </a:cubicBezTo>
                  <a:cubicBezTo>
                    <a:pt x="5603" y="18"/>
                    <a:pt x="5545" y="1"/>
                    <a:pt x="5485" y="1"/>
                  </a:cubicBezTo>
                  <a:close/>
                </a:path>
              </a:pathLst>
            </a:custGeom>
            <a:solidFill>
              <a:srgbClr val="E79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95" name="Google Shape;809;p35">
              <a:extLst>
                <a:ext uri="{FF2B5EF4-FFF2-40B4-BE49-F238E27FC236}">
                  <a16:creationId xmlns:a16="http://schemas.microsoft.com/office/drawing/2014/main" id="{F0E2401D-86B7-CE16-04DA-94F62A97DBBA}"/>
                </a:ext>
              </a:extLst>
            </p:cNvPr>
            <p:cNvSpPr/>
            <p:nvPr/>
          </p:nvSpPr>
          <p:spPr>
            <a:xfrm>
              <a:off x="3032100" y="4260825"/>
              <a:ext cx="45325" cy="88525"/>
            </a:xfrm>
            <a:custGeom>
              <a:avLst/>
              <a:gdLst/>
              <a:ahLst/>
              <a:cxnLst/>
              <a:rect l="l" t="t" r="r" b="b"/>
              <a:pathLst>
                <a:path w="1813" h="3541" extrusionOk="0">
                  <a:moveTo>
                    <a:pt x="1444" y="1"/>
                  </a:moveTo>
                  <a:cubicBezTo>
                    <a:pt x="1420" y="1"/>
                    <a:pt x="1394" y="2"/>
                    <a:pt x="1366" y="5"/>
                  </a:cubicBezTo>
                  <a:cubicBezTo>
                    <a:pt x="1343" y="73"/>
                    <a:pt x="1320" y="142"/>
                    <a:pt x="1320" y="188"/>
                  </a:cubicBezTo>
                  <a:cubicBezTo>
                    <a:pt x="1252" y="302"/>
                    <a:pt x="1160" y="416"/>
                    <a:pt x="1069" y="485"/>
                  </a:cubicBezTo>
                  <a:cubicBezTo>
                    <a:pt x="817" y="988"/>
                    <a:pt x="566" y="1491"/>
                    <a:pt x="314" y="1994"/>
                  </a:cubicBezTo>
                  <a:cubicBezTo>
                    <a:pt x="223" y="2383"/>
                    <a:pt x="131" y="2794"/>
                    <a:pt x="40" y="3206"/>
                  </a:cubicBezTo>
                  <a:cubicBezTo>
                    <a:pt x="1" y="3465"/>
                    <a:pt x="80" y="3541"/>
                    <a:pt x="189" y="3541"/>
                  </a:cubicBezTo>
                  <a:cubicBezTo>
                    <a:pt x="272" y="3541"/>
                    <a:pt x="372" y="3497"/>
                    <a:pt x="451" y="3458"/>
                  </a:cubicBezTo>
                  <a:cubicBezTo>
                    <a:pt x="771" y="3275"/>
                    <a:pt x="863" y="2909"/>
                    <a:pt x="1000" y="2566"/>
                  </a:cubicBezTo>
                  <a:cubicBezTo>
                    <a:pt x="1069" y="2406"/>
                    <a:pt x="1137" y="2268"/>
                    <a:pt x="1206" y="2108"/>
                  </a:cubicBezTo>
                  <a:cubicBezTo>
                    <a:pt x="1252" y="1994"/>
                    <a:pt x="1275" y="1903"/>
                    <a:pt x="1297" y="1788"/>
                  </a:cubicBezTo>
                  <a:cubicBezTo>
                    <a:pt x="1366" y="1468"/>
                    <a:pt x="1480" y="1171"/>
                    <a:pt x="1663" y="896"/>
                  </a:cubicBezTo>
                  <a:cubicBezTo>
                    <a:pt x="1709" y="805"/>
                    <a:pt x="1732" y="691"/>
                    <a:pt x="1755" y="576"/>
                  </a:cubicBezTo>
                  <a:cubicBezTo>
                    <a:pt x="1733" y="319"/>
                    <a:pt x="1813" y="1"/>
                    <a:pt x="1444" y="1"/>
                  </a:cubicBezTo>
                  <a:close/>
                </a:path>
              </a:pathLst>
            </a:custGeom>
            <a:solidFill>
              <a:srgbClr val="E48D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96" name="Google Shape;810;p35">
              <a:extLst>
                <a:ext uri="{FF2B5EF4-FFF2-40B4-BE49-F238E27FC236}">
                  <a16:creationId xmlns:a16="http://schemas.microsoft.com/office/drawing/2014/main" id="{8DA21BD1-F205-BF11-D4A0-1BA748F8AB16}"/>
                </a:ext>
              </a:extLst>
            </p:cNvPr>
            <p:cNvSpPr/>
            <p:nvPr/>
          </p:nvSpPr>
          <p:spPr>
            <a:xfrm>
              <a:off x="3496700" y="3873350"/>
              <a:ext cx="51475" cy="28600"/>
            </a:xfrm>
            <a:custGeom>
              <a:avLst/>
              <a:gdLst/>
              <a:ahLst/>
              <a:cxnLst/>
              <a:rect l="l" t="t" r="r" b="b"/>
              <a:pathLst>
                <a:path w="2059" h="1144" extrusionOk="0">
                  <a:moveTo>
                    <a:pt x="1807" y="0"/>
                  </a:moveTo>
                  <a:cubicBezTo>
                    <a:pt x="1213" y="206"/>
                    <a:pt x="549" y="297"/>
                    <a:pt x="1" y="640"/>
                  </a:cubicBezTo>
                  <a:cubicBezTo>
                    <a:pt x="23" y="823"/>
                    <a:pt x="138" y="983"/>
                    <a:pt x="298" y="1052"/>
                  </a:cubicBezTo>
                  <a:cubicBezTo>
                    <a:pt x="389" y="1098"/>
                    <a:pt x="504" y="1143"/>
                    <a:pt x="618" y="1143"/>
                  </a:cubicBezTo>
                  <a:cubicBezTo>
                    <a:pt x="1190" y="1006"/>
                    <a:pt x="1853" y="938"/>
                    <a:pt x="2059" y="206"/>
                  </a:cubicBezTo>
                  <a:lnTo>
                    <a:pt x="1807" y="0"/>
                  </a:lnTo>
                  <a:close/>
                </a:path>
              </a:pathLst>
            </a:custGeom>
            <a:solidFill>
              <a:srgbClr val="E69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97" name="Google Shape;811;p35">
              <a:extLst>
                <a:ext uri="{FF2B5EF4-FFF2-40B4-BE49-F238E27FC236}">
                  <a16:creationId xmlns:a16="http://schemas.microsoft.com/office/drawing/2014/main" id="{578F5811-2EF9-45B5-EBFE-D0C38D238D4F}"/>
                </a:ext>
              </a:extLst>
            </p:cNvPr>
            <p:cNvSpPr/>
            <p:nvPr/>
          </p:nvSpPr>
          <p:spPr>
            <a:xfrm>
              <a:off x="3066250" y="4227775"/>
              <a:ext cx="27450" cy="51475"/>
            </a:xfrm>
            <a:custGeom>
              <a:avLst/>
              <a:gdLst/>
              <a:ahLst/>
              <a:cxnLst/>
              <a:rect l="l" t="t" r="r" b="b"/>
              <a:pathLst>
                <a:path w="1098" h="2059" extrusionOk="0">
                  <a:moveTo>
                    <a:pt x="606" y="0"/>
                  </a:moveTo>
                  <a:cubicBezTo>
                    <a:pt x="572" y="0"/>
                    <a:pt x="537" y="23"/>
                    <a:pt x="503" y="69"/>
                  </a:cubicBezTo>
                  <a:lnTo>
                    <a:pt x="0" y="1327"/>
                  </a:lnTo>
                  <a:cubicBezTo>
                    <a:pt x="274" y="1510"/>
                    <a:pt x="206" y="1784"/>
                    <a:pt x="206" y="2058"/>
                  </a:cubicBezTo>
                  <a:cubicBezTo>
                    <a:pt x="1098" y="1670"/>
                    <a:pt x="1098" y="1052"/>
                    <a:pt x="709" y="298"/>
                  </a:cubicBezTo>
                  <a:lnTo>
                    <a:pt x="709" y="69"/>
                  </a:lnTo>
                  <a:cubicBezTo>
                    <a:pt x="675" y="23"/>
                    <a:pt x="640" y="0"/>
                    <a:pt x="606" y="0"/>
                  </a:cubicBez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98" name="Google Shape;812;p35">
              <a:extLst>
                <a:ext uri="{FF2B5EF4-FFF2-40B4-BE49-F238E27FC236}">
                  <a16:creationId xmlns:a16="http://schemas.microsoft.com/office/drawing/2014/main" id="{F3DFD04D-8E43-7187-F481-1E9E06C3D997}"/>
                </a:ext>
              </a:extLst>
            </p:cNvPr>
            <p:cNvSpPr/>
            <p:nvPr/>
          </p:nvSpPr>
          <p:spPr>
            <a:xfrm>
              <a:off x="3219450" y="4021975"/>
              <a:ext cx="39475" cy="37175"/>
            </a:xfrm>
            <a:custGeom>
              <a:avLst/>
              <a:gdLst/>
              <a:ahLst/>
              <a:cxnLst/>
              <a:rect l="l" t="t" r="r" b="b"/>
              <a:pathLst>
                <a:path w="1579" h="1487" extrusionOk="0">
                  <a:moveTo>
                    <a:pt x="1578" y="0"/>
                  </a:moveTo>
                  <a:lnTo>
                    <a:pt x="1578" y="0"/>
                  </a:lnTo>
                  <a:cubicBezTo>
                    <a:pt x="938" y="343"/>
                    <a:pt x="526" y="984"/>
                    <a:pt x="0" y="1487"/>
                  </a:cubicBezTo>
                  <a:cubicBezTo>
                    <a:pt x="892" y="1372"/>
                    <a:pt x="1372" y="824"/>
                    <a:pt x="1578" y="0"/>
                  </a:cubicBezTo>
                  <a:close/>
                </a:path>
              </a:pathLst>
            </a:custGeom>
            <a:solidFill>
              <a:srgbClr val="E489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99" name="Google Shape;813;p35">
              <a:extLst>
                <a:ext uri="{FF2B5EF4-FFF2-40B4-BE49-F238E27FC236}">
                  <a16:creationId xmlns:a16="http://schemas.microsoft.com/office/drawing/2014/main" id="{47F0503A-F30F-E4A6-D85A-127B6CDEBFC9}"/>
                </a:ext>
              </a:extLst>
            </p:cNvPr>
            <p:cNvSpPr/>
            <p:nvPr/>
          </p:nvSpPr>
          <p:spPr>
            <a:xfrm>
              <a:off x="3258900" y="3995675"/>
              <a:ext cx="33175" cy="26325"/>
            </a:xfrm>
            <a:custGeom>
              <a:avLst/>
              <a:gdLst/>
              <a:ahLst/>
              <a:cxnLst/>
              <a:rect l="l" t="t" r="r" b="b"/>
              <a:pathLst>
                <a:path w="1327" h="1053" extrusionOk="0">
                  <a:moveTo>
                    <a:pt x="1212" y="1"/>
                  </a:moveTo>
                  <a:cubicBezTo>
                    <a:pt x="686" y="183"/>
                    <a:pt x="252" y="549"/>
                    <a:pt x="0" y="1052"/>
                  </a:cubicBezTo>
                  <a:cubicBezTo>
                    <a:pt x="640" y="1052"/>
                    <a:pt x="892" y="481"/>
                    <a:pt x="1326" y="183"/>
                  </a:cubicBezTo>
                  <a:lnTo>
                    <a:pt x="1212" y="1"/>
                  </a:lnTo>
                  <a:close/>
                </a:path>
              </a:pathLst>
            </a:custGeom>
            <a:solidFill>
              <a:srgbClr val="E58C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00" name="Google Shape;814;p35">
              <a:extLst>
                <a:ext uri="{FF2B5EF4-FFF2-40B4-BE49-F238E27FC236}">
                  <a16:creationId xmlns:a16="http://schemas.microsoft.com/office/drawing/2014/main" id="{4F2DC1C7-5039-B1B8-6430-EFFAF37B8A38}"/>
                </a:ext>
              </a:extLst>
            </p:cNvPr>
            <p:cNvSpPr/>
            <p:nvPr/>
          </p:nvSpPr>
          <p:spPr>
            <a:xfrm>
              <a:off x="3464125" y="3891625"/>
              <a:ext cx="40600" cy="18550"/>
            </a:xfrm>
            <a:custGeom>
              <a:avLst/>
              <a:gdLst/>
              <a:ahLst/>
              <a:cxnLst/>
              <a:rect l="l" t="t" r="r" b="b"/>
              <a:pathLst>
                <a:path w="1624" h="742" extrusionOk="0">
                  <a:moveTo>
                    <a:pt x="846" y="1"/>
                  </a:moveTo>
                  <a:lnTo>
                    <a:pt x="92" y="229"/>
                  </a:lnTo>
                  <a:cubicBezTo>
                    <a:pt x="92" y="229"/>
                    <a:pt x="46" y="252"/>
                    <a:pt x="23" y="275"/>
                  </a:cubicBezTo>
                  <a:cubicBezTo>
                    <a:pt x="0" y="344"/>
                    <a:pt x="23" y="412"/>
                    <a:pt x="69" y="435"/>
                  </a:cubicBezTo>
                  <a:cubicBezTo>
                    <a:pt x="284" y="635"/>
                    <a:pt x="561" y="742"/>
                    <a:pt x="845" y="742"/>
                  </a:cubicBezTo>
                  <a:cubicBezTo>
                    <a:pt x="983" y="742"/>
                    <a:pt x="1123" y="716"/>
                    <a:pt x="1258" y="664"/>
                  </a:cubicBezTo>
                  <a:cubicBezTo>
                    <a:pt x="1464" y="572"/>
                    <a:pt x="1624" y="481"/>
                    <a:pt x="1601" y="207"/>
                  </a:cubicBezTo>
                  <a:lnTo>
                    <a:pt x="1578" y="207"/>
                  </a:lnTo>
                  <a:cubicBezTo>
                    <a:pt x="1372" y="1"/>
                    <a:pt x="1075" y="184"/>
                    <a:pt x="846" y="1"/>
                  </a:cubicBezTo>
                  <a:close/>
                </a:path>
              </a:pathLst>
            </a:custGeom>
            <a:solidFill>
              <a:srgbClr val="E69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01" name="Google Shape;815;p35">
              <a:extLst>
                <a:ext uri="{FF2B5EF4-FFF2-40B4-BE49-F238E27FC236}">
                  <a16:creationId xmlns:a16="http://schemas.microsoft.com/office/drawing/2014/main" id="{36799E36-386D-BAF5-05EA-EEF22E6A4BB9}"/>
                </a:ext>
              </a:extLst>
            </p:cNvPr>
            <p:cNvSpPr/>
            <p:nvPr/>
          </p:nvSpPr>
          <p:spPr>
            <a:xfrm>
              <a:off x="3152550" y="4110000"/>
              <a:ext cx="22325" cy="21775"/>
            </a:xfrm>
            <a:custGeom>
              <a:avLst/>
              <a:gdLst/>
              <a:ahLst/>
              <a:cxnLst/>
              <a:rect l="l" t="t" r="r" b="b"/>
              <a:pathLst>
                <a:path w="893" h="871" extrusionOk="0">
                  <a:moveTo>
                    <a:pt x="527" y="1"/>
                  </a:moveTo>
                  <a:cubicBezTo>
                    <a:pt x="275" y="184"/>
                    <a:pt x="92" y="435"/>
                    <a:pt x="1" y="733"/>
                  </a:cubicBezTo>
                  <a:cubicBezTo>
                    <a:pt x="55" y="814"/>
                    <a:pt x="117" y="871"/>
                    <a:pt x="192" y="871"/>
                  </a:cubicBezTo>
                  <a:cubicBezTo>
                    <a:pt x="244" y="871"/>
                    <a:pt x="301" y="844"/>
                    <a:pt x="367" y="778"/>
                  </a:cubicBezTo>
                  <a:cubicBezTo>
                    <a:pt x="504" y="595"/>
                    <a:pt x="641" y="412"/>
                    <a:pt x="778" y="230"/>
                  </a:cubicBezTo>
                  <a:cubicBezTo>
                    <a:pt x="801" y="230"/>
                    <a:pt x="824" y="207"/>
                    <a:pt x="870" y="161"/>
                  </a:cubicBezTo>
                  <a:cubicBezTo>
                    <a:pt x="893" y="115"/>
                    <a:pt x="870" y="69"/>
                    <a:pt x="778" y="1"/>
                  </a:cubicBezTo>
                  <a:close/>
                </a:path>
              </a:pathLst>
            </a:custGeom>
            <a:solidFill>
              <a:srgbClr val="E68F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02" name="Google Shape;816;p35">
              <a:extLst>
                <a:ext uri="{FF2B5EF4-FFF2-40B4-BE49-F238E27FC236}">
                  <a16:creationId xmlns:a16="http://schemas.microsoft.com/office/drawing/2014/main" id="{E0DA6A30-B788-2BBA-2B16-F0562B400D67}"/>
                </a:ext>
              </a:extLst>
            </p:cNvPr>
            <p:cNvSpPr/>
            <p:nvPr/>
          </p:nvSpPr>
          <p:spPr>
            <a:xfrm>
              <a:off x="3485850" y="3889350"/>
              <a:ext cx="17725" cy="7650"/>
            </a:xfrm>
            <a:custGeom>
              <a:avLst/>
              <a:gdLst/>
              <a:ahLst/>
              <a:cxnLst/>
              <a:rect l="l" t="t" r="r" b="b"/>
              <a:pathLst>
                <a:path w="709" h="306" extrusionOk="0">
                  <a:moveTo>
                    <a:pt x="435" y="0"/>
                  </a:moveTo>
                  <a:lnTo>
                    <a:pt x="0" y="92"/>
                  </a:lnTo>
                  <a:cubicBezTo>
                    <a:pt x="122" y="275"/>
                    <a:pt x="285" y="305"/>
                    <a:pt x="454" y="305"/>
                  </a:cubicBezTo>
                  <a:cubicBezTo>
                    <a:pt x="539" y="305"/>
                    <a:pt x="625" y="298"/>
                    <a:pt x="709" y="298"/>
                  </a:cubicBezTo>
                  <a:lnTo>
                    <a:pt x="435" y="0"/>
                  </a:lnTo>
                  <a:close/>
                </a:path>
              </a:pathLst>
            </a:custGeom>
            <a:solidFill>
              <a:srgbClr val="D972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03" name="Google Shape;817;p35">
              <a:extLst>
                <a:ext uri="{FF2B5EF4-FFF2-40B4-BE49-F238E27FC236}">
                  <a16:creationId xmlns:a16="http://schemas.microsoft.com/office/drawing/2014/main" id="{38BD1904-67D8-421C-5D2E-E1685873BC36}"/>
                </a:ext>
              </a:extLst>
            </p:cNvPr>
            <p:cNvSpPr/>
            <p:nvPr/>
          </p:nvSpPr>
          <p:spPr>
            <a:xfrm>
              <a:off x="3078825" y="4222050"/>
              <a:ext cx="5150" cy="6900"/>
            </a:xfrm>
            <a:custGeom>
              <a:avLst/>
              <a:gdLst/>
              <a:ahLst/>
              <a:cxnLst/>
              <a:rect l="l" t="t" r="r" b="b"/>
              <a:pathLst>
                <a:path w="206" h="276" extrusionOk="0">
                  <a:moveTo>
                    <a:pt x="206" y="1"/>
                  </a:moveTo>
                  <a:lnTo>
                    <a:pt x="0" y="275"/>
                  </a:lnTo>
                  <a:lnTo>
                    <a:pt x="206" y="275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F0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04" name="Google Shape;818;p35">
              <a:extLst>
                <a:ext uri="{FF2B5EF4-FFF2-40B4-BE49-F238E27FC236}">
                  <a16:creationId xmlns:a16="http://schemas.microsoft.com/office/drawing/2014/main" id="{DBA7301A-FB5D-718C-265F-D37959412096}"/>
                </a:ext>
              </a:extLst>
            </p:cNvPr>
            <p:cNvSpPr/>
            <p:nvPr/>
          </p:nvSpPr>
          <p:spPr>
            <a:xfrm>
              <a:off x="3058800" y="4265500"/>
              <a:ext cx="6325" cy="7450"/>
            </a:xfrm>
            <a:custGeom>
              <a:avLst/>
              <a:gdLst/>
              <a:ahLst/>
              <a:cxnLst/>
              <a:rect l="l" t="t" r="r" b="b"/>
              <a:pathLst>
                <a:path w="253" h="298" extrusionOk="0">
                  <a:moveTo>
                    <a:pt x="252" y="1"/>
                  </a:moveTo>
                  <a:cubicBezTo>
                    <a:pt x="161" y="92"/>
                    <a:pt x="69" y="206"/>
                    <a:pt x="1" y="298"/>
                  </a:cubicBezTo>
                  <a:cubicBezTo>
                    <a:pt x="69" y="206"/>
                    <a:pt x="161" y="92"/>
                    <a:pt x="252" y="1"/>
                  </a:cubicBez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05" name="Google Shape;819;p35">
              <a:extLst>
                <a:ext uri="{FF2B5EF4-FFF2-40B4-BE49-F238E27FC236}">
                  <a16:creationId xmlns:a16="http://schemas.microsoft.com/office/drawing/2014/main" id="{9AA0DE74-1EFE-751D-EEDF-C749CDCF69B8}"/>
                </a:ext>
              </a:extLst>
            </p:cNvPr>
            <p:cNvSpPr/>
            <p:nvPr/>
          </p:nvSpPr>
          <p:spPr>
            <a:xfrm>
              <a:off x="3458975" y="3897350"/>
              <a:ext cx="7450" cy="5750"/>
            </a:xfrm>
            <a:custGeom>
              <a:avLst/>
              <a:gdLst/>
              <a:ahLst/>
              <a:cxnLst/>
              <a:rect l="l" t="t" r="r" b="b"/>
              <a:pathLst>
                <a:path w="298" h="230" extrusionOk="0">
                  <a:moveTo>
                    <a:pt x="298" y="0"/>
                  </a:moveTo>
                  <a:lnTo>
                    <a:pt x="0" y="206"/>
                  </a:lnTo>
                  <a:lnTo>
                    <a:pt x="298" y="229"/>
                  </a:lnTo>
                  <a:cubicBezTo>
                    <a:pt x="275" y="161"/>
                    <a:pt x="275" y="69"/>
                    <a:pt x="298" y="0"/>
                  </a:cubicBez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06" name="Google Shape;820;p35">
              <a:extLst>
                <a:ext uri="{FF2B5EF4-FFF2-40B4-BE49-F238E27FC236}">
                  <a16:creationId xmlns:a16="http://schemas.microsoft.com/office/drawing/2014/main" id="{5F11D3D5-20E3-0CA2-605C-84E67867635B}"/>
                </a:ext>
              </a:extLst>
            </p:cNvPr>
            <p:cNvSpPr/>
            <p:nvPr/>
          </p:nvSpPr>
          <p:spPr>
            <a:xfrm>
              <a:off x="3333775" y="3959650"/>
              <a:ext cx="7450" cy="5750"/>
            </a:xfrm>
            <a:custGeom>
              <a:avLst/>
              <a:gdLst/>
              <a:ahLst/>
              <a:cxnLst/>
              <a:rect l="l" t="t" r="r" b="b"/>
              <a:pathLst>
                <a:path w="298" h="230" extrusionOk="0">
                  <a:moveTo>
                    <a:pt x="298" y="1"/>
                  </a:moveTo>
                  <a:lnTo>
                    <a:pt x="1" y="230"/>
                  </a:ln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07" name="Google Shape;821;p35">
              <a:extLst>
                <a:ext uri="{FF2B5EF4-FFF2-40B4-BE49-F238E27FC236}">
                  <a16:creationId xmlns:a16="http://schemas.microsoft.com/office/drawing/2014/main" id="{95F63EA2-BD3B-C03D-693F-03B9FB1060EA}"/>
                </a:ext>
              </a:extLst>
            </p:cNvPr>
            <p:cNvSpPr/>
            <p:nvPr/>
          </p:nvSpPr>
          <p:spPr>
            <a:xfrm>
              <a:off x="3322350" y="3967100"/>
              <a:ext cx="6300" cy="5150"/>
            </a:xfrm>
            <a:custGeom>
              <a:avLst/>
              <a:gdLst/>
              <a:ahLst/>
              <a:cxnLst/>
              <a:rect l="l" t="t" r="r" b="b"/>
              <a:pathLst>
                <a:path w="252" h="206" extrusionOk="0">
                  <a:moveTo>
                    <a:pt x="252" y="0"/>
                  </a:moveTo>
                  <a:lnTo>
                    <a:pt x="0" y="206"/>
                  </a:lnTo>
                  <a:lnTo>
                    <a:pt x="252" y="206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08" name="Google Shape;822;p35">
              <a:extLst>
                <a:ext uri="{FF2B5EF4-FFF2-40B4-BE49-F238E27FC236}">
                  <a16:creationId xmlns:a16="http://schemas.microsoft.com/office/drawing/2014/main" id="{B1BAFEF6-77A0-73C6-DBCF-A503E6EC367A}"/>
                </a:ext>
              </a:extLst>
            </p:cNvPr>
            <p:cNvSpPr/>
            <p:nvPr/>
          </p:nvSpPr>
          <p:spPr>
            <a:xfrm>
              <a:off x="3101675" y="4191750"/>
              <a:ext cx="7475" cy="5750"/>
            </a:xfrm>
            <a:custGeom>
              <a:avLst/>
              <a:gdLst/>
              <a:ahLst/>
              <a:cxnLst/>
              <a:rect l="l" t="t" r="r" b="b"/>
              <a:pathLst>
                <a:path w="299" h="230" extrusionOk="0">
                  <a:moveTo>
                    <a:pt x="69" y="1"/>
                  </a:moveTo>
                  <a:lnTo>
                    <a:pt x="69" y="1"/>
                  </a:lnTo>
                  <a:cubicBezTo>
                    <a:pt x="24" y="69"/>
                    <a:pt x="1" y="161"/>
                    <a:pt x="1" y="229"/>
                  </a:cubicBezTo>
                  <a:cubicBezTo>
                    <a:pt x="115" y="184"/>
                    <a:pt x="298" y="161"/>
                    <a:pt x="69" y="1"/>
                  </a:cubicBezTo>
                  <a:close/>
                </a:path>
              </a:pathLst>
            </a:custGeom>
            <a:solidFill>
              <a:srgbClr val="D86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09" name="Google Shape;823;p35">
              <a:extLst>
                <a:ext uri="{FF2B5EF4-FFF2-40B4-BE49-F238E27FC236}">
                  <a16:creationId xmlns:a16="http://schemas.microsoft.com/office/drawing/2014/main" id="{6E981582-924B-6E0C-9608-3DA28A4B2598}"/>
                </a:ext>
              </a:extLst>
            </p:cNvPr>
            <p:cNvSpPr/>
            <p:nvPr/>
          </p:nvSpPr>
          <p:spPr>
            <a:xfrm>
              <a:off x="4215850" y="4934775"/>
              <a:ext cx="193825" cy="236275"/>
            </a:xfrm>
            <a:custGeom>
              <a:avLst/>
              <a:gdLst/>
              <a:ahLst/>
              <a:cxnLst/>
              <a:rect l="l" t="t" r="r" b="b"/>
              <a:pathLst>
                <a:path w="7753" h="9451" extrusionOk="0">
                  <a:moveTo>
                    <a:pt x="7395" y="0"/>
                  </a:moveTo>
                  <a:cubicBezTo>
                    <a:pt x="7131" y="0"/>
                    <a:pt x="6900" y="192"/>
                    <a:pt x="6838" y="441"/>
                  </a:cubicBezTo>
                  <a:cubicBezTo>
                    <a:pt x="6518" y="1310"/>
                    <a:pt x="5900" y="1950"/>
                    <a:pt x="5420" y="2682"/>
                  </a:cubicBezTo>
                  <a:cubicBezTo>
                    <a:pt x="5192" y="3185"/>
                    <a:pt x="5077" y="3779"/>
                    <a:pt x="4483" y="4054"/>
                  </a:cubicBezTo>
                  <a:cubicBezTo>
                    <a:pt x="4323" y="3596"/>
                    <a:pt x="4666" y="3276"/>
                    <a:pt x="4734" y="2888"/>
                  </a:cubicBezTo>
                  <a:cubicBezTo>
                    <a:pt x="4734" y="2773"/>
                    <a:pt x="4711" y="2659"/>
                    <a:pt x="4688" y="2545"/>
                  </a:cubicBezTo>
                  <a:cubicBezTo>
                    <a:pt x="4597" y="2385"/>
                    <a:pt x="4414" y="2270"/>
                    <a:pt x="4231" y="2270"/>
                  </a:cubicBezTo>
                  <a:cubicBezTo>
                    <a:pt x="3271" y="3551"/>
                    <a:pt x="2493" y="4968"/>
                    <a:pt x="1304" y="6089"/>
                  </a:cubicBezTo>
                  <a:cubicBezTo>
                    <a:pt x="824" y="6523"/>
                    <a:pt x="252" y="6912"/>
                    <a:pt x="24" y="7552"/>
                  </a:cubicBezTo>
                  <a:cubicBezTo>
                    <a:pt x="1" y="7690"/>
                    <a:pt x="24" y="7804"/>
                    <a:pt x="69" y="7895"/>
                  </a:cubicBezTo>
                  <a:cubicBezTo>
                    <a:pt x="161" y="7964"/>
                    <a:pt x="298" y="8010"/>
                    <a:pt x="412" y="8010"/>
                  </a:cubicBezTo>
                  <a:cubicBezTo>
                    <a:pt x="1030" y="7895"/>
                    <a:pt x="1327" y="7301"/>
                    <a:pt x="1830" y="6958"/>
                  </a:cubicBezTo>
                  <a:lnTo>
                    <a:pt x="1830" y="6958"/>
                  </a:lnTo>
                  <a:cubicBezTo>
                    <a:pt x="1556" y="7827"/>
                    <a:pt x="687" y="8216"/>
                    <a:pt x="458" y="9062"/>
                  </a:cubicBezTo>
                  <a:cubicBezTo>
                    <a:pt x="458" y="9176"/>
                    <a:pt x="481" y="9290"/>
                    <a:pt x="550" y="9382"/>
                  </a:cubicBezTo>
                  <a:cubicBezTo>
                    <a:pt x="595" y="9427"/>
                    <a:pt x="653" y="9450"/>
                    <a:pt x="710" y="9450"/>
                  </a:cubicBezTo>
                  <a:cubicBezTo>
                    <a:pt x="767" y="9450"/>
                    <a:pt x="824" y="9427"/>
                    <a:pt x="870" y="9382"/>
                  </a:cubicBezTo>
                  <a:cubicBezTo>
                    <a:pt x="1304" y="9153"/>
                    <a:pt x="1670" y="8810"/>
                    <a:pt x="1967" y="8421"/>
                  </a:cubicBezTo>
                  <a:cubicBezTo>
                    <a:pt x="2379" y="7850"/>
                    <a:pt x="2813" y="7301"/>
                    <a:pt x="3316" y="6798"/>
                  </a:cubicBezTo>
                  <a:cubicBezTo>
                    <a:pt x="4757" y="5380"/>
                    <a:pt x="6015" y="3779"/>
                    <a:pt x="7044" y="2042"/>
                  </a:cubicBezTo>
                  <a:cubicBezTo>
                    <a:pt x="7341" y="1538"/>
                    <a:pt x="7661" y="1058"/>
                    <a:pt x="7661" y="441"/>
                  </a:cubicBezTo>
                  <a:cubicBezTo>
                    <a:pt x="7753" y="235"/>
                    <a:pt x="7661" y="98"/>
                    <a:pt x="7478" y="6"/>
                  </a:cubicBezTo>
                  <a:cubicBezTo>
                    <a:pt x="7450" y="2"/>
                    <a:pt x="7422" y="0"/>
                    <a:pt x="7395" y="0"/>
                  </a:cubicBezTo>
                  <a:close/>
                </a:path>
              </a:pathLst>
            </a:custGeom>
            <a:solidFill>
              <a:srgbClr val="A52A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10" name="Google Shape;824;p35">
              <a:extLst>
                <a:ext uri="{FF2B5EF4-FFF2-40B4-BE49-F238E27FC236}">
                  <a16:creationId xmlns:a16="http://schemas.microsoft.com/office/drawing/2014/main" id="{A2B72C20-C464-B4F2-F583-BAB72A095EF6}"/>
                </a:ext>
              </a:extLst>
            </p:cNvPr>
            <p:cNvSpPr/>
            <p:nvPr/>
          </p:nvSpPr>
          <p:spPr>
            <a:xfrm>
              <a:off x="2990200" y="4309700"/>
              <a:ext cx="87500" cy="286875"/>
            </a:xfrm>
            <a:custGeom>
              <a:avLst/>
              <a:gdLst/>
              <a:ahLst/>
              <a:cxnLst/>
              <a:rect l="l" t="t" r="r" b="b"/>
              <a:pathLst>
                <a:path w="3500" h="11475" extrusionOk="0">
                  <a:moveTo>
                    <a:pt x="2945" y="1"/>
                  </a:moveTo>
                  <a:cubicBezTo>
                    <a:pt x="2886" y="1"/>
                    <a:pt x="2820" y="13"/>
                    <a:pt x="2745" y="39"/>
                  </a:cubicBezTo>
                  <a:lnTo>
                    <a:pt x="2516" y="291"/>
                  </a:lnTo>
                  <a:cubicBezTo>
                    <a:pt x="2402" y="565"/>
                    <a:pt x="2310" y="885"/>
                    <a:pt x="2173" y="1160"/>
                  </a:cubicBezTo>
                  <a:cubicBezTo>
                    <a:pt x="2117" y="1286"/>
                    <a:pt x="2034" y="1387"/>
                    <a:pt x="1931" y="1387"/>
                  </a:cubicBezTo>
                  <a:cubicBezTo>
                    <a:pt x="1867" y="1387"/>
                    <a:pt x="1795" y="1348"/>
                    <a:pt x="1716" y="1251"/>
                  </a:cubicBezTo>
                  <a:cubicBezTo>
                    <a:pt x="1556" y="1388"/>
                    <a:pt x="1487" y="1594"/>
                    <a:pt x="1533" y="1800"/>
                  </a:cubicBezTo>
                  <a:cubicBezTo>
                    <a:pt x="1944" y="2280"/>
                    <a:pt x="1533" y="2692"/>
                    <a:pt x="1373" y="3103"/>
                  </a:cubicBezTo>
                  <a:cubicBezTo>
                    <a:pt x="1167" y="3469"/>
                    <a:pt x="1418" y="3995"/>
                    <a:pt x="961" y="4247"/>
                  </a:cubicBezTo>
                  <a:cubicBezTo>
                    <a:pt x="801" y="4384"/>
                    <a:pt x="732" y="4590"/>
                    <a:pt x="755" y="4795"/>
                  </a:cubicBezTo>
                  <a:cubicBezTo>
                    <a:pt x="1007" y="5161"/>
                    <a:pt x="687" y="5527"/>
                    <a:pt x="732" y="5893"/>
                  </a:cubicBezTo>
                  <a:cubicBezTo>
                    <a:pt x="732" y="5930"/>
                    <a:pt x="762" y="6055"/>
                    <a:pt x="702" y="6055"/>
                  </a:cubicBezTo>
                  <a:cubicBezTo>
                    <a:pt x="688" y="6055"/>
                    <a:pt x="668" y="6048"/>
                    <a:pt x="641" y="6030"/>
                  </a:cubicBezTo>
                  <a:cubicBezTo>
                    <a:pt x="572" y="6030"/>
                    <a:pt x="572" y="5824"/>
                    <a:pt x="458" y="5756"/>
                  </a:cubicBezTo>
                  <a:cubicBezTo>
                    <a:pt x="207" y="6076"/>
                    <a:pt x="275" y="6442"/>
                    <a:pt x="275" y="6830"/>
                  </a:cubicBezTo>
                  <a:cubicBezTo>
                    <a:pt x="412" y="7882"/>
                    <a:pt x="275" y="8957"/>
                    <a:pt x="275" y="10009"/>
                  </a:cubicBezTo>
                  <a:cubicBezTo>
                    <a:pt x="252" y="10581"/>
                    <a:pt x="1" y="11427"/>
                    <a:pt x="961" y="11472"/>
                  </a:cubicBezTo>
                  <a:cubicBezTo>
                    <a:pt x="986" y="11474"/>
                    <a:pt x="1010" y="11474"/>
                    <a:pt x="1034" y="11474"/>
                  </a:cubicBezTo>
                  <a:cubicBezTo>
                    <a:pt x="1913" y="11474"/>
                    <a:pt x="1761" y="10657"/>
                    <a:pt x="1761" y="10100"/>
                  </a:cubicBezTo>
                  <a:cubicBezTo>
                    <a:pt x="1761" y="9231"/>
                    <a:pt x="1830" y="8362"/>
                    <a:pt x="1830" y="7471"/>
                  </a:cubicBezTo>
                  <a:cubicBezTo>
                    <a:pt x="1830" y="7105"/>
                    <a:pt x="1693" y="6602"/>
                    <a:pt x="2196" y="6327"/>
                  </a:cubicBezTo>
                  <a:cubicBezTo>
                    <a:pt x="2516" y="6122"/>
                    <a:pt x="2516" y="5779"/>
                    <a:pt x="2470" y="5436"/>
                  </a:cubicBezTo>
                  <a:cubicBezTo>
                    <a:pt x="2265" y="4612"/>
                    <a:pt x="2425" y="3766"/>
                    <a:pt x="2928" y="3103"/>
                  </a:cubicBezTo>
                  <a:cubicBezTo>
                    <a:pt x="3156" y="2920"/>
                    <a:pt x="3271" y="2623"/>
                    <a:pt x="3179" y="2349"/>
                  </a:cubicBezTo>
                  <a:cubicBezTo>
                    <a:pt x="2836" y="1663"/>
                    <a:pt x="3499" y="1114"/>
                    <a:pt x="3408" y="451"/>
                  </a:cubicBezTo>
                  <a:cubicBezTo>
                    <a:pt x="3316" y="211"/>
                    <a:pt x="3194" y="1"/>
                    <a:pt x="2945" y="1"/>
                  </a:cubicBezTo>
                  <a:close/>
                </a:path>
              </a:pathLst>
            </a:custGeom>
            <a:solidFill>
              <a:srgbClr val="EE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11" name="Google Shape;825;p35">
              <a:extLst>
                <a:ext uri="{FF2B5EF4-FFF2-40B4-BE49-F238E27FC236}">
                  <a16:creationId xmlns:a16="http://schemas.microsoft.com/office/drawing/2014/main" id="{DC090E39-73DC-3848-411A-5F3CB3F236A0}"/>
                </a:ext>
              </a:extLst>
            </p:cNvPr>
            <p:cNvSpPr/>
            <p:nvPr/>
          </p:nvSpPr>
          <p:spPr>
            <a:xfrm>
              <a:off x="4390225" y="4490025"/>
              <a:ext cx="98350" cy="455775"/>
            </a:xfrm>
            <a:custGeom>
              <a:avLst/>
              <a:gdLst/>
              <a:ahLst/>
              <a:cxnLst/>
              <a:rect l="l" t="t" r="r" b="b"/>
              <a:pathLst>
                <a:path w="3934" h="18231" extrusionOk="0">
                  <a:moveTo>
                    <a:pt x="3280" y="1"/>
                  </a:moveTo>
                  <a:cubicBezTo>
                    <a:pt x="3054" y="1"/>
                    <a:pt x="3007" y="263"/>
                    <a:pt x="2973" y="486"/>
                  </a:cubicBezTo>
                  <a:cubicBezTo>
                    <a:pt x="2904" y="806"/>
                    <a:pt x="3019" y="1127"/>
                    <a:pt x="2996" y="1447"/>
                  </a:cubicBezTo>
                  <a:cubicBezTo>
                    <a:pt x="2996" y="1561"/>
                    <a:pt x="2996" y="1675"/>
                    <a:pt x="3019" y="1790"/>
                  </a:cubicBezTo>
                  <a:cubicBezTo>
                    <a:pt x="3064" y="2682"/>
                    <a:pt x="3179" y="3596"/>
                    <a:pt x="3087" y="4511"/>
                  </a:cubicBezTo>
                  <a:cubicBezTo>
                    <a:pt x="3019" y="5243"/>
                    <a:pt x="3293" y="5974"/>
                    <a:pt x="3110" y="6729"/>
                  </a:cubicBezTo>
                  <a:cubicBezTo>
                    <a:pt x="2973" y="9107"/>
                    <a:pt x="2287" y="11394"/>
                    <a:pt x="1624" y="13680"/>
                  </a:cubicBezTo>
                  <a:cubicBezTo>
                    <a:pt x="1555" y="14572"/>
                    <a:pt x="1121" y="15327"/>
                    <a:pt x="709" y="16104"/>
                  </a:cubicBezTo>
                  <a:cubicBezTo>
                    <a:pt x="618" y="16699"/>
                    <a:pt x="0" y="17202"/>
                    <a:pt x="389" y="17865"/>
                  </a:cubicBezTo>
                  <a:lnTo>
                    <a:pt x="686" y="18231"/>
                  </a:lnTo>
                  <a:cubicBezTo>
                    <a:pt x="1098" y="17751"/>
                    <a:pt x="1098" y="17019"/>
                    <a:pt x="1601" y="16584"/>
                  </a:cubicBezTo>
                  <a:cubicBezTo>
                    <a:pt x="1829" y="15921"/>
                    <a:pt x="1921" y="15190"/>
                    <a:pt x="2401" y="14618"/>
                  </a:cubicBezTo>
                  <a:cubicBezTo>
                    <a:pt x="2378" y="14435"/>
                    <a:pt x="2470" y="14229"/>
                    <a:pt x="2630" y="14115"/>
                  </a:cubicBezTo>
                  <a:lnTo>
                    <a:pt x="3110" y="12331"/>
                  </a:lnTo>
                  <a:cubicBezTo>
                    <a:pt x="3224" y="11714"/>
                    <a:pt x="3339" y="11096"/>
                    <a:pt x="3430" y="10479"/>
                  </a:cubicBezTo>
                  <a:cubicBezTo>
                    <a:pt x="3613" y="9267"/>
                    <a:pt x="3933" y="8055"/>
                    <a:pt x="3933" y="6798"/>
                  </a:cubicBezTo>
                  <a:cubicBezTo>
                    <a:pt x="3933" y="5814"/>
                    <a:pt x="3796" y="4808"/>
                    <a:pt x="3842" y="3802"/>
                  </a:cubicBezTo>
                  <a:cubicBezTo>
                    <a:pt x="3865" y="2567"/>
                    <a:pt x="3682" y="1332"/>
                    <a:pt x="3567" y="98"/>
                  </a:cubicBezTo>
                  <a:cubicBezTo>
                    <a:pt x="3448" y="29"/>
                    <a:pt x="3354" y="1"/>
                    <a:pt x="3280" y="1"/>
                  </a:cubicBezTo>
                  <a:close/>
                </a:path>
              </a:pathLst>
            </a:custGeom>
            <a:solidFill>
              <a:srgbClr val="A33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12" name="Google Shape;826;p35">
              <a:extLst>
                <a:ext uri="{FF2B5EF4-FFF2-40B4-BE49-F238E27FC236}">
                  <a16:creationId xmlns:a16="http://schemas.microsoft.com/office/drawing/2014/main" id="{69602F03-7B17-E07E-FF49-CDCE1D99A8D0}"/>
                </a:ext>
              </a:extLst>
            </p:cNvPr>
            <p:cNvSpPr/>
            <p:nvPr/>
          </p:nvSpPr>
          <p:spPr>
            <a:xfrm>
              <a:off x="2986200" y="4453575"/>
              <a:ext cx="61775" cy="214975"/>
            </a:xfrm>
            <a:custGeom>
              <a:avLst/>
              <a:gdLst/>
              <a:ahLst/>
              <a:cxnLst/>
              <a:rect l="l" t="t" r="r" b="b"/>
              <a:pathLst>
                <a:path w="2471" h="8599" extrusionOk="0">
                  <a:moveTo>
                    <a:pt x="1967" y="1"/>
                  </a:moveTo>
                  <a:lnTo>
                    <a:pt x="1967" y="1"/>
                  </a:lnTo>
                  <a:cubicBezTo>
                    <a:pt x="1921" y="252"/>
                    <a:pt x="1990" y="550"/>
                    <a:pt x="1853" y="732"/>
                  </a:cubicBezTo>
                  <a:cubicBezTo>
                    <a:pt x="1533" y="1144"/>
                    <a:pt x="1647" y="1578"/>
                    <a:pt x="1647" y="2013"/>
                  </a:cubicBezTo>
                  <a:cubicBezTo>
                    <a:pt x="1647" y="3042"/>
                    <a:pt x="1578" y="4071"/>
                    <a:pt x="1556" y="5077"/>
                  </a:cubicBezTo>
                  <a:cubicBezTo>
                    <a:pt x="1556" y="5329"/>
                    <a:pt x="1533" y="5489"/>
                    <a:pt x="1258" y="5512"/>
                  </a:cubicBezTo>
                  <a:cubicBezTo>
                    <a:pt x="1217" y="5517"/>
                    <a:pt x="1179" y="5519"/>
                    <a:pt x="1142" y="5519"/>
                  </a:cubicBezTo>
                  <a:cubicBezTo>
                    <a:pt x="849" y="5519"/>
                    <a:pt x="684" y="5359"/>
                    <a:pt x="664" y="5054"/>
                  </a:cubicBezTo>
                  <a:cubicBezTo>
                    <a:pt x="618" y="4711"/>
                    <a:pt x="618" y="4391"/>
                    <a:pt x="664" y="4048"/>
                  </a:cubicBezTo>
                  <a:cubicBezTo>
                    <a:pt x="870" y="3225"/>
                    <a:pt x="641" y="2425"/>
                    <a:pt x="641" y="1601"/>
                  </a:cubicBezTo>
                  <a:cubicBezTo>
                    <a:pt x="664" y="1396"/>
                    <a:pt x="595" y="1190"/>
                    <a:pt x="435" y="1053"/>
                  </a:cubicBezTo>
                  <a:cubicBezTo>
                    <a:pt x="344" y="1921"/>
                    <a:pt x="69" y="2768"/>
                    <a:pt x="252" y="3636"/>
                  </a:cubicBezTo>
                  <a:cubicBezTo>
                    <a:pt x="1" y="5146"/>
                    <a:pt x="229" y="6655"/>
                    <a:pt x="161" y="8141"/>
                  </a:cubicBezTo>
                  <a:cubicBezTo>
                    <a:pt x="161" y="8278"/>
                    <a:pt x="298" y="8438"/>
                    <a:pt x="367" y="8599"/>
                  </a:cubicBezTo>
                  <a:cubicBezTo>
                    <a:pt x="847" y="8324"/>
                    <a:pt x="549" y="7592"/>
                    <a:pt x="1098" y="7364"/>
                  </a:cubicBezTo>
                  <a:cubicBezTo>
                    <a:pt x="1464" y="7044"/>
                    <a:pt x="1967" y="6929"/>
                    <a:pt x="2173" y="6449"/>
                  </a:cubicBezTo>
                  <a:cubicBezTo>
                    <a:pt x="2447" y="4848"/>
                    <a:pt x="2150" y="3225"/>
                    <a:pt x="2402" y="1624"/>
                  </a:cubicBezTo>
                  <a:cubicBezTo>
                    <a:pt x="2447" y="1258"/>
                    <a:pt x="2470" y="870"/>
                    <a:pt x="2173" y="572"/>
                  </a:cubicBezTo>
                  <a:cubicBezTo>
                    <a:pt x="2127" y="367"/>
                    <a:pt x="2242" y="138"/>
                    <a:pt x="1967" y="1"/>
                  </a:cubicBezTo>
                  <a:close/>
                </a:path>
              </a:pathLst>
            </a:custGeom>
            <a:solidFill>
              <a:srgbClr val="E38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13" name="Google Shape;827;p35">
              <a:extLst>
                <a:ext uri="{FF2B5EF4-FFF2-40B4-BE49-F238E27FC236}">
                  <a16:creationId xmlns:a16="http://schemas.microsoft.com/office/drawing/2014/main" id="{6D54A2D8-224A-77E2-9A51-E9CA44E5BF11}"/>
                </a:ext>
              </a:extLst>
            </p:cNvPr>
            <p:cNvSpPr/>
            <p:nvPr/>
          </p:nvSpPr>
          <p:spPr>
            <a:xfrm>
              <a:off x="2994775" y="4630225"/>
              <a:ext cx="58350" cy="103925"/>
            </a:xfrm>
            <a:custGeom>
              <a:avLst/>
              <a:gdLst/>
              <a:ahLst/>
              <a:cxnLst/>
              <a:rect l="l" t="t" r="r" b="b"/>
              <a:pathLst>
                <a:path w="2334" h="4157" extrusionOk="0">
                  <a:moveTo>
                    <a:pt x="549" y="0"/>
                  </a:moveTo>
                  <a:cubicBezTo>
                    <a:pt x="344" y="0"/>
                    <a:pt x="138" y="69"/>
                    <a:pt x="115" y="321"/>
                  </a:cubicBezTo>
                  <a:cubicBezTo>
                    <a:pt x="69" y="709"/>
                    <a:pt x="46" y="1121"/>
                    <a:pt x="1" y="1533"/>
                  </a:cubicBezTo>
                  <a:cubicBezTo>
                    <a:pt x="115" y="2379"/>
                    <a:pt x="184" y="3248"/>
                    <a:pt x="527" y="4071"/>
                  </a:cubicBezTo>
                  <a:cubicBezTo>
                    <a:pt x="749" y="4115"/>
                    <a:pt x="967" y="4156"/>
                    <a:pt x="1176" y="4156"/>
                  </a:cubicBezTo>
                  <a:cubicBezTo>
                    <a:pt x="1504" y="4156"/>
                    <a:pt x="1807" y="4055"/>
                    <a:pt x="2059" y="3705"/>
                  </a:cubicBezTo>
                  <a:cubicBezTo>
                    <a:pt x="2242" y="2699"/>
                    <a:pt x="2333" y="1693"/>
                    <a:pt x="1761" y="755"/>
                  </a:cubicBezTo>
                  <a:cubicBezTo>
                    <a:pt x="1418" y="412"/>
                    <a:pt x="892" y="366"/>
                    <a:pt x="549" y="0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14" name="Google Shape;828;p35">
              <a:extLst>
                <a:ext uri="{FF2B5EF4-FFF2-40B4-BE49-F238E27FC236}">
                  <a16:creationId xmlns:a16="http://schemas.microsoft.com/office/drawing/2014/main" id="{3DBB9B71-8F61-6A0F-377D-83E4D21FB393}"/>
                </a:ext>
              </a:extLst>
            </p:cNvPr>
            <p:cNvSpPr/>
            <p:nvPr/>
          </p:nvSpPr>
          <p:spPr>
            <a:xfrm>
              <a:off x="3915725" y="5226700"/>
              <a:ext cx="229850" cy="101450"/>
            </a:xfrm>
            <a:custGeom>
              <a:avLst/>
              <a:gdLst/>
              <a:ahLst/>
              <a:cxnLst/>
              <a:rect l="l" t="t" r="r" b="b"/>
              <a:pathLst>
                <a:path w="9194" h="4058" extrusionOk="0">
                  <a:moveTo>
                    <a:pt x="8696" y="0"/>
                  </a:moveTo>
                  <a:cubicBezTo>
                    <a:pt x="8415" y="0"/>
                    <a:pt x="8169" y="167"/>
                    <a:pt x="7913" y="312"/>
                  </a:cubicBezTo>
                  <a:cubicBezTo>
                    <a:pt x="7021" y="792"/>
                    <a:pt x="6175" y="1295"/>
                    <a:pt x="5260" y="1729"/>
                  </a:cubicBezTo>
                  <a:cubicBezTo>
                    <a:pt x="4254" y="2141"/>
                    <a:pt x="3248" y="2530"/>
                    <a:pt x="2196" y="2850"/>
                  </a:cubicBezTo>
                  <a:cubicBezTo>
                    <a:pt x="1830" y="2873"/>
                    <a:pt x="1441" y="2895"/>
                    <a:pt x="1076" y="2964"/>
                  </a:cubicBezTo>
                  <a:cubicBezTo>
                    <a:pt x="618" y="3078"/>
                    <a:pt x="230" y="3353"/>
                    <a:pt x="1" y="3764"/>
                  </a:cubicBezTo>
                  <a:cubicBezTo>
                    <a:pt x="57" y="3987"/>
                    <a:pt x="172" y="4058"/>
                    <a:pt x="315" y="4058"/>
                  </a:cubicBezTo>
                  <a:cubicBezTo>
                    <a:pt x="407" y="4058"/>
                    <a:pt x="511" y="4029"/>
                    <a:pt x="618" y="3993"/>
                  </a:cubicBezTo>
                  <a:cubicBezTo>
                    <a:pt x="1190" y="3924"/>
                    <a:pt x="1762" y="3879"/>
                    <a:pt x="2333" y="3742"/>
                  </a:cubicBezTo>
                  <a:cubicBezTo>
                    <a:pt x="4437" y="3238"/>
                    <a:pt x="6289" y="2164"/>
                    <a:pt x="8187" y="1180"/>
                  </a:cubicBezTo>
                  <a:cubicBezTo>
                    <a:pt x="8439" y="1020"/>
                    <a:pt x="8644" y="837"/>
                    <a:pt x="8850" y="632"/>
                  </a:cubicBezTo>
                  <a:cubicBezTo>
                    <a:pt x="8942" y="586"/>
                    <a:pt x="9010" y="517"/>
                    <a:pt x="9102" y="449"/>
                  </a:cubicBezTo>
                  <a:cubicBezTo>
                    <a:pt x="9193" y="357"/>
                    <a:pt x="9170" y="197"/>
                    <a:pt x="9079" y="106"/>
                  </a:cubicBezTo>
                  <a:cubicBezTo>
                    <a:pt x="8942" y="31"/>
                    <a:pt x="8816" y="0"/>
                    <a:pt x="8696" y="0"/>
                  </a:cubicBezTo>
                  <a:close/>
                </a:path>
              </a:pathLst>
            </a:custGeom>
            <a:solidFill>
              <a:srgbClr val="9820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15" name="Google Shape;829;p35">
              <a:extLst>
                <a:ext uri="{FF2B5EF4-FFF2-40B4-BE49-F238E27FC236}">
                  <a16:creationId xmlns:a16="http://schemas.microsoft.com/office/drawing/2014/main" id="{8C831FB3-1562-9809-D961-B0CAB505082C}"/>
                </a:ext>
              </a:extLst>
            </p:cNvPr>
            <p:cNvSpPr/>
            <p:nvPr/>
          </p:nvSpPr>
          <p:spPr>
            <a:xfrm>
              <a:off x="3558450" y="5313950"/>
              <a:ext cx="261850" cy="41250"/>
            </a:xfrm>
            <a:custGeom>
              <a:avLst/>
              <a:gdLst/>
              <a:ahLst/>
              <a:cxnLst/>
              <a:rect l="l" t="t" r="r" b="b"/>
              <a:pathLst>
                <a:path w="10474" h="1650" extrusionOk="0">
                  <a:moveTo>
                    <a:pt x="389" y="0"/>
                  </a:moveTo>
                  <a:cubicBezTo>
                    <a:pt x="275" y="23"/>
                    <a:pt x="160" y="69"/>
                    <a:pt x="69" y="137"/>
                  </a:cubicBezTo>
                  <a:lnTo>
                    <a:pt x="0" y="297"/>
                  </a:lnTo>
                  <a:lnTo>
                    <a:pt x="69" y="457"/>
                  </a:lnTo>
                  <a:cubicBezTo>
                    <a:pt x="115" y="503"/>
                    <a:pt x="183" y="526"/>
                    <a:pt x="252" y="526"/>
                  </a:cubicBezTo>
                  <a:cubicBezTo>
                    <a:pt x="266" y="524"/>
                    <a:pt x="280" y="522"/>
                    <a:pt x="293" y="522"/>
                  </a:cubicBezTo>
                  <a:cubicBezTo>
                    <a:pt x="404" y="522"/>
                    <a:pt x="467" y="604"/>
                    <a:pt x="549" y="686"/>
                  </a:cubicBezTo>
                  <a:lnTo>
                    <a:pt x="1006" y="777"/>
                  </a:lnTo>
                  <a:cubicBezTo>
                    <a:pt x="1109" y="812"/>
                    <a:pt x="1218" y="829"/>
                    <a:pt x="1329" y="829"/>
                  </a:cubicBezTo>
                  <a:cubicBezTo>
                    <a:pt x="1441" y="829"/>
                    <a:pt x="1555" y="812"/>
                    <a:pt x="1669" y="777"/>
                  </a:cubicBezTo>
                  <a:lnTo>
                    <a:pt x="2035" y="777"/>
                  </a:lnTo>
                  <a:cubicBezTo>
                    <a:pt x="2127" y="800"/>
                    <a:pt x="2218" y="846"/>
                    <a:pt x="2310" y="892"/>
                  </a:cubicBezTo>
                  <a:cubicBezTo>
                    <a:pt x="2499" y="968"/>
                    <a:pt x="2704" y="1012"/>
                    <a:pt x="2912" y="1012"/>
                  </a:cubicBezTo>
                  <a:cubicBezTo>
                    <a:pt x="2955" y="1012"/>
                    <a:pt x="2998" y="1010"/>
                    <a:pt x="3041" y="1006"/>
                  </a:cubicBezTo>
                  <a:cubicBezTo>
                    <a:pt x="3202" y="1098"/>
                    <a:pt x="3407" y="1052"/>
                    <a:pt x="3567" y="1189"/>
                  </a:cubicBezTo>
                  <a:cubicBezTo>
                    <a:pt x="4081" y="1298"/>
                    <a:pt x="4594" y="1428"/>
                    <a:pt x="5122" y="1428"/>
                  </a:cubicBezTo>
                  <a:cubicBezTo>
                    <a:pt x="5370" y="1428"/>
                    <a:pt x="5621" y="1399"/>
                    <a:pt x="5877" y="1326"/>
                  </a:cubicBezTo>
                  <a:cubicBezTo>
                    <a:pt x="5934" y="1303"/>
                    <a:pt x="5997" y="1292"/>
                    <a:pt x="6060" y="1292"/>
                  </a:cubicBezTo>
                  <a:cubicBezTo>
                    <a:pt x="6123" y="1292"/>
                    <a:pt x="6186" y="1303"/>
                    <a:pt x="6243" y="1326"/>
                  </a:cubicBezTo>
                  <a:cubicBezTo>
                    <a:pt x="6928" y="1559"/>
                    <a:pt x="7626" y="1649"/>
                    <a:pt x="8326" y="1649"/>
                  </a:cubicBezTo>
                  <a:cubicBezTo>
                    <a:pt x="9003" y="1649"/>
                    <a:pt x="9684" y="1564"/>
                    <a:pt x="10359" y="1441"/>
                  </a:cubicBezTo>
                  <a:cubicBezTo>
                    <a:pt x="10473" y="1189"/>
                    <a:pt x="10336" y="1029"/>
                    <a:pt x="10153" y="869"/>
                  </a:cubicBezTo>
                  <a:cubicBezTo>
                    <a:pt x="10062" y="823"/>
                    <a:pt x="9947" y="777"/>
                    <a:pt x="9856" y="755"/>
                  </a:cubicBezTo>
                  <a:cubicBezTo>
                    <a:pt x="9696" y="755"/>
                    <a:pt x="9536" y="777"/>
                    <a:pt x="9376" y="823"/>
                  </a:cubicBezTo>
                  <a:cubicBezTo>
                    <a:pt x="9306" y="876"/>
                    <a:pt x="9239" y="898"/>
                    <a:pt x="9175" y="898"/>
                  </a:cubicBezTo>
                  <a:cubicBezTo>
                    <a:pt x="9070" y="898"/>
                    <a:pt x="8971" y="839"/>
                    <a:pt x="8872" y="755"/>
                  </a:cubicBezTo>
                  <a:cubicBezTo>
                    <a:pt x="8667" y="686"/>
                    <a:pt x="8461" y="663"/>
                    <a:pt x="8232" y="663"/>
                  </a:cubicBezTo>
                  <a:cubicBezTo>
                    <a:pt x="8127" y="659"/>
                    <a:pt x="8020" y="658"/>
                    <a:pt x="7913" y="658"/>
                  </a:cubicBezTo>
                  <a:cubicBezTo>
                    <a:pt x="7796" y="658"/>
                    <a:pt x="7679" y="659"/>
                    <a:pt x="7561" y="659"/>
                  </a:cubicBezTo>
                  <a:cubicBezTo>
                    <a:pt x="7204" y="659"/>
                    <a:pt x="6845" y="647"/>
                    <a:pt x="6494" y="549"/>
                  </a:cubicBezTo>
                  <a:lnTo>
                    <a:pt x="6311" y="503"/>
                  </a:lnTo>
                  <a:cubicBezTo>
                    <a:pt x="6197" y="503"/>
                    <a:pt x="6083" y="480"/>
                    <a:pt x="5968" y="480"/>
                  </a:cubicBezTo>
                  <a:cubicBezTo>
                    <a:pt x="5570" y="539"/>
                    <a:pt x="5162" y="636"/>
                    <a:pt x="4757" y="636"/>
                  </a:cubicBezTo>
                  <a:cubicBezTo>
                    <a:pt x="4534" y="636"/>
                    <a:pt x="4312" y="607"/>
                    <a:pt x="4093" y="526"/>
                  </a:cubicBezTo>
                  <a:cubicBezTo>
                    <a:pt x="3796" y="457"/>
                    <a:pt x="3522" y="412"/>
                    <a:pt x="3224" y="412"/>
                  </a:cubicBezTo>
                  <a:cubicBezTo>
                    <a:pt x="2996" y="389"/>
                    <a:pt x="2790" y="343"/>
                    <a:pt x="2561" y="274"/>
                  </a:cubicBezTo>
                  <a:cubicBezTo>
                    <a:pt x="2447" y="252"/>
                    <a:pt x="2355" y="229"/>
                    <a:pt x="2241" y="206"/>
                  </a:cubicBezTo>
                  <a:cubicBezTo>
                    <a:pt x="1784" y="206"/>
                    <a:pt x="1349" y="137"/>
                    <a:pt x="915" y="46"/>
                  </a:cubicBezTo>
                  <a:cubicBezTo>
                    <a:pt x="732" y="0"/>
                    <a:pt x="572" y="0"/>
                    <a:pt x="389" y="0"/>
                  </a:cubicBezTo>
                  <a:close/>
                </a:path>
              </a:pathLst>
            </a:custGeom>
            <a:solidFill>
              <a:srgbClr val="952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16" name="Google Shape;830;p35">
              <a:extLst>
                <a:ext uri="{FF2B5EF4-FFF2-40B4-BE49-F238E27FC236}">
                  <a16:creationId xmlns:a16="http://schemas.microsoft.com/office/drawing/2014/main" id="{B2FFBCE7-0E66-A6D9-A92A-618747D1CC84}"/>
                </a:ext>
              </a:extLst>
            </p:cNvPr>
            <p:cNvSpPr/>
            <p:nvPr/>
          </p:nvSpPr>
          <p:spPr>
            <a:xfrm>
              <a:off x="3106250" y="4986150"/>
              <a:ext cx="132650" cy="154625"/>
            </a:xfrm>
            <a:custGeom>
              <a:avLst/>
              <a:gdLst/>
              <a:ahLst/>
              <a:cxnLst/>
              <a:rect l="l" t="t" r="r" b="b"/>
              <a:pathLst>
                <a:path w="5306" h="6185" extrusionOk="0">
                  <a:moveTo>
                    <a:pt x="702" y="1"/>
                  </a:moveTo>
                  <a:cubicBezTo>
                    <a:pt x="543" y="1"/>
                    <a:pt x="452" y="125"/>
                    <a:pt x="412" y="284"/>
                  </a:cubicBezTo>
                  <a:lnTo>
                    <a:pt x="412" y="558"/>
                  </a:lnTo>
                  <a:cubicBezTo>
                    <a:pt x="458" y="627"/>
                    <a:pt x="481" y="718"/>
                    <a:pt x="504" y="810"/>
                  </a:cubicBezTo>
                  <a:cubicBezTo>
                    <a:pt x="504" y="878"/>
                    <a:pt x="527" y="970"/>
                    <a:pt x="595" y="1038"/>
                  </a:cubicBezTo>
                  <a:cubicBezTo>
                    <a:pt x="664" y="1290"/>
                    <a:pt x="595" y="1564"/>
                    <a:pt x="389" y="1702"/>
                  </a:cubicBezTo>
                  <a:cubicBezTo>
                    <a:pt x="1" y="2045"/>
                    <a:pt x="69" y="2205"/>
                    <a:pt x="504" y="2388"/>
                  </a:cubicBezTo>
                  <a:cubicBezTo>
                    <a:pt x="641" y="2456"/>
                    <a:pt x="801" y="2525"/>
                    <a:pt x="984" y="2548"/>
                  </a:cubicBezTo>
                  <a:cubicBezTo>
                    <a:pt x="1001" y="2547"/>
                    <a:pt x="1018" y="2546"/>
                    <a:pt x="1035" y="2546"/>
                  </a:cubicBezTo>
                  <a:cubicBezTo>
                    <a:pt x="1481" y="2546"/>
                    <a:pt x="1703" y="2834"/>
                    <a:pt x="1967" y="3165"/>
                  </a:cubicBezTo>
                  <a:cubicBezTo>
                    <a:pt x="2790" y="4148"/>
                    <a:pt x="3659" y="5132"/>
                    <a:pt x="4505" y="6092"/>
                  </a:cubicBezTo>
                  <a:cubicBezTo>
                    <a:pt x="4557" y="6156"/>
                    <a:pt x="4623" y="6184"/>
                    <a:pt x="4691" y="6184"/>
                  </a:cubicBezTo>
                  <a:cubicBezTo>
                    <a:pt x="4744" y="6184"/>
                    <a:pt x="4799" y="6168"/>
                    <a:pt x="4848" y="6138"/>
                  </a:cubicBezTo>
                  <a:cubicBezTo>
                    <a:pt x="5306" y="5223"/>
                    <a:pt x="4391" y="4971"/>
                    <a:pt x="4071" y="4423"/>
                  </a:cubicBezTo>
                  <a:cubicBezTo>
                    <a:pt x="2973" y="2959"/>
                    <a:pt x="1624" y="1656"/>
                    <a:pt x="778" y="9"/>
                  </a:cubicBezTo>
                  <a:cubicBezTo>
                    <a:pt x="751" y="3"/>
                    <a:pt x="726" y="1"/>
                    <a:pt x="702" y="1"/>
                  </a:cubicBezTo>
                  <a:close/>
                </a:path>
              </a:pathLst>
            </a:custGeom>
            <a:solidFill>
              <a:srgbClr val="AA3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17" name="Google Shape;831;p35">
              <a:extLst>
                <a:ext uri="{FF2B5EF4-FFF2-40B4-BE49-F238E27FC236}">
                  <a16:creationId xmlns:a16="http://schemas.microsoft.com/office/drawing/2014/main" id="{BED816EE-6DA6-D1B6-E830-00B5DB424B34}"/>
                </a:ext>
              </a:extLst>
            </p:cNvPr>
            <p:cNvSpPr/>
            <p:nvPr/>
          </p:nvSpPr>
          <p:spPr>
            <a:xfrm>
              <a:off x="3007925" y="4723975"/>
              <a:ext cx="44625" cy="107375"/>
            </a:xfrm>
            <a:custGeom>
              <a:avLst/>
              <a:gdLst/>
              <a:ahLst/>
              <a:cxnLst/>
              <a:rect l="l" t="t" r="r" b="b"/>
              <a:pathLst>
                <a:path w="1785" h="4295" extrusionOk="0">
                  <a:moveTo>
                    <a:pt x="1327" y="1"/>
                  </a:moveTo>
                  <a:cubicBezTo>
                    <a:pt x="1131" y="66"/>
                    <a:pt x="958" y="178"/>
                    <a:pt x="758" y="178"/>
                  </a:cubicBezTo>
                  <a:cubicBezTo>
                    <a:pt x="679" y="178"/>
                    <a:pt x="595" y="161"/>
                    <a:pt x="504" y="115"/>
                  </a:cubicBezTo>
                  <a:cubicBezTo>
                    <a:pt x="441" y="84"/>
                    <a:pt x="384" y="70"/>
                    <a:pt x="332" y="70"/>
                  </a:cubicBezTo>
                  <a:cubicBezTo>
                    <a:pt x="191" y="70"/>
                    <a:pt x="84" y="171"/>
                    <a:pt x="1" y="321"/>
                  </a:cubicBezTo>
                  <a:cubicBezTo>
                    <a:pt x="1" y="1258"/>
                    <a:pt x="161" y="2196"/>
                    <a:pt x="504" y="3088"/>
                  </a:cubicBezTo>
                  <a:cubicBezTo>
                    <a:pt x="618" y="3476"/>
                    <a:pt x="709" y="3865"/>
                    <a:pt x="778" y="4277"/>
                  </a:cubicBezTo>
                  <a:cubicBezTo>
                    <a:pt x="819" y="4289"/>
                    <a:pt x="856" y="4295"/>
                    <a:pt x="890" y="4295"/>
                  </a:cubicBezTo>
                  <a:cubicBezTo>
                    <a:pt x="1047" y="4295"/>
                    <a:pt x="1137" y="4175"/>
                    <a:pt x="1213" y="4025"/>
                  </a:cubicBezTo>
                  <a:cubicBezTo>
                    <a:pt x="1304" y="3728"/>
                    <a:pt x="1327" y="3408"/>
                    <a:pt x="1235" y="3110"/>
                  </a:cubicBezTo>
                  <a:cubicBezTo>
                    <a:pt x="1098" y="2653"/>
                    <a:pt x="1030" y="2173"/>
                    <a:pt x="1030" y="1670"/>
                  </a:cubicBezTo>
                  <a:cubicBezTo>
                    <a:pt x="1030" y="1601"/>
                    <a:pt x="961" y="1510"/>
                    <a:pt x="1030" y="1441"/>
                  </a:cubicBezTo>
                  <a:cubicBezTo>
                    <a:pt x="1030" y="1601"/>
                    <a:pt x="1075" y="1761"/>
                    <a:pt x="1121" y="1899"/>
                  </a:cubicBezTo>
                  <a:cubicBezTo>
                    <a:pt x="1190" y="1990"/>
                    <a:pt x="1304" y="2059"/>
                    <a:pt x="1418" y="2059"/>
                  </a:cubicBezTo>
                  <a:cubicBezTo>
                    <a:pt x="1738" y="1921"/>
                    <a:pt x="1784" y="1647"/>
                    <a:pt x="1784" y="1350"/>
                  </a:cubicBezTo>
                  <a:cubicBezTo>
                    <a:pt x="1761" y="1235"/>
                    <a:pt x="1738" y="1121"/>
                    <a:pt x="1716" y="1030"/>
                  </a:cubicBezTo>
                  <a:cubicBezTo>
                    <a:pt x="1624" y="778"/>
                    <a:pt x="1556" y="504"/>
                    <a:pt x="1487" y="252"/>
                  </a:cubicBezTo>
                  <a:cubicBezTo>
                    <a:pt x="1464" y="161"/>
                    <a:pt x="1395" y="69"/>
                    <a:pt x="1327" y="1"/>
                  </a:cubicBezTo>
                  <a:close/>
                </a:path>
              </a:pathLst>
            </a:custGeom>
            <a:solidFill>
              <a:srgbClr val="9D2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18" name="Google Shape;832;p35">
              <a:extLst>
                <a:ext uri="{FF2B5EF4-FFF2-40B4-BE49-F238E27FC236}">
                  <a16:creationId xmlns:a16="http://schemas.microsoft.com/office/drawing/2014/main" id="{A167D98A-DA5F-3D2A-9F3A-D60C01B7F2C7}"/>
                </a:ext>
              </a:extLst>
            </p:cNvPr>
            <p:cNvSpPr/>
            <p:nvPr/>
          </p:nvSpPr>
          <p:spPr>
            <a:xfrm>
              <a:off x="3048525" y="4878900"/>
              <a:ext cx="77775" cy="114350"/>
            </a:xfrm>
            <a:custGeom>
              <a:avLst/>
              <a:gdLst/>
              <a:ahLst/>
              <a:cxnLst/>
              <a:rect l="l" t="t" r="r" b="b"/>
              <a:pathLst>
                <a:path w="3111" h="4574" extrusionOk="0">
                  <a:moveTo>
                    <a:pt x="366" y="0"/>
                  </a:moveTo>
                  <a:cubicBezTo>
                    <a:pt x="160" y="46"/>
                    <a:pt x="0" y="115"/>
                    <a:pt x="137" y="366"/>
                  </a:cubicBezTo>
                  <a:cubicBezTo>
                    <a:pt x="618" y="1715"/>
                    <a:pt x="1326" y="2973"/>
                    <a:pt x="2195" y="4094"/>
                  </a:cubicBezTo>
                  <a:cubicBezTo>
                    <a:pt x="2264" y="4162"/>
                    <a:pt x="2333" y="4231"/>
                    <a:pt x="2401" y="4299"/>
                  </a:cubicBezTo>
                  <a:lnTo>
                    <a:pt x="2721" y="4574"/>
                  </a:lnTo>
                  <a:lnTo>
                    <a:pt x="2927" y="4345"/>
                  </a:lnTo>
                  <a:cubicBezTo>
                    <a:pt x="3110" y="3888"/>
                    <a:pt x="2721" y="3613"/>
                    <a:pt x="2584" y="3270"/>
                  </a:cubicBezTo>
                  <a:cubicBezTo>
                    <a:pt x="2378" y="2859"/>
                    <a:pt x="2104" y="2516"/>
                    <a:pt x="1875" y="2127"/>
                  </a:cubicBezTo>
                  <a:cubicBezTo>
                    <a:pt x="1509" y="1304"/>
                    <a:pt x="1304" y="389"/>
                    <a:pt x="366" y="0"/>
                  </a:cubicBezTo>
                  <a:close/>
                </a:path>
              </a:pathLst>
            </a:custGeom>
            <a:solidFill>
              <a:srgbClr val="A735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19" name="Google Shape;833;p35">
              <a:extLst>
                <a:ext uri="{FF2B5EF4-FFF2-40B4-BE49-F238E27FC236}">
                  <a16:creationId xmlns:a16="http://schemas.microsoft.com/office/drawing/2014/main" id="{C1EF748A-B2C3-485C-910D-96B56C916E6F}"/>
                </a:ext>
              </a:extLst>
            </p:cNvPr>
            <p:cNvSpPr/>
            <p:nvPr/>
          </p:nvSpPr>
          <p:spPr>
            <a:xfrm>
              <a:off x="3810550" y="5313475"/>
              <a:ext cx="120650" cy="38375"/>
            </a:xfrm>
            <a:custGeom>
              <a:avLst/>
              <a:gdLst/>
              <a:ahLst/>
              <a:cxnLst/>
              <a:rect l="l" t="t" r="r" b="b"/>
              <a:pathLst>
                <a:path w="4826" h="1535" extrusionOk="0">
                  <a:moveTo>
                    <a:pt x="3598" y="1"/>
                  </a:moveTo>
                  <a:cubicBezTo>
                    <a:pt x="3174" y="1"/>
                    <a:pt x="2774" y="258"/>
                    <a:pt x="2356" y="408"/>
                  </a:cubicBezTo>
                  <a:cubicBezTo>
                    <a:pt x="2071" y="597"/>
                    <a:pt x="1744" y="699"/>
                    <a:pt x="1410" y="699"/>
                  </a:cubicBezTo>
                  <a:cubicBezTo>
                    <a:pt x="1260" y="699"/>
                    <a:pt x="1109" y="679"/>
                    <a:pt x="961" y="636"/>
                  </a:cubicBezTo>
                  <a:cubicBezTo>
                    <a:pt x="869" y="614"/>
                    <a:pt x="755" y="614"/>
                    <a:pt x="641" y="614"/>
                  </a:cubicBezTo>
                  <a:cubicBezTo>
                    <a:pt x="503" y="636"/>
                    <a:pt x="343" y="705"/>
                    <a:pt x="229" y="774"/>
                  </a:cubicBezTo>
                  <a:cubicBezTo>
                    <a:pt x="138" y="842"/>
                    <a:pt x="69" y="911"/>
                    <a:pt x="0" y="1002"/>
                  </a:cubicBezTo>
                  <a:cubicBezTo>
                    <a:pt x="92" y="1162"/>
                    <a:pt x="183" y="1322"/>
                    <a:pt x="275" y="1482"/>
                  </a:cubicBezTo>
                  <a:cubicBezTo>
                    <a:pt x="503" y="1518"/>
                    <a:pt x="733" y="1535"/>
                    <a:pt x="965" y="1535"/>
                  </a:cubicBezTo>
                  <a:cubicBezTo>
                    <a:pt x="1640" y="1535"/>
                    <a:pt x="2320" y="1389"/>
                    <a:pt x="2950" y="1117"/>
                  </a:cubicBezTo>
                  <a:cubicBezTo>
                    <a:pt x="3362" y="957"/>
                    <a:pt x="3796" y="819"/>
                    <a:pt x="4254" y="774"/>
                  </a:cubicBezTo>
                  <a:cubicBezTo>
                    <a:pt x="4459" y="751"/>
                    <a:pt x="4665" y="682"/>
                    <a:pt x="4825" y="545"/>
                  </a:cubicBezTo>
                  <a:cubicBezTo>
                    <a:pt x="4619" y="476"/>
                    <a:pt x="4414" y="476"/>
                    <a:pt x="4299" y="271"/>
                  </a:cubicBezTo>
                  <a:cubicBezTo>
                    <a:pt x="4054" y="73"/>
                    <a:pt x="3823" y="1"/>
                    <a:pt x="3598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20" name="Google Shape;834;p35">
              <a:extLst>
                <a:ext uri="{FF2B5EF4-FFF2-40B4-BE49-F238E27FC236}">
                  <a16:creationId xmlns:a16="http://schemas.microsoft.com/office/drawing/2014/main" id="{E414B301-7F0B-C507-11C6-372948445C22}"/>
                </a:ext>
              </a:extLst>
            </p:cNvPr>
            <p:cNvSpPr/>
            <p:nvPr/>
          </p:nvSpPr>
          <p:spPr>
            <a:xfrm>
              <a:off x="3250875" y="5157800"/>
              <a:ext cx="89225" cy="66975"/>
            </a:xfrm>
            <a:custGeom>
              <a:avLst/>
              <a:gdLst/>
              <a:ahLst/>
              <a:cxnLst/>
              <a:rect l="l" t="t" r="r" b="b"/>
              <a:pathLst>
                <a:path w="3569" h="2679" extrusionOk="0">
                  <a:moveTo>
                    <a:pt x="419" y="0"/>
                  </a:moveTo>
                  <a:cubicBezTo>
                    <a:pt x="395" y="0"/>
                    <a:pt x="370" y="1"/>
                    <a:pt x="344" y="3"/>
                  </a:cubicBezTo>
                  <a:cubicBezTo>
                    <a:pt x="230" y="26"/>
                    <a:pt x="138" y="95"/>
                    <a:pt x="47" y="163"/>
                  </a:cubicBezTo>
                  <a:cubicBezTo>
                    <a:pt x="24" y="163"/>
                    <a:pt x="1" y="186"/>
                    <a:pt x="1" y="255"/>
                  </a:cubicBezTo>
                  <a:cubicBezTo>
                    <a:pt x="1" y="346"/>
                    <a:pt x="24" y="415"/>
                    <a:pt x="92" y="461"/>
                  </a:cubicBezTo>
                  <a:cubicBezTo>
                    <a:pt x="458" y="895"/>
                    <a:pt x="733" y="1421"/>
                    <a:pt x="1259" y="1696"/>
                  </a:cubicBezTo>
                  <a:cubicBezTo>
                    <a:pt x="1876" y="2039"/>
                    <a:pt x="2493" y="2359"/>
                    <a:pt x="3111" y="2679"/>
                  </a:cubicBezTo>
                  <a:cubicBezTo>
                    <a:pt x="3294" y="2656"/>
                    <a:pt x="3431" y="2542"/>
                    <a:pt x="3500" y="2382"/>
                  </a:cubicBezTo>
                  <a:cubicBezTo>
                    <a:pt x="3568" y="1398"/>
                    <a:pt x="2653" y="1558"/>
                    <a:pt x="2173" y="1192"/>
                  </a:cubicBezTo>
                  <a:cubicBezTo>
                    <a:pt x="2059" y="1147"/>
                    <a:pt x="1967" y="1101"/>
                    <a:pt x="1876" y="1032"/>
                  </a:cubicBezTo>
                  <a:cubicBezTo>
                    <a:pt x="1693" y="941"/>
                    <a:pt x="1533" y="827"/>
                    <a:pt x="1373" y="689"/>
                  </a:cubicBezTo>
                  <a:cubicBezTo>
                    <a:pt x="1090" y="407"/>
                    <a:pt x="890" y="0"/>
                    <a:pt x="419" y="0"/>
                  </a:cubicBezTo>
                  <a:close/>
                </a:path>
              </a:pathLst>
            </a:custGeom>
            <a:solidFill>
              <a:srgbClr val="A42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21" name="Google Shape;835;p35">
              <a:extLst>
                <a:ext uri="{FF2B5EF4-FFF2-40B4-BE49-F238E27FC236}">
                  <a16:creationId xmlns:a16="http://schemas.microsoft.com/office/drawing/2014/main" id="{3E4A0767-33BE-617C-2952-6505B0072B9D}"/>
                </a:ext>
              </a:extLst>
            </p:cNvPr>
            <p:cNvSpPr/>
            <p:nvPr/>
          </p:nvSpPr>
          <p:spPr>
            <a:xfrm>
              <a:off x="4142675" y="5164600"/>
              <a:ext cx="95500" cy="73325"/>
            </a:xfrm>
            <a:custGeom>
              <a:avLst/>
              <a:gdLst/>
              <a:ahLst/>
              <a:cxnLst/>
              <a:rect l="l" t="t" r="r" b="b"/>
              <a:pathLst>
                <a:path w="3820" h="2933" extrusionOk="0">
                  <a:moveTo>
                    <a:pt x="3210" y="0"/>
                  </a:moveTo>
                  <a:cubicBezTo>
                    <a:pt x="3185" y="0"/>
                    <a:pt x="3160" y="2"/>
                    <a:pt x="3134" y="6"/>
                  </a:cubicBezTo>
                  <a:cubicBezTo>
                    <a:pt x="3042" y="29"/>
                    <a:pt x="2928" y="52"/>
                    <a:pt x="2859" y="97"/>
                  </a:cubicBezTo>
                  <a:cubicBezTo>
                    <a:pt x="2676" y="189"/>
                    <a:pt x="2493" y="303"/>
                    <a:pt x="2333" y="417"/>
                  </a:cubicBezTo>
                  <a:lnTo>
                    <a:pt x="2105" y="577"/>
                  </a:lnTo>
                  <a:cubicBezTo>
                    <a:pt x="1967" y="646"/>
                    <a:pt x="1830" y="738"/>
                    <a:pt x="1716" y="806"/>
                  </a:cubicBezTo>
                  <a:cubicBezTo>
                    <a:pt x="1624" y="852"/>
                    <a:pt x="1533" y="920"/>
                    <a:pt x="1464" y="989"/>
                  </a:cubicBezTo>
                  <a:cubicBezTo>
                    <a:pt x="961" y="1538"/>
                    <a:pt x="1" y="1675"/>
                    <a:pt x="24" y="2635"/>
                  </a:cubicBezTo>
                  <a:lnTo>
                    <a:pt x="24" y="2933"/>
                  </a:lnTo>
                  <a:cubicBezTo>
                    <a:pt x="1419" y="2178"/>
                    <a:pt x="2676" y="1263"/>
                    <a:pt x="3820" y="166"/>
                  </a:cubicBezTo>
                  <a:lnTo>
                    <a:pt x="3545" y="166"/>
                  </a:lnTo>
                  <a:cubicBezTo>
                    <a:pt x="3449" y="51"/>
                    <a:pt x="3338" y="0"/>
                    <a:pt x="3210" y="0"/>
                  </a:cubicBez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22" name="Google Shape;836;p35">
              <a:extLst>
                <a:ext uri="{FF2B5EF4-FFF2-40B4-BE49-F238E27FC236}">
                  <a16:creationId xmlns:a16="http://schemas.microsoft.com/office/drawing/2014/main" id="{21400DAE-048C-DE75-C607-849DE7246BBB}"/>
                </a:ext>
              </a:extLst>
            </p:cNvPr>
            <p:cNvSpPr/>
            <p:nvPr/>
          </p:nvSpPr>
          <p:spPr>
            <a:xfrm>
              <a:off x="3433825" y="5269725"/>
              <a:ext cx="128650" cy="52825"/>
            </a:xfrm>
            <a:custGeom>
              <a:avLst/>
              <a:gdLst/>
              <a:ahLst/>
              <a:cxnLst/>
              <a:rect l="l" t="t" r="r" b="b"/>
              <a:pathLst>
                <a:path w="5146" h="2113" extrusionOk="0">
                  <a:moveTo>
                    <a:pt x="804" y="0"/>
                  </a:moveTo>
                  <a:cubicBezTo>
                    <a:pt x="656" y="0"/>
                    <a:pt x="503" y="29"/>
                    <a:pt x="343" y="100"/>
                  </a:cubicBezTo>
                  <a:cubicBezTo>
                    <a:pt x="160" y="168"/>
                    <a:pt x="46" y="328"/>
                    <a:pt x="0" y="511"/>
                  </a:cubicBezTo>
                  <a:cubicBezTo>
                    <a:pt x="46" y="580"/>
                    <a:pt x="92" y="649"/>
                    <a:pt x="160" y="694"/>
                  </a:cubicBezTo>
                  <a:cubicBezTo>
                    <a:pt x="1327" y="1106"/>
                    <a:pt x="2470" y="1540"/>
                    <a:pt x="3636" y="1952"/>
                  </a:cubicBezTo>
                  <a:cubicBezTo>
                    <a:pt x="3842" y="1998"/>
                    <a:pt x="4048" y="2021"/>
                    <a:pt x="4253" y="2021"/>
                  </a:cubicBezTo>
                  <a:cubicBezTo>
                    <a:pt x="4369" y="2083"/>
                    <a:pt x="4494" y="2113"/>
                    <a:pt x="4620" y="2113"/>
                  </a:cubicBezTo>
                  <a:cubicBezTo>
                    <a:pt x="4768" y="2113"/>
                    <a:pt x="4918" y="2072"/>
                    <a:pt x="5054" y="1998"/>
                  </a:cubicBezTo>
                  <a:cubicBezTo>
                    <a:pt x="5145" y="1906"/>
                    <a:pt x="5145" y="1769"/>
                    <a:pt x="5077" y="1678"/>
                  </a:cubicBezTo>
                  <a:cubicBezTo>
                    <a:pt x="4894" y="1540"/>
                    <a:pt x="4665" y="1449"/>
                    <a:pt x="4436" y="1449"/>
                  </a:cubicBezTo>
                  <a:cubicBezTo>
                    <a:pt x="4231" y="1426"/>
                    <a:pt x="4002" y="1380"/>
                    <a:pt x="3819" y="1312"/>
                  </a:cubicBezTo>
                  <a:cubicBezTo>
                    <a:pt x="3545" y="1243"/>
                    <a:pt x="3316" y="1129"/>
                    <a:pt x="3087" y="992"/>
                  </a:cubicBezTo>
                  <a:cubicBezTo>
                    <a:pt x="2699" y="740"/>
                    <a:pt x="2310" y="534"/>
                    <a:pt x="1875" y="374"/>
                  </a:cubicBezTo>
                  <a:cubicBezTo>
                    <a:pt x="1530" y="193"/>
                    <a:pt x="1184" y="0"/>
                    <a:pt x="804" y="0"/>
                  </a:cubicBez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23" name="Google Shape;837;p35">
              <a:extLst>
                <a:ext uri="{FF2B5EF4-FFF2-40B4-BE49-F238E27FC236}">
                  <a16:creationId xmlns:a16="http://schemas.microsoft.com/office/drawing/2014/main" id="{DC03E947-43ED-B838-B6F0-327D277A197B}"/>
                </a:ext>
              </a:extLst>
            </p:cNvPr>
            <p:cNvSpPr/>
            <p:nvPr/>
          </p:nvSpPr>
          <p:spPr>
            <a:xfrm>
              <a:off x="3328625" y="5216550"/>
              <a:ext cx="98500" cy="55450"/>
            </a:xfrm>
            <a:custGeom>
              <a:avLst/>
              <a:gdLst/>
              <a:ahLst/>
              <a:cxnLst/>
              <a:rect l="l" t="t" r="r" b="b"/>
              <a:pathLst>
                <a:path w="3940" h="2218" extrusionOk="0">
                  <a:moveTo>
                    <a:pt x="532" y="0"/>
                  </a:moveTo>
                  <a:cubicBezTo>
                    <a:pt x="447" y="0"/>
                    <a:pt x="361" y="26"/>
                    <a:pt x="275" y="77"/>
                  </a:cubicBezTo>
                  <a:lnTo>
                    <a:pt x="1" y="329"/>
                  </a:lnTo>
                  <a:cubicBezTo>
                    <a:pt x="161" y="557"/>
                    <a:pt x="390" y="740"/>
                    <a:pt x="664" y="832"/>
                  </a:cubicBezTo>
                  <a:cubicBezTo>
                    <a:pt x="1601" y="1289"/>
                    <a:pt x="2516" y="1724"/>
                    <a:pt x="3431" y="2158"/>
                  </a:cubicBezTo>
                  <a:cubicBezTo>
                    <a:pt x="3484" y="2199"/>
                    <a:pt x="3544" y="2218"/>
                    <a:pt x="3604" y="2218"/>
                  </a:cubicBezTo>
                  <a:cubicBezTo>
                    <a:pt x="3776" y="2218"/>
                    <a:pt x="3939" y="2065"/>
                    <a:pt x="3888" y="1861"/>
                  </a:cubicBezTo>
                  <a:lnTo>
                    <a:pt x="3865" y="1701"/>
                  </a:lnTo>
                  <a:cubicBezTo>
                    <a:pt x="3774" y="1541"/>
                    <a:pt x="3659" y="1426"/>
                    <a:pt x="3499" y="1358"/>
                  </a:cubicBezTo>
                  <a:cubicBezTo>
                    <a:pt x="2585" y="809"/>
                    <a:pt x="1624" y="352"/>
                    <a:pt x="618" y="9"/>
                  </a:cubicBezTo>
                  <a:cubicBezTo>
                    <a:pt x="590" y="3"/>
                    <a:pt x="561" y="0"/>
                    <a:pt x="532" y="0"/>
                  </a:cubicBezTo>
                  <a:close/>
                </a:path>
              </a:pathLst>
            </a:custGeom>
            <a:solidFill>
              <a:srgbClr val="972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24" name="Google Shape;838;p35">
              <a:extLst>
                <a:ext uri="{FF2B5EF4-FFF2-40B4-BE49-F238E27FC236}">
                  <a16:creationId xmlns:a16="http://schemas.microsoft.com/office/drawing/2014/main" id="{A8781817-9853-8352-EAE7-A198142DE146}"/>
                </a:ext>
              </a:extLst>
            </p:cNvPr>
            <p:cNvSpPr/>
            <p:nvPr/>
          </p:nvSpPr>
          <p:spPr>
            <a:xfrm>
              <a:off x="3027925" y="4822300"/>
              <a:ext cx="45200" cy="65775"/>
            </a:xfrm>
            <a:custGeom>
              <a:avLst/>
              <a:gdLst/>
              <a:ahLst/>
              <a:cxnLst/>
              <a:rect l="l" t="t" r="r" b="b"/>
              <a:pathLst>
                <a:path w="1808" h="2631" extrusionOk="0">
                  <a:moveTo>
                    <a:pt x="413" y="1"/>
                  </a:moveTo>
                  <a:lnTo>
                    <a:pt x="275" y="46"/>
                  </a:lnTo>
                  <a:lnTo>
                    <a:pt x="1" y="321"/>
                  </a:lnTo>
                  <a:cubicBezTo>
                    <a:pt x="70" y="595"/>
                    <a:pt x="161" y="847"/>
                    <a:pt x="230" y="1121"/>
                  </a:cubicBezTo>
                  <a:cubicBezTo>
                    <a:pt x="367" y="1670"/>
                    <a:pt x="595" y="2196"/>
                    <a:pt x="961" y="2630"/>
                  </a:cubicBezTo>
                  <a:lnTo>
                    <a:pt x="1259" y="2333"/>
                  </a:lnTo>
                  <a:cubicBezTo>
                    <a:pt x="1556" y="2310"/>
                    <a:pt x="1785" y="2219"/>
                    <a:pt x="1807" y="1876"/>
                  </a:cubicBezTo>
                  <a:cubicBezTo>
                    <a:pt x="1716" y="1739"/>
                    <a:pt x="1602" y="1647"/>
                    <a:pt x="1442" y="1578"/>
                  </a:cubicBezTo>
                  <a:cubicBezTo>
                    <a:pt x="1259" y="1464"/>
                    <a:pt x="1099" y="1304"/>
                    <a:pt x="984" y="1121"/>
                  </a:cubicBezTo>
                  <a:cubicBezTo>
                    <a:pt x="893" y="1007"/>
                    <a:pt x="824" y="892"/>
                    <a:pt x="778" y="755"/>
                  </a:cubicBezTo>
                  <a:cubicBezTo>
                    <a:pt x="756" y="641"/>
                    <a:pt x="733" y="549"/>
                    <a:pt x="710" y="458"/>
                  </a:cubicBezTo>
                  <a:cubicBezTo>
                    <a:pt x="687" y="321"/>
                    <a:pt x="641" y="184"/>
                    <a:pt x="550" y="69"/>
                  </a:cubicBezTo>
                  <a:lnTo>
                    <a:pt x="413" y="1"/>
                  </a:lnTo>
                  <a:close/>
                </a:path>
              </a:pathLst>
            </a:custGeom>
            <a:solidFill>
              <a:srgbClr val="AA45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25" name="Google Shape;839;p35">
              <a:extLst>
                <a:ext uri="{FF2B5EF4-FFF2-40B4-BE49-F238E27FC236}">
                  <a16:creationId xmlns:a16="http://schemas.microsoft.com/office/drawing/2014/main" id="{68FFE7B3-7534-C62E-712E-C00FDB4040BC}"/>
                </a:ext>
              </a:extLst>
            </p:cNvPr>
            <p:cNvSpPr/>
            <p:nvPr/>
          </p:nvSpPr>
          <p:spPr>
            <a:xfrm>
              <a:off x="3001075" y="4429575"/>
              <a:ext cx="17750" cy="38325"/>
            </a:xfrm>
            <a:custGeom>
              <a:avLst/>
              <a:gdLst/>
              <a:ahLst/>
              <a:cxnLst/>
              <a:rect l="l" t="t" r="r" b="b"/>
              <a:pathLst>
                <a:path w="710" h="1533" extrusionOk="0">
                  <a:moveTo>
                    <a:pt x="343" y="0"/>
                  </a:moveTo>
                  <a:cubicBezTo>
                    <a:pt x="229" y="320"/>
                    <a:pt x="137" y="641"/>
                    <a:pt x="46" y="938"/>
                  </a:cubicBezTo>
                  <a:cubicBezTo>
                    <a:pt x="46" y="984"/>
                    <a:pt x="46" y="1029"/>
                    <a:pt x="46" y="1075"/>
                  </a:cubicBezTo>
                  <a:cubicBezTo>
                    <a:pt x="92" y="1235"/>
                    <a:pt x="0" y="1532"/>
                    <a:pt x="275" y="1532"/>
                  </a:cubicBezTo>
                  <a:cubicBezTo>
                    <a:pt x="458" y="1532"/>
                    <a:pt x="526" y="1304"/>
                    <a:pt x="526" y="1144"/>
                  </a:cubicBezTo>
                  <a:cubicBezTo>
                    <a:pt x="549" y="778"/>
                    <a:pt x="709" y="343"/>
                    <a:pt x="343" y="0"/>
                  </a:cubicBezTo>
                  <a:close/>
                </a:path>
              </a:pathLst>
            </a:custGeom>
            <a:solidFill>
              <a:srgbClr val="E699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26" name="Google Shape;840;p35">
              <a:extLst>
                <a:ext uri="{FF2B5EF4-FFF2-40B4-BE49-F238E27FC236}">
                  <a16:creationId xmlns:a16="http://schemas.microsoft.com/office/drawing/2014/main" id="{9C763847-26F2-A52D-0D2F-FB962266D518}"/>
                </a:ext>
              </a:extLst>
            </p:cNvPr>
            <p:cNvSpPr/>
            <p:nvPr/>
          </p:nvSpPr>
          <p:spPr>
            <a:xfrm>
              <a:off x="3013650" y="4383825"/>
              <a:ext cx="15450" cy="34550"/>
            </a:xfrm>
            <a:custGeom>
              <a:avLst/>
              <a:gdLst/>
              <a:ahLst/>
              <a:cxnLst/>
              <a:rect l="l" t="t" r="r" b="b"/>
              <a:pathLst>
                <a:path w="618" h="1382" extrusionOk="0">
                  <a:moveTo>
                    <a:pt x="435" y="1"/>
                  </a:moveTo>
                  <a:cubicBezTo>
                    <a:pt x="383" y="1"/>
                    <a:pt x="332" y="24"/>
                    <a:pt x="298" y="70"/>
                  </a:cubicBezTo>
                  <a:cubicBezTo>
                    <a:pt x="115" y="435"/>
                    <a:pt x="0" y="870"/>
                    <a:pt x="23" y="1304"/>
                  </a:cubicBezTo>
                  <a:cubicBezTo>
                    <a:pt x="71" y="1353"/>
                    <a:pt x="126" y="1382"/>
                    <a:pt x="177" y="1382"/>
                  </a:cubicBezTo>
                  <a:cubicBezTo>
                    <a:pt x="223" y="1382"/>
                    <a:pt x="265" y="1358"/>
                    <a:pt x="298" y="1304"/>
                  </a:cubicBezTo>
                  <a:cubicBezTo>
                    <a:pt x="526" y="939"/>
                    <a:pt x="618" y="504"/>
                    <a:pt x="572" y="70"/>
                  </a:cubicBezTo>
                  <a:cubicBezTo>
                    <a:pt x="538" y="24"/>
                    <a:pt x="486" y="1"/>
                    <a:pt x="435" y="1"/>
                  </a:cubicBezTo>
                  <a:close/>
                </a:path>
              </a:pathLst>
            </a:custGeom>
            <a:solidFill>
              <a:srgbClr val="DF8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27" name="Google Shape;841;p35">
              <a:extLst>
                <a:ext uri="{FF2B5EF4-FFF2-40B4-BE49-F238E27FC236}">
                  <a16:creationId xmlns:a16="http://schemas.microsoft.com/office/drawing/2014/main" id="{51571AE6-57F0-2C38-252C-A5195116F4E5}"/>
                </a:ext>
              </a:extLst>
            </p:cNvPr>
            <p:cNvSpPr/>
            <p:nvPr/>
          </p:nvSpPr>
          <p:spPr>
            <a:xfrm>
              <a:off x="3021650" y="4354675"/>
              <a:ext cx="20600" cy="30900"/>
            </a:xfrm>
            <a:custGeom>
              <a:avLst/>
              <a:gdLst/>
              <a:ahLst/>
              <a:cxnLst/>
              <a:rect l="l" t="t" r="r" b="b"/>
              <a:pathLst>
                <a:path w="824" h="1236" extrusionOk="0">
                  <a:moveTo>
                    <a:pt x="275" y="1"/>
                  </a:moveTo>
                  <a:cubicBezTo>
                    <a:pt x="252" y="229"/>
                    <a:pt x="229" y="458"/>
                    <a:pt x="229" y="710"/>
                  </a:cubicBezTo>
                  <a:cubicBezTo>
                    <a:pt x="160" y="801"/>
                    <a:pt x="115" y="893"/>
                    <a:pt x="46" y="984"/>
                  </a:cubicBezTo>
                  <a:lnTo>
                    <a:pt x="0" y="1236"/>
                  </a:lnTo>
                  <a:lnTo>
                    <a:pt x="252" y="1236"/>
                  </a:lnTo>
                  <a:cubicBezTo>
                    <a:pt x="824" y="527"/>
                    <a:pt x="824" y="481"/>
                    <a:pt x="275" y="1"/>
                  </a:cubicBezTo>
                  <a:close/>
                </a:path>
              </a:pathLst>
            </a:custGeom>
            <a:solidFill>
              <a:srgbClr val="E28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28" name="Google Shape;842;p35">
              <a:extLst>
                <a:ext uri="{FF2B5EF4-FFF2-40B4-BE49-F238E27FC236}">
                  <a16:creationId xmlns:a16="http://schemas.microsoft.com/office/drawing/2014/main" id="{BA578CFA-A7BD-8208-8A54-E318921239F0}"/>
                </a:ext>
              </a:extLst>
            </p:cNvPr>
            <p:cNvSpPr/>
            <p:nvPr/>
          </p:nvSpPr>
          <p:spPr>
            <a:xfrm>
              <a:off x="3218875" y="5137300"/>
              <a:ext cx="24025" cy="20600"/>
            </a:xfrm>
            <a:custGeom>
              <a:avLst/>
              <a:gdLst/>
              <a:ahLst/>
              <a:cxnLst/>
              <a:rect l="l" t="t" r="r" b="b"/>
              <a:pathLst>
                <a:path w="961" h="824" extrusionOk="0">
                  <a:moveTo>
                    <a:pt x="389" y="0"/>
                  </a:moveTo>
                  <a:lnTo>
                    <a:pt x="0" y="46"/>
                  </a:lnTo>
                  <a:cubicBezTo>
                    <a:pt x="160" y="389"/>
                    <a:pt x="458" y="686"/>
                    <a:pt x="801" y="823"/>
                  </a:cubicBezTo>
                  <a:cubicBezTo>
                    <a:pt x="892" y="823"/>
                    <a:pt x="961" y="755"/>
                    <a:pt x="961" y="663"/>
                  </a:cubicBezTo>
                  <a:cubicBezTo>
                    <a:pt x="961" y="526"/>
                    <a:pt x="892" y="389"/>
                    <a:pt x="824" y="297"/>
                  </a:cubicBezTo>
                  <a:cubicBezTo>
                    <a:pt x="778" y="252"/>
                    <a:pt x="755" y="229"/>
                    <a:pt x="732" y="183"/>
                  </a:cubicBezTo>
                  <a:cubicBezTo>
                    <a:pt x="664" y="137"/>
                    <a:pt x="595" y="69"/>
                    <a:pt x="503" y="46"/>
                  </a:cubicBezTo>
                  <a:lnTo>
                    <a:pt x="389" y="0"/>
                  </a:lnTo>
                  <a:close/>
                </a:path>
              </a:pathLst>
            </a:custGeom>
            <a:solidFill>
              <a:srgbClr val="A035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29" name="Google Shape;843;p35">
              <a:extLst>
                <a:ext uri="{FF2B5EF4-FFF2-40B4-BE49-F238E27FC236}">
                  <a16:creationId xmlns:a16="http://schemas.microsoft.com/office/drawing/2014/main" id="{82ECA898-41E5-8EE6-EBED-038E238F1E6E}"/>
                </a:ext>
              </a:extLst>
            </p:cNvPr>
            <p:cNvSpPr/>
            <p:nvPr/>
          </p:nvSpPr>
          <p:spPr>
            <a:xfrm>
              <a:off x="3420675" y="5265225"/>
              <a:ext cx="20600" cy="17300"/>
            </a:xfrm>
            <a:custGeom>
              <a:avLst/>
              <a:gdLst/>
              <a:ahLst/>
              <a:cxnLst/>
              <a:rect l="l" t="t" r="r" b="b"/>
              <a:pathLst>
                <a:path w="824" h="692" extrusionOk="0">
                  <a:moveTo>
                    <a:pt x="344" y="1"/>
                  </a:moveTo>
                  <a:cubicBezTo>
                    <a:pt x="240" y="1"/>
                    <a:pt x="129" y="66"/>
                    <a:pt x="69" y="165"/>
                  </a:cubicBezTo>
                  <a:cubicBezTo>
                    <a:pt x="46" y="165"/>
                    <a:pt x="46" y="188"/>
                    <a:pt x="23" y="234"/>
                  </a:cubicBezTo>
                  <a:cubicBezTo>
                    <a:pt x="0" y="280"/>
                    <a:pt x="23" y="325"/>
                    <a:pt x="69" y="394"/>
                  </a:cubicBezTo>
                  <a:lnTo>
                    <a:pt x="526" y="691"/>
                  </a:lnTo>
                  <a:lnTo>
                    <a:pt x="824" y="417"/>
                  </a:lnTo>
                  <a:cubicBezTo>
                    <a:pt x="824" y="371"/>
                    <a:pt x="824" y="325"/>
                    <a:pt x="801" y="280"/>
                  </a:cubicBezTo>
                  <a:cubicBezTo>
                    <a:pt x="755" y="211"/>
                    <a:pt x="709" y="143"/>
                    <a:pt x="641" y="97"/>
                  </a:cubicBezTo>
                  <a:cubicBezTo>
                    <a:pt x="549" y="51"/>
                    <a:pt x="481" y="28"/>
                    <a:pt x="389" y="5"/>
                  </a:cubicBezTo>
                  <a:cubicBezTo>
                    <a:pt x="374" y="2"/>
                    <a:pt x="359" y="1"/>
                    <a:pt x="344" y="1"/>
                  </a:cubicBezTo>
                  <a:close/>
                </a:path>
              </a:pathLst>
            </a:custGeom>
            <a:solidFill>
              <a:srgbClr val="972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0" name="Google Shape;844;p35">
              <a:extLst>
                <a:ext uri="{FF2B5EF4-FFF2-40B4-BE49-F238E27FC236}">
                  <a16:creationId xmlns:a16="http://schemas.microsoft.com/office/drawing/2014/main" id="{97810E01-188B-CC51-F361-BD89A7A87DF2}"/>
                </a:ext>
              </a:extLst>
            </p:cNvPr>
            <p:cNvSpPr/>
            <p:nvPr/>
          </p:nvSpPr>
          <p:spPr>
            <a:xfrm>
              <a:off x="3540150" y="5319075"/>
              <a:ext cx="20025" cy="6425"/>
            </a:xfrm>
            <a:custGeom>
              <a:avLst/>
              <a:gdLst/>
              <a:ahLst/>
              <a:cxnLst/>
              <a:rect l="l" t="t" r="r" b="b"/>
              <a:pathLst>
                <a:path w="801" h="257" extrusionOk="0">
                  <a:moveTo>
                    <a:pt x="801" y="1"/>
                  </a:moveTo>
                  <a:lnTo>
                    <a:pt x="0" y="47"/>
                  </a:lnTo>
                  <a:cubicBezTo>
                    <a:pt x="201" y="187"/>
                    <a:pt x="453" y="257"/>
                    <a:pt x="697" y="257"/>
                  </a:cubicBezTo>
                  <a:cubicBezTo>
                    <a:pt x="732" y="257"/>
                    <a:pt x="766" y="255"/>
                    <a:pt x="801" y="252"/>
                  </a:cubicBezTo>
                  <a:lnTo>
                    <a:pt x="801" y="1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1" name="Google Shape;845;p35">
              <a:extLst>
                <a:ext uri="{FF2B5EF4-FFF2-40B4-BE49-F238E27FC236}">
                  <a16:creationId xmlns:a16="http://schemas.microsoft.com/office/drawing/2014/main" id="{B875F9F4-B755-DA57-8A15-DE1DD1D940DB}"/>
                </a:ext>
              </a:extLst>
            </p:cNvPr>
            <p:cNvSpPr/>
            <p:nvPr/>
          </p:nvSpPr>
          <p:spPr>
            <a:xfrm>
              <a:off x="3583600" y="5333375"/>
              <a:ext cx="16025" cy="3450"/>
            </a:xfrm>
            <a:custGeom>
              <a:avLst/>
              <a:gdLst/>
              <a:ahLst/>
              <a:cxnLst/>
              <a:rect l="l" t="t" r="r" b="b"/>
              <a:pathLst>
                <a:path w="641" h="138" extrusionOk="0">
                  <a:moveTo>
                    <a:pt x="0" y="0"/>
                  </a:moveTo>
                  <a:cubicBezTo>
                    <a:pt x="80" y="92"/>
                    <a:pt x="200" y="138"/>
                    <a:pt x="320" y="138"/>
                  </a:cubicBezTo>
                  <a:cubicBezTo>
                    <a:pt x="441" y="138"/>
                    <a:pt x="561" y="92"/>
                    <a:pt x="641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2" name="Google Shape;846;p35">
              <a:extLst>
                <a:ext uri="{FF2B5EF4-FFF2-40B4-BE49-F238E27FC236}">
                  <a16:creationId xmlns:a16="http://schemas.microsoft.com/office/drawing/2014/main" id="{691A11D5-B5A7-9A30-5C08-007190D3F14A}"/>
                </a:ext>
              </a:extLst>
            </p:cNvPr>
            <p:cNvSpPr/>
            <p:nvPr/>
          </p:nvSpPr>
          <p:spPr>
            <a:xfrm>
              <a:off x="3634475" y="5338450"/>
              <a:ext cx="13175" cy="5575"/>
            </a:xfrm>
            <a:custGeom>
              <a:avLst/>
              <a:gdLst/>
              <a:ahLst/>
              <a:cxnLst/>
              <a:rect l="l" t="t" r="r" b="b"/>
              <a:pathLst>
                <a:path w="527" h="223" extrusionOk="0">
                  <a:moveTo>
                    <a:pt x="147" y="0"/>
                  </a:moveTo>
                  <a:cubicBezTo>
                    <a:pt x="97" y="0"/>
                    <a:pt x="47" y="9"/>
                    <a:pt x="0" y="26"/>
                  </a:cubicBezTo>
                  <a:cubicBezTo>
                    <a:pt x="91" y="154"/>
                    <a:pt x="240" y="223"/>
                    <a:pt x="401" y="223"/>
                  </a:cubicBezTo>
                  <a:cubicBezTo>
                    <a:pt x="442" y="223"/>
                    <a:pt x="484" y="218"/>
                    <a:pt x="526" y="209"/>
                  </a:cubicBezTo>
                  <a:cubicBezTo>
                    <a:pt x="441" y="73"/>
                    <a:pt x="293" y="0"/>
                    <a:pt x="147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3" name="Google Shape;847;p35">
              <a:extLst>
                <a:ext uri="{FF2B5EF4-FFF2-40B4-BE49-F238E27FC236}">
                  <a16:creationId xmlns:a16="http://schemas.microsoft.com/office/drawing/2014/main" id="{91462CB8-8758-DB48-6E29-E62D44AF7D46}"/>
                </a:ext>
              </a:extLst>
            </p:cNvPr>
            <p:cNvSpPr/>
            <p:nvPr/>
          </p:nvSpPr>
          <p:spPr>
            <a:xfrm>
              <a:off x="3238875" y="5156025"/>
              <a:ext cx="9175" cy="7600"/>
            </a:xfrm>
            <a:custGeom>
              <a:avLst/>
              <a:gdLst/>
              <a:ahLst/>
              <a:cxnLst/>
              <a:rect l="l" t="t" r="r" b="b"/>
              <a:pathLst>
                <a:path w="367" h="304" extrusionOk="0">
                  <a:moveTo>
                    <a:pt x="126" y="0"/>
                  </a:moveTo>
                  <a:cubicBezTo>
                    <a:pt x="107" y="0"/>
                    <a:pt x="88" y="2"/>
                    <a:pt x="69" y="6"/>
                  </a:cubicBezTo>
                  <a:lnTo>
                    <a:pt x="1" y="74"/>
                  </a:lnTo>
                  <a:cubicBezTo>
                    <a:pt x="46" y="212"/>
                    <a:pt x="161" y="280"/>
                    <a:pt x="298" y="303"/>
                  </a:cubicBezTo>
                  <a:cubicBezTo>
                    <a:pt x="321" y="257"/>
                    <a:pt x="344" y="212"/>
                    <a:pt x="367" y="143"/>
                  </a:cubicBezTo>
                  <a:cubicBezTo>
                    <a:pt x="309" y="48"/>
                    <a:pt x="221" y="0"/>
                    <a:pt x="126" y="0"/>
                  </a:cubicBezTo>
                  <a:close/>
                </a:path>
              </a:pathLst>
            </a:custGeom>
            <a:solidFill>
              <a:srgbClr val="A035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4" name="Google Shape;848;p35">
              <a:extLst>
                <a:ext uri="{FF2B5EF4-FFF2-40B4-BE49-F238E27FC236}">
                  <a16:creationId xmlns:a16="http://schemas.microsoft.com/office/drawing/2014/main" id="{0E36E28B-09DE-2B6C-1141-D8CBA15F72A4}"/>
                </a:ext>
              </a:extLst>
            </p:cNvPr>
            <p:cNvSpPr/>
            <p:nvPr/>
          </p:nvSpPr>
          <p:spPr>
            <a:xfrm>
              <a:off x="3246325" y="5161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160" y="1"/>
                  </a:moveTo>
                  <a:cubicBezTo>
                    <a:pt x="120" y="1"/>
                    <a:pt x="80" y="18"/>
                    <a:pt x="46" y="52"/>
                  </a:cubicBezTo>
                  <a:lnTo>
                    <a:pt x="0" y="98"/>
                  </a:lnTo>
                  <a:cubicBezTo>
                    <a:pt x="46" y="212"/>
                    <a:pt x="137" y="304"/>
                    <a:pt x="274" y="327"/>
                  </a:cubicBezTo>
                  <a:lnTo>
                    <a:pt x="274" y="52"/>
                  </a:lnTo>
                  <a:cubicBezTo>
                    <a:pt x="240" y="18"/>
                    <a:pt x="200" y="1"/>
                    <a:pt x="160" y="1"/>
                  </a:cubicBezTo>
                  <a:close/>
                </a:path>
              </a:pathLst>
            </a:custGeom>
            <a:solidFill>
              <a:srgbClr val="A035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5" name="Google Shape;849;p35">
              <a:extLst>
                <a:ext uri="{FF2B5EF4-FFF2-40B4-BE49-F238E27FC236}">
                  <a16:creationId xmlns:a16="http://schemas.microsoft.com/office/drawing/2014/main" id="{525D1CE8-451B-B266-40A7-C1FDC81CEBF0}"/>
                </a:ext>
              </a:extLst>
            </p:cNvPr>
            <p:cNvSpPr/>
            <p:nvPr/>
          </p:nvSpPr>
          <p:spPr>
            <a:xfrm>
              <a:off x="3022800" y="4372400"/>
              <a:ext cx="4600" cy="6900"/>
            </a:xfrm>
            <a:custGeom>
              <a:avLst/>
              <a:gdLst/>
              <a:ahLst/>
              <a:cxnLst/>
              <a:rect l="l" t="t" r="r" b="b"/>
              <a:pathLst>
                <a:path w="184" h="276" extrusionOk="0">
                  <a:moveTo>
                    <a:pt x="183" y="1"/>
                  </a:moveTo>
                  <a:cubicBezTo>
                    <a:pt x="114" y="92"/>
                    <a:pt x="69" y="184"/>
                    <a:pt x="0" y="275"/>
                  </a:cubicBezTo>
                  <a:cubicBezTo>
                    <a:pt x="69" y="184"/>
                    <a:pt x="114" y="92"/>
                    <a:pt x="183" y="1"/>
                  </a:cubicBezTo>
                  <a:close/>
                </a:path>
              </a:pathLst>
            </a:custGeom>
            <a:solidFill>
              <a:srgbClr val="EE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6" name="Google Shape;850;p35">
              <a:extLst>
                <a:ext uri="{FF2B5EF4-FFF2-40B4-BE49-F238E27FC236}">
                  <a16:creationId xmlns:a16="http://schemas.microsoft.com/office/drawing/2014/main" id="{E4163006-DC7F-B381-DEFB-CE56BB3AD97E}"/>
                </a:ext>
              </a:extLst>
            </p:cNvPr>
            <p:cNvSpPr/>
            <p:nvPr/>
          </p:nvSpPr>
          <p:spPr>
            <a:xfrm>
              <a:off x="4136975" y="5237900"/>
              <a:ext cx="6300" cy="4600"/>
            </a:xfrm>
            <a:custGeom>
              <a:avLst/>
              <a:gdLst/>
              <a:ahLst/>
              <a:cxnLst/>
              <a:rect l="l" t="t" r="r" b="b"/>
              <a:pathLst>
                <a:path w="252" h="184" extrusionOk="0">
                  <a:moveTo>
                    <a:pt x="252" y="1"/>
                  </a:moveTo>
                  <a:lnTo>
                    <a:pt x="0" y="184"/>
                  </a:lnTo>
                  <a:cubicBezTo>
                    <a:pt x="115" y="184"/>
                    <a:pt x="206" y="115"/>
                    <a:pt x="252" y="1"/>
                  </a:cubicBez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7" name="Google Shape;851;p35">
              <a:extLst>
                <a:ext uri="{FF2B5EF4-FFF2-40B4-BE49-F238E27FC236}">
                  <a16:creationId xmlns:a16="http://schemas.microsoft.com/office/drawing/2014/main" id="{5B6036CB-809D-17CA-C6D8-A69395521AAC}"/>
                </a:ext>
              </a:extLst>
            </p:cNvPr>
            <p:cNvSpPr/>
            <p:nvPr/>
          </p:nvSpPr>
          <p:spPr>
            <a:xfrm>
              <a:off x="3414375" y="5269350"/>
              <a:ext cx="8025" cy="5750"/>
            </a:xfrm>
            <a:custGeom>
              <a:avLst/>
              <a:gdLst/>
              <a:ahLst/>
              <a:cxnLst/>
              <a:rect l="l" t="t" r="r" b="b"/>
              <a:pathLst>
                <a:path w="321" h="230" extrusionOk="0">
                  <a:moveTo>
                    <a:pt x="321" y="0"/>
                  </a:moveTo>
                  <a:lnTo>
                    <a:pt x="1" y="23"/>
                  </a:lnTo>
                  <a:cubicBezTo>
                    <a:pt x="47" y="160"/>
                    <a:pt x="184" y="229"/>
                    <a:pt x="321" y="229"/>
                  </a:cubicBezTo>
                  <a:lnTo>
                    <a:pt x="321" y="0"/>
                  </a:ln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8" name="Google Shape;852;p35">
              <a:extLst>
                <a:ext uri="{FF2B5EF4-FFF2-40B4-BE49-F238E27FC236}">
                  <a16:creationId xmlns:a16="http://schemas.microsoft.com/office/drawing/2014/main" id="{A200B77C-DBBC-116F-B26F-D3E93ADD0B12}"/>
                </a:ext>
              </a:extLst>
            </p:cNvPr>
            <p:cNvSpPr/>
            <p:nvPr/>
          </p:nvSpPr>
          <p:spPr>
            <a:xfrm>
              <a:off x="3564725" y="5326975"/>
              <a:ext cx="7450" cy="4250"/>
            </a:xfrm>
            <a:custGeom>
              <a:avLst/>
              <a:gdLst/>
              <a:ahLst/>
              <a:cxnLst/>
              <a:rect l="l" t="t" r="r" b="b"/>
              <a:pathLst>
                <a:path w="298" h="170" extrusionOk="0">
                  <a:moveTo>
                    <a:pt x="46" y="1"/>
                  </a:moveTo>
                  <a:cubicBezTo>
                    <a:pt x="31" y="1"/>
                    <a:pt x="15" y="2"/>
                    <a:pt x="1" y="5"/>
                  </a:cubicBezTo>
                  <a:cubicBezTo>
                    <a:pt x="41" y="105"/>
                    <a:pt x="150" y="169"/>
                    <a:pt x="253" y="169"/>
                  </a:cubicBezTo>
                  <a:cubicBezTo>
                    <a:pt x="268" y="169"/>
                    <a:pt x="283" y="168"/>
                    <a:pt x="298" y="165"/>
                  </a:cubicBezTo>
                  <a:cubicBezTo>
                    <a:pt x="258" y="65"/>
                    <a:pt x="149" y="1"/>
                    <a:pt x="46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39" name="Google Shape;853;p35">
              <a:extLst>
                <a:ext uri="{FF2B5EF4-FFF2-40B4-BE49-F238E27FC236}">
                  <a16:creationId xmlns:a16="http://schemas.microsoft.com/office/drawing/2014/main" id="{7D2F447C-5EA4-A697-9498-80000F962DBA}"/>
                </a:ext>
              </a:extLst>
            </p:cNvPr>
            <p:cNvSpPr/>
            <p:nvPr/>
          </p:nvSpPr>
          <p:spPr>
            <a:xfrm>
              <a:off x="3609325" y="5332375"/>
              <a:ext cx="6875" cy="3300"/>
            </a:xfrm>
            <a:custGeom>
              <a:avLst/>
              <a:gdLst/>
              <a:ahLst/>
              <a:cxnLst/>
              <a:rect l="l" t="t" r="r" b="b"/>
              <a:pathLst>
                <a:path w="275" h="132" extrusionOk="0">
                  <a:moveTo>
                    <a:pt x="78" y="0"/>
                  </a:moveTo>
                  <a:cubicBezTo>
                    <a:pt x="51" y="0"/>
                    <a:pt x="24" y="6"/>
                    <a:pt x="0" y="18"/>
                  </a:cubicBezTo>
                  <a:lnTo>
                    <a:pt x="275" y="132"/>
                  </a:lnTo>
                  <a:cubicBezTo>
                    <a:pt x="241" y="47"/>
                    <a:pt x="157" y="0"/>
                    <a:pt x="78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40" name="Google Shape;854;p35">
              <a:extLst>
                <a:ext uri="{FF2B5EF4-FFF2-40B4-BE49-F238E27FC236}">
                  <a16:creationId xmlns:a16="http://schemas.microsoft.com/office/drawing/2014/main" id="{6C0F4EF1-686C-1D75-D295-A1BD180EA82F}"/>
                </a:ext>
              </a:extLst>
            </p:cNvPr>
            <p:cNvSpPr/>
            <p:nvPr/>
          </p:nvSpPr>
          <p:spPr>
            <a:xfrm>
              <a:off x="3103400" y="49812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0" y="1"/>
                  </a:moveTo>
                  <a:cubicBezTo>
                    <a:pt x="0" y="138"/>
                    <a:pt x="69" y="206"/>
                    <a:pt x="206" y="20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9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41" name="Google Shape;855;p35">
              <a:extLst>
                <a:ext uri="{FF2B5EF4-FFF2-40B4-BE49-F238E27FC236}">
                  <a16:creationId xmlns:a16="http://schemas.microsoft.com/office/drawing/2014/main" id="{320FBBE4-BBE6-AA7D-AC2C-1ADB53A2809F}"/>
                </a:ext>
              </a:extLst>
            </p:cNvPr>
            <p:cNvSpPr/>
            <p:nvPr/>
          </p:nvSpPr>
          <p:spPr>
            <a:xfrm>
              <a:off x="3116550" y="5000100"/>
              <a:ext cx="5175" cy="8600"/>
            </a:xfrm>
            <a:custGeom>
              <a:avLst/>
              <a:gdLst/>
              <a:ahLst/>
              <a:cxnLst/>
              <a:rect l="l" t="t" r="r" b="b"/>
              <a:pathLst>
                <a:path w="207" h="344" extrusionOk="0">
                  <a:moveTo>
                    <a:pt x="0" y="0"/>
                  </a:moveTo>
                  <a:lnTo>
                    <a:pt x="23" y="252"/>
                  </a:lnTo>
                  <a:lnTo>
                    <a:pt x="115" y="343"/>
                  </a:lnTo>
                  <a:lnTo>
                    <a:pt x="206" y="2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735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42" name="Google Shape;856;p35">
              <a:extLst>
                <a:ext uri="{FF2B5EF4-FFF2-40B4-BE49-F238E27FC236}">
                  <a16:creationId xmlns:a16="http://schemas.microsoft.com/office/drawing/2014/main" id="{FFFE83DF-41CD-CC34-32C5-0423D92762D3}"/>
                </a:ext>
              </a:extLst>
            </p:cNvPr>
            <p:cNvSpPr/>
            <p:nvPr/>
          </p:nvSpPr>
          <p:spPr>
            <a:xfrm>
              <a:off x="3116550" y="5005800"/>
              <a:ext cx="5175" cy="6325"/>
            </a:xfrm>
            <a:custGeom>
              <a:avLst/>
              <a:gdLst/>
              <a:ahLst/>
              <a:cxnLst/>
              <a:rect l="l" t="t" r="r" b="b"/>
              <a:pathLst>
                <a:path w="207" h="253" extrusionOk="0">
                  <a:moveTo>
                    <a:pt x="23" y="1"/>
                  </a:moveTo>
                  <a:cubicBezTo>
                    <a:pt x="0" y="115"/>
                    <a:pt x="69" y="230"/>
                    <a:pt x="160" y="252"/>
                  </a:cubicBezTo>
                  <a:cubicBezTo>
                    <a:pt x="183" y="184"/>
                    <a:pt x="206" y="92"/>
                    <a:pt x="206" y="1"/>
                  </a:cubicBezTo>
                  <a:close/>
                </a:path>
              </a:pathLst>
            </a:custGeom>
            <a:solidFill>
              <a:srgbClr val="D9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43" name="Google Shape;857;p35">
              <a:extLst>
                <a:ext uri="{FF2B5EF4-FFF2-40B4-BE49-F238E27FC236}">
                  <a16:creationId xmlns:a16="http://schemas.microsoft.com/office/drawing/2014/main" id="{E7DC5145-9BC4-7664-CD4F-3AF773BB3FB0}"/>
                </a:ext>
              </a:extLst>
            </p:cNvPr>
            <p:cNvSpPr/>
            <p:nvPr/>
          </p:nvSpPr>
          <p:spPr>
            <a:xfrm>
              <a:off x="4350550" y="4197275"/>
              <a:ext cx="128875" cy="333000"/>
            </a:xfrm>
            <a:custGeom>
              <a:avLst/>
              <a:gdLst/>
              <a:ahLst/>
              <a:cxnLst/>
              <a:rect l="l" t="t" r="r" b="b"/>
              <a:pathLst>
                <a:path w="5155" h="13320" extrusionOk="0">
                  <a:moveTo>
                    <a:pt x="358" y="0"/>
                  </a:moveTo>
                  <a:cubicBezTo>
                    <a:pt x="1" y="0"/>
                    <a:pt x="72" y="329"/>
                    <a:pt x="9" y="580"/>
                  </a:cubicBezTo>
                  <a:cubicBezTo>
                    <a:pt x="32" y="694"/>
                    <a:pt x="55" y="809"/>
                    <a:pt x="78" y="923"/>
                  </a:cubicBezTo>
                  <a:cubicBezTo>
                    <a:pt x="124" y="1037"/>
                    <a:pt x="147" y="1152"/>
                    <a:pt x="169" y="1243"/>
                  </a:cubicBezTo>
                  <a:cubicBezTo>
                    <a:pt x="215" y="1495"/>
                    <a:pt x="284" y="1701"/>
                    <a:pt x="421" y="1906"/>
                  </a:cubicBezTo>
                  <a:cubicBezTo>
                    <a:pt x="947" y="2432"/>
                    <a:pt x="1358" y="3073"/>
                    <a:pt x="1610" y="3781"/>
                  </a:cubicBezTo>
                  <a:cubicBezTo>
                    <a:pt x="2776" y="6800"/>
                    <a:pt x="3874" y="9818"/>
                    <a:pt x="4285" y="13042"/>
                  </a:cubicBezTo>
                  <a:cubicBezTo>
                    <a:pt x="4369" y="13210"/>
                    <a:pt x="4472" y="13320"/>
                    <a:pt x="4664" y="13320"/>
                  </a:cubicBezTo>
                  <a:cubicBezTo>
                    <a:pt x="4682" y="13320"/>
                    <a:pt x="4700" y="13319"/>
                    <a:pt x="4720" y="13317"/>
                  </a:cubicBezTo>
                  <a:cubicBezTo>
                    <a:pt x="4926" y="13042"/>
                    <a:pt x="4949" y="12699"/>
                    <a:pt x="4811" y="12402"/>
                  </a:cubicBezTo>
                  <a:cubicBezTo>
                    <a:pt x="4651" y="12105"/>
                    <a:pt x="4788" y="11853"/>
                    <a:pt x="5154" y="11808"/>
                  </a:cubicBezTo>
                  <a:cubicBezTo>
                    <a:pt x="4834" y="10390"/>
                    <a:pt x="4491" y="8995"/>
                    <a:pt x="4057" y="7600"/>
                  </a:cubicBezTo>
                  <a:cubicBezTo>
                    <a:pt x="3942" y="7074"/>
                    <a:pt x="3759" y="6571"/>
                    <a:pt x="3485" y="6114"/>
                  </a:cubicBezTo>
                  <a:cubicBezTo>
                    <a:pt x="3211" y="5657"/>
                    <a:pt x="3028" y="5153"/>
                    <a:pt x="2913" y="4650"/>
                  </a:cubicBezTo>
                  <a:cubicBezTo>
                    <a:pt x="2479" y="3027"/>
                    <a:pt x="1862" y="1495"/>
                    <a:pt x="695" y="260"/>
                  </a:cubicBezTo>
                  <a:cubicBezTo>
                    <a:pt x="627" y="169"/>
                    <a:pt x="558" y="100"/>
                    <a:pt x="467" y="8"/>
                  </a:cubicBezTo>
                  <a:cubicBezTo>
                    <a:pt x="427" y="3"/>
                    <a:pt x="391" y="0"/>
                    <a:pt x="358" y="0"/>
                  </a:cubicBezTo>
                  <a:close/>
                </a:path>
              </a:pathLst>
            </a:custGeom>
            <a:solidFill>
              <a:srgbClr val="AD3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44" name="Google Shape;858;p35">
              <a:extLst>
                <a:ext uri="{FF2B5EF4-FFF2-40B4-BE49-F238E27FC236}">
                  <a16:creationId xmlns:a16="http://schemas.microsoft.com/office/drawing/2014/main" id="{0109F200-E249-3BF1-656F-B77E027B0793}"/>
                </a:ext>
              </a:extLst>
            </p:cNvPr>
            <p:cNvSpPr/>
            <p:nvPr/>
          </p:nvSpPr>
          <p:spPr>
            <a:xfrm>
              <a:off x="4147250" y="4003675"/>
              <a:ext cx="214975" cy="214400"/>
            </a:xfrm>
            <a:custGeom>
              <a:avLst/>
              <a:gdLst/>
              <a:ahLst/>
              <a:cxnLst/>
              <a:rect l="l" t="t" r="r" b="b"/>
              <a:pathLst>
                <a:path w="8599" h="8576" extrusionOk="0">
                  <a:moveTo>
                    <a:pt x="870" y="1"/>
                  </a:moveTo>
                  <a:lnTo>
                    <a:pt x="870" y="1"/>
                  </a:lnTo>
                  <a:cubicBezTo>
                    <a:pt x="1" y="389"/>
                    <a:pt x="710" y="732"/>
                    <a:pt x="893" y="1098"/>
                  </a:cubicBezTo>
                  <a:cubicBezTo>
                    <a:pt x="2150" y="1830"/>
                    <a:pt x="3111" y="2905"/>
                    <a:pt x="4163" y="3911"/>
                  </a:cubicBezTo>
                  <a:cubicBezTo>
                    <a:pt x="4780" y="4780"/>
                    <a:pt x="5878" y="5214"/>
                    <a:pt x="6335" y="6243"/>
                  </a:cubicBezTo>
                  <a:cubicBezTo>
                    <a:pt x="6403" y="6312"/>
                    <a:pt x="6472" y="6403"/>
                    <a:pt x="6564" y="6472"/>
                  </a:cubicBezTo>
                  <a:cubicBezTo>
                    <a:pt x="6632" y="6563"/>
                    <a:pt x="6701" y="6632"/>
                    <a:pt x="6769" y="6701"/>
                  </a:cubicBezTo>
                  <a:cubicBezTo>
                    <a:pt x="6907" y="6838"/>
                    <a:pt x="7021" y="6975"/>
                    <a:pt x="7112" y="7135"/>
                  </a:cubicBezTo>
                  <a:cubicBezTo>
                    <a:pt x="7158" y="7227"/>
                    <a:pt x="7204" y="7318"/>
                    <a:pt x="7272" y="7387"/>
                  </a:cubicBezTo>
                  <a:cubicBezTo>
                    <a:pt x="7341" y="7501"/>
                    <a:pt x="7410" y="7638"/>
                    <a:pt x="7478" y="7752"/>
                  </a:cubicBezTo>
                  <a:cubicBezTo>
                    <a:pt x="7524" y="7821"/>
                    <a:pt x="7593" y="7913"/>
                    <a:pt x="7638" y="7981"/>
                  </a:cubicBezTo>
                  <a:cubicBezTo>
                    <a:pt x="7775" y="8118"/>
                    <a:pt x="7867" y="8301"/>
                    <a:pt x="7981" y="8461"/>
                  </a:cubicBezTo>
                  <a:cubicBezTo>
                    <a:pt x="8027" y="8530"/>
                    <a:pt x="8118" y="8576"/>
                    <a:pt x="8233" y="8576"/>
                  </a:cubicBezTo>
                  <a:lnTo>
                    <a:pt x="8347" y="8507"/>
                  </a:lnTo>
                  <a:cubicBezTo>
                    <a:pt x="8370" y="8233"/>
                    <a:pt x="8324" y="7935"/>
                    <a:pt x="8599" y="7752"/>
                  </a:cubicBezTo>
                  <a:cubicBezTo>
                    <a:pt x="8004" y="6769"/>
                    <a:pt x="7295" y="5855"/>
                    <a:pt x="6541" y="4986"/>
                  </a:cubicBezTo>
                  <a:cubicBezTo>
                    <a:pt x="5786" y="4094"/>
                    <a:pt x="4940" y="3293"/>
                    <a:pt x="4025" y="2607"/>
                  </a:cubicBezTo>
                  <a:cubicBezTo>
                    <a:pt x="3751" y="2402"/>
                    <a:pt x="3522" y="2173"/>
                    <a:pt x="3294" y="1921"/>
                  </a:cubicBezTo>
                  <a:cubicBezTo>
                    <a:pt x="2539" y="1213"/>
                    <a:pt x="1807" y="481"/>
                    <a:pt x="870" y="1"/>
                  </a:cubicBezTo>
                  <a:close/>
                </a:path>
              </a:pathLst>
            </a:custGeom>
            <a:solidFill>
              <a:srgbClr val="B83A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45" name="Google Shape;859;p35">
              <a:extLst>
                <a:ext uri="{FF2B5EF4-FFF2-40B4-BE49-F238E27FC236}">
                  <a16:creationId xmlns:a16="http://schemas.microsoft.com/office/drawing/2014/main" id="{ABAA897F-C496-97B2-411E-6490A11A76F0}"/>
                </a:ext>
              </a:extLst>
            </p:cNvPr>
            <p:cNvSpPr/>
            <p:nvPr/>
          </p:nvSpPr>
          <p:spPr>
            <a:xfrm>
              <a:off x="4096375" y="3965950"/>
              <a:ext cx="78350" cy="66325"/>
            </a:xfrm>
            <a:custGeom>
              <a:avLst/>
              <a:gdLst/>
              <a:ahLst/>
              <a:cxnLst/>
              <a:rect l="l" t="t" r="r" b="b"/>
              <a:pathLst>
                <a:path w="3134" h="2653" extrusionOk="0">
                  <a:moveTo>
                    <a:pt x="618" y="0"/>
                  </a:moveTo>
                  <a:cubicBezTo>
                    <a:pt x="1" y="343"/>
                    <a:pt x="252" y="1075"/>
                    <a:pt x="1" y="1555"/>
                  </a:cubicBezTo>
                  <a:cubicBezTo>
                    <a:pt x="115" y="2081"/>
                    <a:pt x="527" y="2264"/>
                    <a:pt x="1007" y="2379"/>
                  </a:cubicBezTo>
                  <a:cubicBezTo>
                    <a:pt x="1327" y="2379"/>
                    <a:pt x="1670" y="2424"/>
                    <a:pt x="1990" y="2516"/>
                  </a:cubicBezTo>
                  <a:cubicBezTo>
                    <a:pt x="2218" y="2544"/>
                    <a:pt x="2455" y="2653"/>
                    <a:pt x="2696" y="2653"/>
                  </a:cubicBezTo>
                  <a:cubicBezTo>
                    <a:pt x="2841" y="2653"/>
                    <a:pt x="2987" y="2613"/>
                    <a:pt x="3133" y="2493"/>
                  </a:cubicBezTo>
                  <a:cubicBezTo>
                    <a:pt x="3019" y="2333"/>
                    <a:pt x="2882" y="2173"/>
                    <a:pt x="2768" y="1990"/>
                  </a:cubicBezTo>
                  <a:cubicBezTo>
                    <a:pt x="2630" y="1830"/>
                    <a:pt x="2676" y="1578"/>
                    <a:pt x="2882" y="1487"/>
                  </a:cubicBezTo>
                  <a:cubicBezTo>
                    <a:pt x="2219" y="869"/>
                    <a:pt x="1464" y="366"/>
                    <a:pt x="618" y="0"/>
                  </a:cubicBezTo>
                  <a:close/>
                </a:path>
              </a:pathLst>
            </a:custGeom>
            <a:solidFill>
              <a:srgbClr val="CF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46" name="Google Shape;860;p35">
              <a:extLst>
                <a:ext uri="{FF2B5EF4-FFF2-40B4-BE49-F238E27FC236}">
                  <a16:creationId xmlns:a16="http://schemas.microsoft.com/office/drawing/2014/main" id="{4B4715C0-9898-2D95-D013-D221126DC2CA}"/>
                </a:ext>
              </a:extLst>
            </p:cNvPr>
            <p:cNvSpPr/>
            <p:nvPr/>
          </p:nvSpPr>
          <p:spPr>
            <a:xfrm>
              <a:off x="4040925" y="3939650"/>
              <a:ext cx="70350" cy="63475"/>
            </a:xfrm>
            <a:custGeom>
              <a:avLst/>
              <a:gdLst/>
              <a:ahLst/>
              <a:cxnLst/>
              <a:rect l="l" t="t" r="r" b="b"/>
              <a:pathLst>
                <a:path w="2814" h="2539" extrusionOk="0">
                  <a:moveTo>
                    <a:pt x="1098" y="1"/>
                  </a:moveTo>
                  <a:cubicBezTo>
                    <a:pt x="481" y="206"/>
                    <a:pt x="801" y="481"/>
                    <a:pt x="1075" y="732"/>
                  </a:cubicBezTo>
                  <a:cubicBezTo>
                    <a:pt x="1056" y="735"/>
                    <a:pt x="1037" y="736"/>
                    <a:pt x="1017" y="736"/>
                  </a:cubicBezTo>
                  <a:cubicBezTo>
                    <a:pt x="831" y="736"/>
                    <a:pt x="614" y="642"/>
                    <a:pt x="423" y="642"/>
                  </a:cubicBezTo>
                  <a:cubicBezTo>
                    <a:pt x="242" y="642"/>
                    <a:pt x="85" y="726"/>
                    <a:pt x="1" y="1052"/>
                  </a:cubicBezTo>
                  <a:cubicBezTo>
                    <a:pt x="618" y="1830"/>
                    <a:pt x="1281" y="2470"/>
                    <a:pt x="2333" y="2539"/>
                  </a:cubicBezTo>
                  <a:cubicBezTo>
                    <a:pt x="2630" y="2242"/>
                    <a:pt x="2767" y="1807"/>
                    <a:pt x="2722" y="1373"/>
                  </a:cubicBezTo>
                  <a:cubicBezTo>
                    <a:pt x="2676" y="1258"/>
                    <a:pt x="2722" y="1121"/>
                    <a:pt x="2813" y="1052"/>
                  </a:cubicBezTo>
                  <a:cubicBezTo>
                    <a:pt x="2333" y="595"/>
                    <a:pt x="1738" y="229"/>
                    <a:pt x="1098" y="1"/>
                  </a:cubicBezTo>
                  <a:close/>
                </a:path>
              </a:pathLst>
            </a:custGeom>
            <a:solidFill>
              <a:srgbClr val="DD7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47" name="Google Shape;861;p35">
              <a:extLst>
                <a:ext uri="{FF2B5EF4-FFF2-40B4-BE49-F238E27FC236}">
                  <a16:creationId xmlns:a16="http://schemas.microsoft.com/office/drawing/2014/main" id="{E5F1F930-24B2-51D2-0A47-7257392680C7}"/>
                </a:ext>
              </a:extLst>
            </p:cNvPr>
            <p:cNvSpPr/>
            <p:nvPr/>
          </p:nvSpPr>
          <p:spPr>
            <a:xfrm>
              <a:off x="3891150" y="3869025"/>
              <a:ext cx="132650" cy="57325"/>
            </a:xfrm>
            <a:custGeom>
              <a:avLst/>
              <a:gdLst/>
              <a:ahLst/>
              <a:cxnLst/>
              <a:rect l="l" t="t" r="r" b="b"/>
              <a:pathLst>
                <a:path w="5306" h="2293" extrusionOk="0">
                  <a:moveTo>
                    <a:pt x="294" y="0"/>
                  </a:moveTo>
                  <a:cubicBezTo>
                    <a:pt x="211" y="0"/>
                    <a:pt x="127" y="19"/>
                    <a:pt x="46" y="59"/>
                  </a:cubicBezTo>
                  <a:cubicBezTo>
                    <a:pt x="1" y="150"/>
                    <a:pt x="1" y="287"/>
                    <a:pt x="46" y="402"/>
                  </a:cubicBezTo>
                  <a:cubicBezTo>
                    <a:pt x="366" y="790"/>
                    <a:pt x="824" y="859"/>
                    <a:pt x="1235" y="1042"/>
                  </a:cubicBezTo>
                  <a:cubicBezTo>
                    <a:pt x="2333" y="1522"/>
                    <a:pt x="3522" y="1728"/>
                    <a:pt x="4597" y="2277"/>
                  </a:cubicBezTo>
                  <a:cubicBezTo>
                    <a:pt x="4707" y="2277"/>
                    <a:pt x="4822" y="2293"/>
                    <a:pt x="4927" y="2293"/>
                  </a:cubicBezTo>
                  <a:cubicBezTo>
                    <a:pt x="5127" y="2293"/>
                    <a:pt x="5291" y="2234"/>
                    <a:pt x="5306" y="1888"/>
                  </a:cubicBezTo>
                  <a:cubicBezTo>
                    <a:pt x="3796" y="1111"/>
                    <a:pt x="2219" y="493"/>
                    <a:pt x="595" y="82"/>
                  </a:cubicBezTo>
                  <a:cubicBezTo>
                    <a:pt x="505" y="30"/>
                    <a:pt x="401" y="0"/>
                    <a:pt x="294" y="0"/>
                  </a:cubicBezTo>
                  <a:close/>
                </a:path>
              </a:pathLst>
            </a:custGeom>
            <a:solidFill>
              <a:srgbClr val="E590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48" name="Google Shape;862;p35">
              <a:extLst>
                <a:ext uri="{FF2B5EF4-FFF2-40B4-BE49-F238E27FC236}">
                  <a16:creationId xmlns:a16="http://schemas.microsoft.com/office/drawing/2014/main" id="{6D3AC67A-AC77-3647-FB49-0277FBB87D20}"/>
                </a:ext>
              </a:extLst>
            </p:cNvPr>
            <p:cNvSpPr/>
            <p:nvPr/>
          </p:nvSpPr>
          <p:spPr>
            <a:xfrm>
              <a:off x="3773400" y="3853275"/>
              <a:ext cx="121775" cy="35725"/>
            </a:xfrm>
            <a:custGeom>
              <a:avLst/>
              <a:gdLst/>
              <a:ahLst/>
              <a:cxnLst/>
              <a:rect l="l" t="t" r="r" b="b"/>
              <a:pathLst>
                <a:path w="4871" h="1429" extrusionOk="0">
                  <a:moveTo>
                    <a:pt x="866" y="1"/>
                  </a:moveTo>
                  <a:cubicBezTo>
                    <a:pt x="577" y="1"/>
                    <a:pt x="289" y="9"/>
                    <a:pt x="0" y="26"/>
                  </a:cubicBezTo>
                  <a:lnTo>
                    <a:pt x="0" y="231"/>
                  </a:lnTo>
                  <a:cubicBezTo>
                    <a:pt x="0" y="346"/>
                    <a:pt x="23" y="437"/>
                    <a:pt x="46" y="529"/>
                  </a:cubicBezTo>
                  <a:lnTo>
                    <a:pt x="114" y="666"/>
                  </a:lnTo>
                  <a:cubicBezTo>
                    <a:pt x="160" y="757"/>
                    <a:pt x="206" y="872"/>
                    <a:pt x="252" y="963"/>
                  </a:cubicBezTo>
                  <a:cubicBezTo>
                    <a:pt x="274" y="1055"/>
                    <a:pt x="343" y="1146"/>
                    <a:pt x="389" y="1238"/>
                  </a:cubicBezTo>
                  <a:cubicBezTo>
                    <a:pt x="480" y="1329"/>
                    <a:pt x="572" y="1375"/>
                    <a:pt x="686" y="1420"/>
                  </a:cubicBezTo>
                  <a:cubicBezTo>
                    <a:pt x="724" y="1426"/>
                    <a:pt x="763" y="1429"/>
                    <a:pt x="803" y="1429"/>
                  </a:cubicBezTo>
                  <a:cubicBezTo>
                    <a:pt x="931" y="1429"/>
                    <a:pt x="1067" y="1399"/>
                    <a:pt x="1189" y="1329"/>
                  </a:cubicBezTo>
                  <a:cubicBezTo>
                    <a:pt x="1514" y="895"/>
                    <a:pt x="1920" y="807"/>
                    <a:pt x="2344" y="807"/>
                  </a:cubicBezTo>
                  <a:cubicBezTo>
                    <a:pt x="2635" y="807"/>
                    <a:pt x="2935" y="849"/>
                    <a:pt x="3224" y="849"/>
                  </a:cubicBezTo>
                  <a:cubicBezTo>
                    <a:pt x="3534" y="862"/>
                    <a:pt x="3844" y="979"/>
                    <a:pt x="4145" y="979"/>
                  </a:cubicBezTo>
                  <a:cubicBezTo>
                    <a:pt x="4354" y="979"/>
                    <a:pt x="4559" y="922"/>
                    <a:pt x="4756" y="734"/>
                  </a:cubicBezTo>
                  <a:cubicBezTo>
                    <a:pt x="4779" y="734"/>
                    <a:pt x="4825" y="712"/>
                    <a:pt x="4848" y="666"/>
                  </a:cubicBezTo>
                  <a:cubicBezTo>
                    <a:pt x="4871" y="620"/>
                    <a:pt x="4848" y="574"/>
                    <a:pt x="4756" y="529"/>
                  </a:cubicBezTo>
                  <a:cubicBezTo>
                    <a:pt x="3482" y="173"/>
                    <a:pt x="2177" y="1"/>
                    <a:pt x="866" y="1"/>
                  </a:cubicBezTo>
                  <a:close/>
                </a:path>
              </a:pathLst>
            </a:custGeom>
            <a:solidFill>
              <a:srgbClr val="E28A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49" name="Google Shape;863;p35">
              <a:extLst>
                <a:ext uri="{FF2B5EF4-FFF2-40B4-BE49-F238E27FC236}">
                  <a16:creationId xmlns:a16="http://schemas.microsoft.com/office/drawing/2014/main" id="{7A5971C0-24AD-5EE9-710B-804AD2E68FA1}"/>
                </a:ext>
              </a:extLst>
            </p:cNvPr>
            <p:cNvSpPr/>
            <p:nvPr/>
          </p:nvSpPr>
          <p:spPr>
            <a:xfrm>
              <a:off x="3992325" y="3916225"/>
              <a:ext cx="78325" cy="52325"/>
            </a:xfrm>
            <a:custGeom>
              <a:avLst/>
              <a:gdLst/>
              <a:ahLst/>
              <a:cxnLst/>
              <a:rect l="l" t="t" r="r" b="b"/>
              <a:pathLst>
                <a:path w="3133" h="2093" extrusionOk="0">
                  <a:moveTo>
                    <a:pt x="1236" y="0"/>
                  </a:moveTo>
                  <a:cubicBezTo>
                    <a:pt x="1125" y="206"/>
                    <a:pt x="948" y="225"/>
                    <a:pt x="765" y="225"/>
                  </a:cubicBezTo>
                  <a:cubicBezTo>
                    <a:pt x="724" y="225"/>
                    <a:pt x="683" y="224"/>
                    <a:pt x="641" y="224"/>
                  </a:cubicBezTo>
                  <a:cubicBezTo>
                    <a:pt x="603" y="224"/>
                    <a:pt x="564" y="225"/>
                    <a:pt x="527" y="229"/>
                  </a:cubicBezTo>
                  <a:lnTo>
                    <a:pt x="367" y="320"/>
                  </a:lnTo>
                  <a:cubicBezTo>
                    <a:pt x="1" y="892"/>
                    <a:pt x="435" y="846"/>
                    <a:pt x="801" y="892"/>
                  </a:cubicBezTo>
                  <a:cubicBezTo>
                    <a:pt x="834" y="898"/>
                    <a:pt x="870" y="901"/>
                    <a:pt x="908" y="901"/>
                  </a:cubicBezTo>
                  <a:cubicBezTo>
                    <a:pt x="1041" y="901"/>
                    <a:pt x="1198" y="868"/>
                    <a:pt x="1334" y="868"/>
                  </a:cubicBezTo>
                  <a:cubicBezTo>
                    <a:pt x="1557" y="868"/>
                    <a:pt x="1724" y="956"/>
                    <a:pt x="1647" y="1418"/>
                  </a:cubicBezTo>
                  <a:cubicBezTo>
                    <a:pt x="1533" y="1532"/>
                    <a:pt x="1464" y="1692"/>
                    <a:pt x="1464" y="1875"/>
                  </a:cubicBezTo>
                  <a:cubicBezTo>
                    <a:pt x="1554" y="2016"/>
                    <a:pt x="1651" y="2092"/>
                    <a:pt x="1758" y="2092"/>
                  </a:cubicBezTo>
                  <a:cubicBezTo>
                    <a:pt x="1843" y="2092"/>
                    <a:pt x="1935" y="2045"/>
                    <a:pt x="2036" y="1944"/>
                  </a:cubicBezTo>
                  <a:cubicBezTo>
                    <a:pt x="2113" y="1845"/>
                    <a:pt x="2194" y="1815"/>
                    <a:pt x="2281" y="1815"/>
                  </a:cubicBezTo>
                  <a:cubicBezTo>
                    <a:pt x="2376" y="1815"/>
                    <a:pt x="2477" y="1851"/>
                    <a:pt x="2585" y="1875"/>
                  </a:cubicBezTo>
                  <a:cubicBezTo>
                    <a:pt x="2752" y="1917"/>
                    <a:pt x="2871" y="1942"/>
                    <a:pt x="2951" y="1942"/>
                  </a:cubicBezTo>
                  <a:cubicBezTo>
                    <a:pt x="3133" y="1942"/>
                    <a:pt x="3115" y="1813"/>
                    <a:pt x="3019" y="1464"/>
                  </a:cubicBezTo>
                  <a:cubicBezTo>
                    <a:pt x="2951" y="1281"/>
                    <a:pt x="2836" y="1098"/>
                    <a:pt x="3042" y="938"/>
                  </a:cubicBezTo>
                  <a:cubicBezTo>
                    <a:pt x="2493" y="549"/>
                    <a:pt x="1876" y="252"/>
                    <a:pt x="1236" y="0"/>
                  </a:cubicBezTo>
                  <a:close/>
                </a:path>
              </a:pathLst>
            </a:custGeom>
            <a:solidFill>
              <a:srgbClr val="ECA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50" name="Google Shape;864;p35">
              <a:extLst>
                <a:ext uri="{FF2B5EF4-FFF2-40B4-BE49-F238E27FC236}">
                  <a16:creationId xmlns:a16="http://schemas.microsoft.com/office/drawing/2014/main" id="{50D6BE30-9181-098B-CECC-FECE0DA50533}"/>
                </a:ext>
              </a:extLst>
            </p:cNvPr>
            <p:cNvSpPr/>
            <p:nvPr/>
          </p:nvSpPr>
          <p:spPr>
            <a:xfrm>
              <a:off x="3892300" y="3866125"/>
              <a:ext cx="13750" cy="5525"/>
            </a:xfrm>
            <a:custGeom>
              <a:avLst/>
              <a:gdLst/>
              <a:ahLst/>
              <a:cxnLst/>
              <a:rect l="l" t="t" r="r" b="b"/>
              <a:pathLst>
                <a:path w="550" h="221" extrusionOk="0">
                  <a:moveTo>
                    <a:pt x="126" y="1"/>
                  </a:moveTo>
                  <a:cubicBezTo>
                    <a:pt x="84" y="1"/>
                    <a:pt x="42" y="5"/>
                    <a:pt x="0" y="15"/>
                  </a:cubicBezTo>
                  <a:lnTo>
                    <a:pt x="0" y="220"/>
                  </a:lnTo>
                  <a:lnTo>
                    <a:pt x="549" y="198"/>
                  </a:lnTo>
                  <a:cubicBezTo>
                    <a:pt x="440" y="70"/>
                    <a:pt x="287" y="1"/>
                    <a:pt x="126" y="1"/>
                  </a:cubicBez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51" name="Google Shape;865;p35">
              <a:extLst>
                <a:ext uri="{FF2B5EF4-FFF2-40B4-BE49-F238E27FC236}">
                  <a16:creationId xmlns:a16="http://schemas.microsoft.com/office/drawing/2014/main" id="{775E4716-17ED-7D5E-D67D-D7C197909E8A}"/>
                </a:ext>
              </a:extLst>
            </p:cNvPr>
            <p:cNvSpPr/>
            <p:nvPr/>
          </p:nvSpPr>
          <p:spPr>
            <a:xfrm>
              <a:off x="4362200" y="4197475"/>
              <a:ext cx="5750" cy="6300"/>
            </a:xfrm>
            <a:custGeom>
              <a:avLst/>
              <a:gdLst/>
              <a:ahLst/>
              <a:cxnLst/>
              <a:rect l="l" t="t" r="r" b="b"/>
              <a:pathLst>
                <a:path w="230" h="252" extrusionOk="0">
                  <a:moveTo>
                    <a:pt x="1" y="0"/>
                  </a:moveTo>
                  <a:lnTo>
                    <a:pt x="229" y="252"/>
                  </a:lnTo>
                  <a:cubicBezTo>
                    <a:pt x="229" y="138"/>
                    <a:pt x="138" y="23"/>
                    <a:pt x="1" y="0"/>
                  </a:cubicBezTo>
                  <a:close/>
                </a:path>
              </a:pathLst>
            </a:custGeom>
            <a:solidFill>
              <a:srgbClr val="B83A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52" name="Google Shape;866;p35">
              <a:extLst>
                <a:ext uri="{FF2B5EF4-FFF2-40B4-BE49-F238E27FC236}">
                  <a16:creationId xmlns:a16="http://schemas.microsoft.com/office/drawing/2014/main" id="{0961D750-B086-3335-1A84-E7A195DF9C5E}"/>
                </a:ext>
              </a:extLst>
            </p:cNvPr>
            <p:cNvSpPr/>
            <p:nvPr/>
          </p:nvSpPr>
          <p:spPr>
            <a:xfrm>
              <a:off x="3302900" y="3903075"/>
              <a:ext cx="199550" cy="108625"/>
            </a:xfrm>
            <a:custGeom>
              <a:avLst/>
              <a:gdLst/>
              <a:ahLst/>
              <a:cxnLst/>
              <a:rect l="l" t="t" r="r" b="b"/>
              <a:pathLst>
                <a:path w="7982" h="4345" extrusionOk="0">
                  <a:moveTo>
                    <a:pt x="6541" y="0"/>
                  </a:moveTo>
                  <a:cubicBezTo>
                    <a:pt x="6289" y="526"/>
                    <a:pt x="5809" y="618"/>
                    <a:pt x="5306" y="755"/>
                  </a:cubicBezTo>
                  <a:cubicBezTo>
                    <a:pt x="4117" y="1029"/>
                    <a:pt x="2973" y="1601"/>
                    <a:pt x="2013" y="2378"/>
                  </a:cubicBezTo>
                  <a:cubicBezTo>
                    <a:pt x="1830" y="2607"/>
                    <a:pt x="1556" y="2721"/>
                    <a:pt x="1281" y="2767"/>
                  </a:cubicBezTo>
                  <a:cubicBezTo>
                    <a:pt x="915" y="3087"/>
                    <a:pt x="550" y="3384"/>
                    <a:pt x="207" y="3727"/>
                  </a:cubicBezTo>
                  <a:cubicBezTo>
                    <a:pt x="1" y="3933"/>
                    <a:pt x="92" y="4093"/>
                    <a:pt x="527" y="4253"/>
                  </a:cubicBezTo>
                  <a:cubicBezTo>
                    <a:pt x="572" y="4314"/>
                    <a:pt x="649" y="4345"/>
                    <a:pt x="722" y="4345"/>
                  </a:cubicBezTo>
                  <a:cubicBezTo>
                    <a:pt x="758" y="4345"/>
                    <a:pt x="794" y="4337"/>
                    <a:pt x="824" y="4322"/>
                  </a:cubicBezTo>
                  <a:cubicBezTo>
                    <a:pt x="984" y="4253"/>
                    <a:pt x="1121" y="4162"/>
                    <a:pt x="1258" y="4070"/>
                  </a:cubicBezTo>
                  <a:cubicBezTo>
                    <a:pt x="2265" y="3407"/>
                    <a:pt x="3431" y="3041"/>
                    <a:pt x="4437" y="2401"/>
                  </a:cubicBezTo>
                  <a:cubicBezTo>
                    <a:pt x="5535" y="1669"/>
                    <a:pt x="6952" y="1464"/>
                    <a:pt x="7958" y="526"/>
                  </a:cubicBezTo>
                  <a:cubicBezTo>
                    <a:pt x="7981" y="320"/>
                    <a:pt x="7913" y="137"/>
                    <a:pt x="7775" y="0"/>
                  </a:cubicBez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53" name="Google Shape;867;p35">
              <a:extLst>
                <a:ext uri="{FF2B5EF4-FFF2-40B4-BE49-F238E27FC236}">
                  <a16:creationId xmlns:a16="http://schemas.microsoft.com/office/drawing/2014/main" id="{10DCB747-1C16-C331-53DB-E7597EA9B16F}"/>
                </a:ext>
              </a:extLst>
            </p:cNvPr>
            <p:cNvSpPr/>
            <p:nvPr/>
          </p:nvSpPr>
          <p:spPr>
            <a:xfrm>
              <a:off x="3164175" y="4048800"/>
              <a:ext cx="114750" cy="117550"/>
            </a:xfrm>
            <a:custGeom>
              <a:avLst/>
              <a:gdLst/>
              <a:ahLst/>
              <a:cxnLst/>
              <a:rect l="l" t="t" r="r" b="b"/>
              <a:pathLst>
                <a:path w="4590" h="4702" extrusionOk="0">
                  <a:moveTo>
                    <a:pt x="4280" y="1"/>
                  </a:moveTo>
                  <a:cubicBezTo>
                    <a:pt x="4217" y="1"/>
                    <a:pt x="4152" y="28"/>
                    <a:pt x="4086" y="94"/>
                  </a:cubicBezTo>
                  <a:cubicBezTo>
                    <a:pt x="3515" y="665"/>
                    <a:pt x="2737" y="1031"/>
                    <a:pt x="2303" y="1763"/>
                  </a:cubicBezTo>
                  <a:cubicBezTo>
                    <a:pt x="2074" y="2174"/>
                    <a:pt x="1731" y="2495"/>
                    <a:pt x="1319" y="2700"/>
                  </a:cubicBezTo>
                  <a:cubicBezTo>
                    <a:pt x="1182" y="2700"/>
                    <a:pt x="1091" y="2815"/>
                    <a:pt x="1068" y="2952"/>
                  </a:cubicBezTo>
                  <a:cubicBezTo>
                    <a:pt x="1068" y="3203"/>
                    <a:pt x="954" y="3432"/>
                    <a:pt x="725" y="3569"/>
                  </a:cubicBezTo>
                  <a:cubicBezTo>
                    <a:pt x="405" y="3775"/>
                    <a:pt x="176" y="4072"/>
                    <a:pt x="39" y="4438"/>
                  </a:cubicBezTo>
                  <a:cubicBezTo>
                    <a:pt x="1" y="4609"/>
                    <a:pt x="42" y="4701"/>
                    <a:pt x="188" y="4701"/>
                  </a:cubicBezTo>
                  <a:cubicBezTo>
                    <a:pt x="218" y="4701"/>
                    <a:pt x="252" y="4698"/>
                    <a:pt x="290" y="4690"/>
                  </a:cubicBezTo>
                  <a:cubicBezTo>
                    <a:pt x="1571" y="3203"/>
                    <a:pt x="2760" y="1649"/>
                    <a:pt x="4384" y="505"/>
                  </a:cubicBezTo>
                  <a:cubicBezTo>
                    <a:pt x="4452" y="414"/>
                    <a:pt x="4521" y="322"/>
                    <a:pt x="4589" y="208"/>
                  </a:cubicBezTo>
                  <a:cubicBezTo>
                    <a:pt x="4501" y="90"/>
                    <a:pt x="4394" y="1"/>
                    <a:pt x="4280" y="1"/>
                  </a:cubicBezTo>
                  <a:close/>
                </a:path>
              </a:pathLst>
            </a:custGeom>
            <a:solidFill>
              <a:srgbClr val="E38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54" name="Google Shape;868;p35">
              <a:extLst>
                <a:ext uri="{FF2B5EF4-FFF2-40B4-BE49-F238E27FC236}">
                  <a16:creationId xmlns:a16="http://schemas.microsoft.com/office/drawing/2014/main" id="{4242F565-D46B-EB71-BC2A-D3C29178D152}"/>
                </a:ext>
              </a:extLst>
            </p:cNvPr>
            <p:cNvSpPr/>
            <p:nvPr/>
          </p:nvSpPr>
          <p:spPr>
            <a:xfrm>
              <a:off x="3286900" y="4009975"/>
              <a:ext cx="37750" cy="32025"/>
            </a:xfrm>
            <a:custGeom>
              <a:avLst/>
              <a:gdLst/>
              <a:ahLst/>
              <a:cxnLst/>
              <a:rect l="l" t="t" r="r" b="b"/>
              <a:pathLst>
                <a:path w="1510" h="1281" extrusionOk="0">
                  <a:moveTo>
                    <a:pt x="1167" y="0"/>
                  </a:moveTo>
                  <a:cubicBezTo>
                    <a:pt x="984" y="458"/>
                    <a:pt x="435" y="503"/>
                    <a:pt x="161" y="869"/>
                  </a:cubicBezTo>
                  <a:cubicBezTo>
                    <a:pt x="46" y="1029"/>
                    <a:pt x="1" y="1144"/>
                    <a:pt x="183" y="1281"/>
                  </a:cubicBezTo>
                  <a:cubicBezTo>
                    <a:pt x="687" y="1075"/>
                    <a:pt x="1121" y="732"/>
                    <a:pt x="1441" y="297"/>
                  </a:cubicBezTo>
                  <a:cubicBezTo>
                    <a:pt x="1464" y="297"/>
                    <a:pt x="1487" y="275"/>
                    <a:pt x="1487" y="183"/>
                  </a:cubicBezTo>
                  <a:cubicBezTo>
                    <a:pt x="1510" y="115"/>
                    <a:pt x="1464" y="46"/>
                    <a:pt x="1418" y="0"/>
                  </a:cubicBezTo>
                  <a:close/>
                </a:path>
              </a:pathLst>
            </a:custGeom>
            <a:solidFill>
              <a:srgbClr val="DF7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55" name="Google Shape;869;p35">
              <a:extLst>
                <a:ext uri="{FF2B5EF4-FFF2-40B4-BE49-F238E27FC236}">
                  <a16:creationId xmlns:a16="http://schemas.microsoft.com/office/drawing/2014/main" id="{586712AE-4761-E284-F178-9DBDEDA9B392}"/>
                </a:ext>
              </a:extLst>
            </p:cNvPr>
            <p:cNvSpPr/>
            <p:nvPr/>
          </p:nvSpPr>
          <p:spPr>
            <a:xfrm>
              <a:off x="3172000" y="4105950"/>
              <a:ext cx="25175" cy="16650"/>
            </a:xfrm>
            <a:custGeom>
              <a:avLst/>
              <a:gdLst/>
              <a:ahLst/>
              <a:cxnLst/>
              <a:rect l="l" t="t" r="r" b="b"/>
              <a:pathLst>
                <a:path w="1007" h="666" extrusionOk="0">
                  <a:moveTo>
                    <a:pt x="708" y="1"/>
                  </a:moveTo>
                  <a:cubicBezTo>
                    <a:pt x="649" y="1"/>
                    <a:pt x="571" y="20"/>
                    <a:pt x="458" y="49"/>
                  </a:cubicBezTo>
                  <a:lnTo>
                    <a:pt x="0" y="163"/>
                  </a:lnTo>
                  <a:lnTo>
                    <a:pt x="0" y="414"/>
                  </a:lnTo>
                  <a:lnTo>
                    <a:pt x="755" y="666"/>
                  </a:lnTo>
                  <a:lnTo>
                    <a:pt x="1006" y="414"/>
                  </a:lnTo>
                  <a:cubicBezTo>
                    <a:pt x="880" y="98"/>
                    <a:pt x="841" y="1"/>
                    <a:pt x="708" y="1"/>
                  </a:cubicBezTo>
                  <a:close/>
                </a:path>
              </a:pathLst>
            </a:custGeom>
            <a:solidFill>
              <a:srgbClr val="F0B0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56" name="Google Shape;870;p35">
              <a:extLst>
                <a:ext uri="{FF2B5EF4-FFF2-40B4-BE49-F238E27FC236}">
                  <a16:creationId xmlns:a16="http://schemas.microsoft.com/office/drawing/2014/main" id="{244A228D-6FE8-0D9E-F60B-B2B001608948}"/>
                </a:ext>
              </a:extLst>
            </p:cNvPr>
            <p:cNvSpPr/>
            <p:nvPr/>
          </p:nvSpPr>
          <p:spPr>
            <a:xfrm>
              <a:off x="3070250" y="4174750"/>
              <a:ext cx="67475" cy="114775"/>
            </a:xfrm>
            <a:custGeom>
              <a:avLst/>
              <a:gdLst/>
              <a:ahLst/>
              <a:cxnLst/>
              <a:rect l="l" t="t" r="r" b="b"/>
              <a:pathLst>
                <a:path w="2699" h="4591" extrusionOk="0">
                  <a:moveTo>
                    <a:pt x="2343" y="0"/>
                  </a:moveTo>
                  <a:cubicBezTo>
                    <a:pt x="2215" y="0"/>
                    <a:pt x="2110" y="129"/>
                    <a:pt x="2058" y="338"/>
                  </a:cubicBezTo>
                  <a:cubicBezTo>
                    <a:pt x="2012" y="544"/>
                    <a:pt x="1898" y="727"/>
                    <a:pt x="1967" y="932"/>
                  </a:cubicBezTo>
                  <a:cubicBezTo>
                    <a:pt x="1989" y="1047"/>
                    <a:pt x="2035" y="1252"/>
                    <a:pt x="1898" y="1252"/>
                  </a:cubicBezTo>
                  <a:cubicBezTo>
                    <a:pt x="1166" y="1321"/>
                    <a:pt x="1029" y="2053"/>
                    <a:pt x="549" y="2419"/>
                  </a:cubicBezTo>
                  <a:cubicBezTo>
                    <a:pt x="572" y="3059"/>
                    <a:pt x="480" y="3676"/>
                    <a:pt x="46" y="4179"/>
                  </a:cubicBezTo>
                  <a:cubicBezTo>
                    <a:pt x="0" y="4568"/>
                    <a:pt x="274" y="4568"/>
                    <a:pt x="549" y="4591"/>
                  </a:cubicBezTo>
                  <a:cubicBezTo>
                    <a:pt x="1486" y="3516"/>
                    <a:pt x="2378" y="2419"/>
                    <a:pt x="2561" y="909"/>
                  </a:cubicBezTo>
                  <a:cubicBezTo>
                    <a:pt x="2584" y="749"/>
                    <a:pt x="2607" y="589"/>
                    <a:pt x="2653" y="429"/>
                  </a:cubicBezTo>
                  <a:cubicBezTo>
                    <a:pt x="2698" y="269"/>
                    <a:pt x="2630" y="86"/>
                    <a:pt x="2470" y="41"/>
                  </a:cubicBezTo>
                  <a:cubicBezTo>
                    <a:pt x="2426" y="13"/>
                    <a:pt x="2383" y="0"/>
                    <a:pt x="2343" y="0"/>
                  </a:cubicBezTo>
                  <a:close/>
                </a:path>
              </a:pathLst>
            </a:custGeom>
            <a:solidFill>
              <a:srgbClr val="F0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57" name="Google Shape;871;p35">
              <a:extLst>
                <a:ext uri="{FF2B5EF4-FFF2-40B4-BE49-F238E27FC236}">
                  <a16:creationId xmlns:a16="http://schemas.microsoft.com/office/drawing/2014/main" id="{421C9309-3200-CD92-E20F-62384561E330}"/>
                </a:ext>
              </a:extLst>
            </p:cNvPr>
            <p:cNvSpPr/>
            <p:nvPr/>
          </p:nvSpPr>
          <p:spPr>
            <a:xfrm>
              <a:off x="3079950" y="4160325"/>
              <a:ext cx="91500" cy="137775"/>
            </a:xfrm>
            <a:custGeom>
              <a:avLst/>
              <a:gdLst/>
              <a:ahLst/>
              <a:cxnLst/>
              <a:rect l="l" t="t" r="r" b="b"/>
              <a:pathLst>
                <a:path w="3660" h="5511" extrusionOk="0">
                  <a:moveTo>
                    <a:pt x="3019" y="0"/>
                  </a:moveTo>
                  <a:cubicBezTo>
                    <a:pt x="2928" y="23"/>
                    <a:pt x="2836" y="69"/>
                    <a:pt x="2745" y="137"/>
                  </a:cubicBezTo>
                  <a:lnTo>
                    <a:pt x="2676" y="252"/>
                  </a:lnTo>
                  <a:cubicBezTo>
                    <a:pt x="2653" y="732"/>
                    <a:pt x="2745" y="1235"/>
                    <a:pt x="2173" y="1509"/>
                  </a:cubicBezTo>
                  <a:cubicBezTo>
                    <a:pt x="1624" y="2744"/>
                    <a:pt x="961" y="3910"/>
                    <a:pt x="161" y="5008"/>
                  </a:cubicBezTo>
                  <a:cubicBezTo>
                    <a:pt x="24" y="5305"/>
                    <a:pt x="1" y="5511"/>
                    <a:pt x="412" y="5511"/>
                  </a:cubicBezTo>
                  <a:cubicBezTo>
                    <a:pt x="1190" y="4208"/>
                    <a:pt x="1990" y="2904"/>
                    <a:pt x="2768" y="1601"/>
                  </a:cubicBezTo>
                  <a:cubicBezTo>
                    <a:pt x="3042" y="1143"/>
                    <a:pt x="3362" y="686"/>
                    <a:pt x="3659" y="252"/>
                  </a:cubicBezTo>
                  <a:lnTo>
                    <a:pt x="3408" y="0"/>
                  </a:lnTo>
                  <a:close/>
                </a:path>
              </a:pathLst>
            </a:custGeom>
            <a:solidFill>
              <a:srgbClr val="E793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58" name="Google Shape;872;p35">
              <a:extLst>
                <a:ext uri="{FF2B5EF4-FFF2-40B4-BE49-F238E27FC236}">
                  <a16:creationId xmlns:a16="http://schemas.microsoft.com/office/drawing/2014/main" id="{866CAD71-4693-4525-8BA0-4923FC6B8B74}"/>
                </a:ext>
              </a:extLst>
            </p:cNvPr>
            <p:cNvSpPr/>
            <p:nvPr/>
          </p:nvSpPr>
          <p:spPr>
            <a:xfrm>
              <a:off x="3135400" y="4151300"/>
              <a:ext cx="24050" cy="15325"/>
            </a:xfrm>
            <a:custGeom>
              <a:avLst/>
              <a:gdLst/>
              <a:ahLst/>
              <a:cxnLst/>
              <a:rect l="l" t="t" r="r" b="b"/>
              <a:pathLst>
                <a:path w="962" h="613" extrusionOk="0">
                  <a:moveTo>
                    <a:pt x="510" y="1"/>
                  </a:moveTo>
                  <a:cubicBezTo>
                    <a:pt x="325" y="1"/>
                    <a:pt x="148" y="103"/>
                    <a:pt x="69" y="293"/>
                  </a:cubicBezTo>
                  <a:cubicBezTo>
                    <a:pt x="1" y="544"/>
                    <a:pt x="275" y="567"/>
                    <a:pt x="458" y="613"/>
                  </a:cubicBezTo>
                  <a:cubicBezTo>
                    <a:pt x="595" y="453"/>
                    <a:pt x="824" y="498"/>
                    <a:pt x="961" y="361"/>
                  </a:cubicBezTo>
                  <a:cubicBezTo>
                    <a:pt x="893" y="247"/>
                    <a:pt x="847" y="132"/>
                    <a:pt x="755" y="64"/>
                  </a:cubicBezTo>
                  <a:cubicBezTo>
                    <a:pt x="678" y="21"/>
                    <a:pt x="593" y="1"/>
                    <a:pt x="510" y="1"/>
                  </a:cubicBezTo>
                  <a:close/>
                </a:path>
              </a:pathLst>
            </a:custGeom>
            <a:solidFill>
              <a:srgbClr val="F0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59" name="Google Shape;873;p35">
              <a:extLst>
                <a:ext uri="{FF2B5EF4-FFF2-40B4-BE49-F238E27FC236}">
                  <a16:creationId xmlns:a16="http://schemas.microsoft.com/office/drawing/2014/main" id="{D71AE1F6-8765-9753-0EE2-9FBD225CA9AF}"/>
                </a:ext>
              </a:extLst>
            </p:cNvPr>
            <p:cNvSpPr/>
            <p:nvPr/>
          </p:nvSpPr>
          <p:spPr>
            <a:xfrm>
              <a:off x="3626475" y="3858525"/>
              <a:ext cx="153225" cy="29125"/>
            </a:xfrm>
            <a:custGeom>
              <a:avLst/>
              <a:gdLst/>
              <a:ahLst/>
              <a:cxnLst/>
              <a:rect l="l" t="t" r="r" b="b"/>
              <a:pathLst>
                <a:path w="6129" h="1165" extrusionOk="0">
                  <a:moveTo>
                    <a:pt x="3980" y="0"/>
                  </a:moveTo>
                  <a:cubicBezTo>
                    <a:pt x="2788" y="0"/>
                    <a:pt x="1609" y="299"/>
                    <a:pt x="412" y="319"/>
                  </a:cubicBezTo>
                  <a:cubicBezTo>
                    <a:pt x="320" y="342"/>
                    <a:pt x="206" y="456"/>
                    <a:pt x="115" y="524"/>
                  </a:cubicBezTo>
                  <a:cubicBezTo>
                    <a:pt x="0" y="845"/>
                    <a:pt x="160" y="1028"/>
                    <a:pt x="412" y="1165"/>
                  </a:cubicBezTo>
                  <a:cubicBezTo>
                    <a:pt x="1063" y="1073"/>
                    <a:pt x="1713" y="1042"/>
                    <a:pt x="2365" y="1042"/>
                  </a:cubicBezTo>
                  <a:cubicBezTo>
                    <a:pt x="3500" y="1042"/>
                    <a:pt x="4638" y="1136"/>
                    <a:pt x="5786" y="1165"/>
                  </a:cubicBezTo>
                  <a:cubicBezTo>
                    <a:pt x="6083" y="936"/>
                    <a:pt x="5717" y="456"/>
                    <a:pt x="6129" y="273"/>
                  </a:cubicBezTo>
                  <a:lnTo>
                    <a:pt x="5877" y="21"/>
                  </a:lnTo>
                  <a:cubicBezTo>
                    <a:pt x="5572" y="21"/>
                    <a:pt x="5267" y="42"/>
                    <a:pt x="4962" y="42"/>
                  </a:cubicBezTo>
                  <a:cubicBezTo>
                    <a:pt x="4810" y="42"/>
                    <a:pt x="4657" y="37"/>
                    <a:pt x="4505" y="21"/>
                  </a:cubicBezTo>
                  <a:cubicBezTo>
                    <a:pt x="4330" y="7"/>
                    <a:pt x="4155" y="0"/>
                    <a:pt x="3980" y="0"/>
                  </a:cubicBezTo>
                  <a:close/>
                </a:path>
              </a:pathLst>
            </a:custGeom>
            <a:solidFill>
              <a:srgbClr val="EB9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60" name="Google Shape;874;p35">
              <a:extLst>
                <a:ext uri="{FF2B5EF4-FFF2-40B4-BE49-F238E27FC236}">
                  <a16:creationId xmlns:a16="http://schemas.microsoft.com/office/drawing/2014/main" id="{6D471836-DCA6-FBE2-5DD4-8BF6EEA317F6}"/>
                </a:ext>
              </a:extLst>
            </p:cNvPr>
            <p:cNvSpPr/>
            <p:nvPr/>
          </p:nvSpPr>
          <p:spPr>
            <a:xfrm>
              <a:off x="3497850" y="3871575"/>
              <a:ext cx="137800" cy="46375"/>
            </a:xfrm>
            <a:custGeom>
              <a:avLst/>
              <a:gdLst/>
              <a:ahLst/>
              <a:cxnLst/>
              <a:rect l="l" t="t" r="r" b="b"/>
              <a:pathLst>
                <a:path w="5512" h="1855" extrusionOk="0">
                  <a:moveTo>
                    <a:pt x="3864" y="0"/>
                  </a:moveTo>
                  <a:cubicBezTo>
                    <a:pt x="3238" y="0"/>
                    <a:pt x="2618" y="40"/>
                    <a:pt x="2013" y="277"/>
                  </a:cubicBezTo>
                  <a:cubicBezTo>
                    <a:pt x="1441" y="551"/>
                    <a:pt x="961" y="1031"/>
                    <a:pt x="252" y="1031"/>
                  </a:cubicBezTo>
                  <a:lnTo>
                    <a:pt x="0" y="1260"/>
                  </a:lnTo>
                  <a:lnTo>
                    <a:pt x="0" y="1763"/>
                  </a:lnTo>
                  <a:cubicBezTo>
                    <a:pt x="61" y="1824"/>
                    <a:pt x="143" y="1855"/>
                    <a:pt x="224" y="1855"/>
                  </a:cubicBezTo>
                  <a:cubicBezTo>
                    <a:pt x="265" y="1855"/>
                    <a:pt x="305" y="1847"/>
                    <a:pt x="343" y="1832"/>
                  </a:cubicBezTo>
                  <a:cubicBezTo>
                    <a:pt x="984" y="1512"/>
                    <a:pt x="1670" y="1557"/>
                    <a:pt x="2333" y="1512"/>
                  </a:cubicBezTo>
                  <a:cubicBezTo>
                    <a:pt x="3179" y="1352"/>
                    <a:pt x="4002" y="917"/>
                    <a:pt x="4894" y="871"/>
                  </a:cubicBezTo>
                  <a:cubicBezTo>
                    <a:pt x="4925" y="877"/>
                    <a:pt x="4956" y="879"/>
                    <a:pt x="4987" y="879"/>
                  </a:cubicBezTo>
                  <a:cubicBezTo>
                    <a:pt x="5224" y="879"/>
                    <a:pt x="5430" y="728"/>
                    <a:pt x="5511" y="506"/>
                  </a:cubicBezTo>
                  <a:lnTo>
                    <a:pt x="5260" y="2"/>
                  </a:lnTo>
                  <a:cubicBezTo>
                    <a:pt x="5116" y="8"/>
                    <a:pt x="4973" y="11"/>
                    <a:pt x="4829" y="11"/>
                  </a:cubicBezTo>
                  <a:cubicBezTo>
                    <a:pt x="4507" y="11"/>
                    <a:pt x="4185" y="0"/>
                    <a:pt x="3864" y="0"/>
                  </a:cubicBezTo>
                  <a:close/>
                </a:path>
              </a:pathLst>
            </a:custGeom>
            <a:solidFill>
              <a:srgbClr val="EEA7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61" name="Google Shape;875;p35">
              <a:extLst>
                <a:ext uri="{FF2B5EF4-FFF2-40B4-BE49-F238E27FC236}">
                  <a16:creationId xmlns:a16="http://schemas.microsoft.com/office/drawing/2014/main" id="{4F6BDDC7-A14D-2B0F-CBEB-7E96CF855465}"/>
                </a:ext>
              </a:extLst>
            </p:cNvPr>
            <p:cNvSpPr/>
            <p:nvPr/>
          </p:nvSpPr>
          <p:spPr>
            <a:xfrm>
              <a:off x="3057100" y="4278650"/>
              <a:ext cx="33750" cy="51475"/>
            </a:xfrm>
            <a:custGeom>
              <a:avLst/>
              <a:gdLst/>
              <a:ahLst/>
              <a:cxnLst/>
              <a:rect l="l" t="t" r="r" b="b"/>
              <a:pathLst>
                <a:path w="1350" h="2059" extrusionOk="0">
                  <a:moveTo>
                    <a:pt x="572" y="1"/>
                  </a:moveTo>
                  <a:cubicBezTo>
                    <a:pt x="0" y="252"/>
                    <a:pt x="69" y="778"/>
                    <a:pt x="69" y="1258"/>
                  </a:cubicBezTo>
                  <a:cubicBezTo>
                    <a:pt x="297" y="1350"/>
                    <a:pt x="480" y="1533"/>
                    <a:pt x="572" y="1761"/>
                  </a:cubicBezTo>
                  <a:cubicBezTo>
                    <a:pt x="663" y="1876"/>
                    <a:pt x="686" y="2036"/>
                    <a:pt x="846" y="2059"/>
                  </a:cubicBezTo>
                  <a:cubicBezTo>
                    <a:pt x="1006" y="1921"/>
                    <a:pt x="1098" y="1716"/>
                    <a:pt x="1075" y="1510"/>
                  </a:cubicBezTo>
                  <a:cubicBezTo>
                    <a:pt x="1029" y="1441"/>
                    <a:pt x="846" y="1304"/>
                    <a:pt x="1121" y="1304"/>
                  </a:cubicBezTo>
                  <a:cubicBezTo>
                    <a:pt x="1258" y="1167"/>
                    <a:pt x="1349" y="984"/>
                    <a:pt x="1326" y="778"/>
                  </a:cubicBezTo>
                  <a:cubicBezTo>
                    <a:pt x="1143" y="664"/>
                    <a:pt x="1052" y="481"/>
                    <a:pt x="1075" y="275"/>
                  </a:cubicBezTo>
                  <a:lnTo>
                    <a:pt x="1075" y="275"/>
                  </a:lnTo>
                  <a:cubicBezTo>
                    <a:pt x="1057" y="277"/>
                    <a:pt x="1040" y="278"/>
                    <a:pt x="1023" y="278"/>
                  </a:cubicBezTo>
                  <a:cubicBezTo>
                    <a:pt x="838" y="278"/>
                    <a:pt x="676" y="168"/>
                    <a:pt x="572" y="1"/>
                  </a:cubicBez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62" name="Google Shape;876;p35">
              <a:extLst>
                <a:ext uri="{FF2B5EF4-FFF2-40B4-BE49-F238E27FC236}">
                  <a16:creationId xmlns:a16="http://schemas.microsoft.com/office/drawing/2014/main" id="{057240D2-3881-08DD-3CA3-1E1568E36899}"/>
                </a:ext>
              </a:extLst>
            </p:cNvPr>
            <p:cNvSpPr/>
            <p:nvPr/>
          </p:nvSpPr>
          <p:spPr>
            <a:xfrm>
              <a:off x="3052525" y="4310675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252" y="0"/>
                  </a:moveTo>
                  <a:lnTo>
                    <a:pt x="0" y="252"/>
                  </a:ln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63" name="Google Shape;877;p35">
              <a:extLst>
                <a:ext uri="{FF2B5EF4-FFF2-40B4-BE49-F238E27FC236}">
                  <a16:creationId xmlns:a16="http://schemas.microsoft.com/office/drawing/2014/main" id="{13E53F16-A409-AB93-FC95-60202AEF4A4E}"/>
                </a:ext>
              </a:extLst>
            </p:cNvPr>
            <p:cNvSpPr/>
            <p:nvPr/>
          </p:nvSpPr>
          <p:spPr>
            <a:xfrm>
              <a:off x="4160975" y="5094775"/>
              <a:ext cx="115500" cy="100025"/>
            </a:xfrm>
            <a:custGeom>
              <a:avLst/>
              <a:gdLst/>
              <a:ahLst/>
              <a:cxnLst/>
              <a:rect l="l" t="t" r="r" b="b"/>
              <a:pathLst>
                <a:path w="4620" h="4001" extrusionOk="0">
                  <a:moveTo>
                    <a:pt x="4391" y="0"/>
                  </a:moveTo>
                  <a:cubicBezTo>
                    <a:pt x="4370" y="0"/>
                    <a:pt x="4347" y="3"/>
                    <a:pt x="4322" y="9"/>
                  </a:cubicBezTo>
                  <a:cubicBezTo>
                    <a:pt x="4139" y="55"/>
                    <a:pt x="3957" y="169"/>
                    <a:pt x="3819" y="329"/>
                  </a:cubicBezTo>
                  <a:cubicBezTo>
                    <a:pt x="3408" y="695"/>
                    <a:pt x="3065" y="1175"/>
                    <a:pt x="2539" y="1473"/>
                  </a:cubicBezTo>
                  <a:cubicBezTo>
                    <a:pt x="2150" y="1770"/>
                    <a:pt x="1761" y="2067"/>
                    <a:pt x="1350" y="2319"/>
                  </a:cubicBezTo>
                  <a:cubicBezTo>
                    <a:pt x="1144" y="2433"/>
                    <a:pt x="984" y="2570"/>
                    <a:pt x="847" y="2753"/>
                  </a:cubicBezTo>
                  <a:cubicBezTo>
                    <a:pt x="732" y="2890"/>
                    <a:pt x="595" y="2982"/>
                    <a:pt x="435" y="3073"/>
                  </a:cubicBezTo>
                  <a:cubicBezTo>
                    <a:pt x="115" y="3302"/>
                    <a:pt x="1" y="3622"/>
                    <a:pt x="275" y="3896"/>
                  </a:cubicBezTo>
                  <a:cubicBezTo>
                    <a:pt x="356" y="3971"/>
                    <a:pt x="432" y="4000"/>
                    <a:pt x="505" y="4000"/>
                  </a:cubicBezTo>
                  <a:cubicBezTo>
                    <a:pt x="699" y="4000"/>
                    <a:pt x="870" y="3797"/>
                    <a:pt x="1052" y="3713"/>
                  </a:cubicBezTo>
                  <a:cubicBezTo>
                    <a:pt x="1167" y="3553"/>
                    <a:pt x="1418" y="3599"/>
                    <a:pt x="1533" y="3462"/>
                  </a:cubicBezTo>
                  <a:cubicBezTo>
                    <a:pt x="1624" y="3073"/>
                    <a:pt x="2059" y="3142"/>
                    <a:pt x="2287" y="2959"/>
                  </a:cubicBezTo>
                  <a:cubicBezTo>
                    <a:pt x="2424" y="2799"/>
                    <a:pt x="2653" y="2890"/>
                    <a:pt x="2767" y="2707"/>
                  </a:cubicBezTo>
                  <a:cubicBezTo>
                    <a:pt x="2973" y="2433"/>
                    <a:pt x="3179" y="2204"/>
                    <a:pt x="3431" y="1976"/>
                  </a:cubicBezTo>
                  <a:cubicBezTo>
                    <a:pt x="3979" y="1518"/>
                    <a:pt x="4185" y="832"/>
                    <a:pt x="4597" y="261"/>
                  </a:cubicBezTo>
                  <a:cubicBezTo>
                    <a:pt x="4620" y="192"/>
                    <a:pt x="4597" y="101"/>
                    <a:pt x="4551" y="55"/>
                  </a:cubicBezTo>
                  <a:cubicBezTo>
                    <a:pt x="4501" y="21"/>
                    <a:pt x="4451" y="0"/>
                    <a:pt x="4391" y="0"/>
                  </a:cubicBezTo>
                  <a:close/>
                </a:path>
              </a:pathLst>
            </a:custGeom>
            <a:solidFill>
              <a:srgbClr val="CB5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64" name="Google Shape;878;p35">
              <a:extLst>
                <a:ext uri="{FF2B5EF4-FFF2-40B4-BE49-F238E27FC236}">
                  <a16:creationId xmlns:a16="http://schemas.microsoft.com/office/drawing/2014/main" id="{6E4B3A40-2D3A-13A9-98B4-3729318DD7CF}"/>
                </a:ext>
              </a:extLst>
            </p:cNvPr>
            <p:cNvSpPr/>
            <p:nvPr/>
          </p:nvSpPr>
          <p:spPr>
            <a:xfrm>
              <a:off x="4322750" y="4886325"/>
              <a:ext cx="92075" cy="145075"/>
            </a:xfrm>
            <a:custGeom>
              <a:avLst/>
              <a:gdLst/>
              <a:ahLst/>
              <a:cxnLst/>
              <a:rect l="l" t="t" r="r" b="b"/>
              <a:pathLst>
                <a:path w="3683" h="5803" extrusionOk="0">
                  <a:moveTo>
                    <a:pt x="3591" y="1"/>
                  </a:moveTo>
                  <a:cubicBezTo>
                    <a:pt x="2150" y="641"/>
                    <a:pt x="2219" y="2242"/>
                    <a:pt x="1441" y="3316"/>
                  </a:cubicBezTo>
                  <a:cubicBezTo>
                    <a:pt x="1383" y="3521"/>
                    <a:pt x="1287" y="3632"/>
                    <a:pt x="1148" y="3632"/>
                  </a:cubicBezTo>
                  <a:cubicBezTo>
                    <a:pt x="1070" y="3632"/>
                    <a:pt x="977" y="3597"/>
                    <a:pt x="870" y="3522"/>
                  </a:cubicBezTo>
                  <a:cubicBezTo>
                    <a:pt x="824" y="3499"/>
                    <a:pt x="773" y="3488"/>
                    <a:pt x="718" y="3488"/>
                  </a:cubicBezTo>
                  <a:cubicBezTo>
                    <a:pt x="664" y="3488"/>
                    <a:pt x="607" y="3499"/>
                    <a:pt x="550" y="3522"/>
                  </a:cubicBezTo>
                  <a:cubicBezTo>
                    <a:pt x="390" y="3682"/>
                    <a:pt x="298" y="3865"/>
                    <a:pt x="252" y="4094"/>
                  </a:cubicBezTo>
                  <a:cubicBezTo>
                    <a:pt x="207" y="4254"/>
                    <a:pt x="230" y="4414"/>
                    <a:pt x="344" y="4551"/>
                  </a:cubicBezTo>
                  <a:lnTo>
                    <a:pt x="344" y="4803"/>
                  </a:lnTo>
                  <a:cubicBezTo>
                    <a:pt x="207" y="5146"/>
                    <a:pt x="1" y="5603"/>
                    <a:pt x="412" y="5763"/>
                  </a:cubicBezTo>
                  <a:cubicBezTo>
                    <a:pt x="470" y="5790"/>
                    <a:pt x="521" y="5802"/>
                    <a:pt x="567" y="5802"/>
                  </a:cubicBezTo>
                  <a:cubicBezTo>
                    <a:pt x="830" y="5802"/>
                    <a:pt x="920" y="5406"/>
                    <a:pt x="1076" y="5191"/>
                  </a:cubicBezTo>
                  <a:cubicBezTo>
                    <a:pt x="1167" y="5077"/>
                    <a:pt x="1236" y="4917"/>
                    <a:pt x="1327" y="4780"/>
                  </a:cubicBezTo>
                  <a:cubicBezTo>
                    <a:pt x="2059" y="4025"/>
                    <a:pt x="2631" y="3111"/>
                    <a:pt x="2996" y="2104"/>
                  </a:cubicBezTo>
                  <a:cubicBezTo>
                    <a:pt x="3019" y="2082"/>
                    <a:pt x="3065" y="2059"/>
                    <a:pt x="3088" y="2013"/>
                  </a:cubicBezTo>
                  <a:cubicBezTo>
                    <a:pt x="3156" y="1761"/>
                    <a:pt x="3271" y="1487"/>
                    <a:pt x="3385" y="1236"/>
                  </a:cubicBezTo>
                  <a:cubicBezTo>
                    <a:pt x="3522" y="938"/>
                    <a:pt x="3591" y="618"/>
                    <a:pt x="3614" y="298"/>
                  </a:cubicBezTo>
                  <a:cubicBezTo>
                    <a:pt x="3637" y="298"/>
                    <a:pt x="3660" y="275"/>
                    <a:pt x="3660" y="207"/>
                  </a:cubicBezTo>
                  <a:cubicBezTo>
                    <a:pt x="3682" y="115"/>
                    <a:pt x="3660" y="46"/>
                    <a:pt x="3591" y="1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65" name="Google Shape;879;p35">
              <a:extLst>
                <a:ext uri="{FF2B5EF4-FFF2-40B4-BE49-F238E27FC236}">
                  <a16:creationId xmlns:a16="http://schemas.microsoft.com/office/drawing/2014/main" id="{9FB187EC-9BAF-F718-9641-BAA648B6C044}"/>
                </a:ext>
              </a:extLst>
            </p:cNvPr>
            <p:cNvSpPr/>
            <p:nvPr/>
          </p:nvSpPr>
          <p:spPr>
            <a:xfrm>
              <a:off x="4314175" y="5005800"/>
              <a:ext cx="41775" cy="46400"/>
            </a:xfrm>
            <a:custGeom>
              <a:avLst/>
              <a:gdLst/>
              <a:ahLst/>
              <a:cxnLst/>
              <a:rect l="l" t="t" r="r" b="b"/>
              <a:pathLst>
                <a:path w="1671" h="1856" extrusionOk="0">
                  <a:moveTo>
                    <a:pt x="664" y="1"/>
                  </a:moveTo>
                  <a:cubicBezTo>
                    <a:pt x="184" y="458"/>
                    <a:pt x="1" y="1144"/>
                    <a:pt x="161" y="1784"/>
                  </a:cubicBezTo>
                  <a:cubicBezTo>
                    <a:pt x="172" y="1833"/>
                    <a:pt x="204" y="1855"/>
                    <a:pt x="251" y="1855"/>
                  </a:cubicBezTo>
                  <a:cubicBezTo>
                    <a:pt x="493" y="1855"/>
                    <a:pt x="1143" y="1262"/>
                    <a:pt x="1487" y="573"/>
                  </a:cubicBezTo>
                  <a:cubicBezTo>
                    <a:pt x="1556" y="390"/>
                    <a:pt x="1624" y="207"/>
                    <a:pt x="1670" y="1"/>
                  </a:cubicBezTo>
                  <a:lnTo>
                    <a:pt x="1670" y="1"/>
                  </a:lnTo>
                  <a:cubicBezTo>
                    <a:pt x="1533" y="92"/>
                    <a:pt x="1396" y="207"/>
                    <a:pt x="1281" y="321"/>
                  </a:cubicBezTo>
                  <a:cubicBezTo>
                    <a:pt x="1190" y="435"/>
                    <a:pt x="1121" y="595"/>
                    <a:pt x="1007" y="733"/>
                  </a:cubicBezTo>
                  <a:cubicBezTo>
                    <a:pt x="970" y="770"/>
                    <a:pt x="917" y="807"/>
                    <a:pt x="849" y="807"/>
                  </a:cubicBezTo>
                  <a:cubicBezTo>
                    <a:pt x="834" y="807"/>
                    <a:pt x="818" y="805"/>
                    <a:pt x="801" y="801"/>
                  </a:cubicBezTo>
                  <a:cubicBezTo>
                    <a:pt x="755" y="801"/>
                    <a:pt x="687" y="687"/>
                    <a:pt x="687" y="618"/>
                  </a:cubicBezTo>
                  <a:cubicBezTo>
                    <a:pt x="664" y="412"/>
                    <a:pt x="664" y="207"/>
                    <a:pt x="664" y="1"/>
                  </a:cubicBezTo>
                  <a:close/>
                </a:path>
              </a:pathLst>
            </a:custGeom>
            <a:solidFill>
              <a:srgbClr val="CB4F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66" name="Google Shape;880;p35">
              <a:extLst>
                <a:ext uri="{FF2B5EF4-FFF2-40B4-BE49-F238E27FC236}">
                  <a16:creationId xmlns:a16="http://schemas.microsoft.com/office/drawing/2014/main" id="{B82AB1C3-C3A4-B52F-A86A-92454358A805}"/>
                </a:ext>
              </a:extLst>
            </p:cNvPr>
            <p:cNvSpPr/>
            <p:nvPr/>
          </p:nvSpPr>
          <p:spPr>
            <a:xfrm>
              <a:off x="4181550" y="5129200"/>
              <a:ext cx="42900" cy="30125"/>
            </a:xfrm>
            <a:custGeom>
              <a:avLst/>
              <a:gdLst/>
              <a:ahLst/>
              <a:cxnLst/>
              <a:rect l="l" t="t" r="r" b="b"/>
              <a:pathLst>
                <a:path w="1716" h="1205" extrusionOk="0">
                  <a:moveTo>
                    <a:pt x="1339" y="1"/>
                  </a:moveTo>
                  <a:cubicBezTo>
                    <a:pt x="1291" y="1"/>
                    <a:pt x="1245" y="18"/>
                    <a:pt x="1213" y="50"/>
                  </a:cubicBezTo>
                  <a:cubicBezTo>
                    <a:pt x="1144" y="164"/>
                    <a:pt x="1053" y="256"/>
                    <a:pt x="961" y="324"/>
                  </a:cubicBezTo>
                  <a:lnTo>
                    <a:pt x="1" y="1102"/>
                  </a:lnTo>
                  <a:cubicBezTo>
                    <a:pt x="58" y="1170"/>
                    <a:pt x="144" y="1205"/>
                    <a:pt x="232" y="1205"/>
                  </a:cubicBezTo>
                  <a:cubicBezTo>
                    <a:pt x="321" y="1205"/>
                    <a:pt x="412" y="1170"/>
                    <a:pt x="481" y="1102"/>
                  </a:cubicBezTo>
                  <a:cubicBezTo>
                    <a:pt x="1167" y="1102"/>
                    <a:pt x="1510" y="690"/>
                    <a:pt x="1716" y="96"/>
                  </a:cubicBezTo>
                  <a:lnTo>
                    <a:pt x="1487" y="73"/>
                  </a:lnTo>
                  <a:cubicBezTo>
                    <a:pt x="1450" y="24"/>
                    <a:pt x="1394" y="1"/>
                    <a:pt x="1339" y="1"/>
                  </a:cubicBez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67" name="Google Shape;881;p35">
              <a:extLst>
                <a:ext uri="{FF2B5EF4-FFF2-40B4-BE49-F238E27FC236}">
                  <a16:creationId xmlns:a16="http://schemas.microsoft.com/office/drawing/2014/main" id="{E5F2C0A2-4DC8-6F34-1B8C-1EE2B203153F}"/>
                </a:ext>
              </a:extLst>
            </p:cNvPr>
            <p:cNvSpPr/>
            <p:nvPr/>
          </p:nvSpPr>
          <p:spPr>
            <a:xfrm>
              <a:off x="4322750" y="4985650"/>
              <a:ext cx="8025" cy="13900"/>
            </a:xfrm>
            <a:custGeom>
              <a:avLst/>
              <a:gdLst/>
              <a:ahLst/>
              <a:cxnLst/>
              <a:rect l="l" t="t" r="r" b="b"/>
              <a:pathLst>
                <a:path w="321" h="556" extrusionOk="0">
                  <a:moveTo>
                    <a:pt x="207" y="1"/>
                  </a:moveTo>
                  <a:cubicBezTo>
                    <a:pt x="161" y="1"/>
                    <a:pt x="115" y="18"/>
                    <a:pt x="92" y="52"/>
                  </a:cubicBezTo>
                  <a:cubicBezTo>
                    <a:pt x="24" y="98"/>
                    <a:pt x="1" y="189"/>
                    <a:pt x="47" y="258"/>
                  </a:cubicBezTo>
                  <a:lnTo>
                    <a:pt x="321" y="555"/>
                  </a:lnTo>
                  <a:lnTo>
                    <a:pt x="321" y="52"/>
                  </a:lnTo>
                  <a:cubicBezTo>
                    <a:pt x="298" y="18"/>
                    <a:pt x="252" y="1"/>
                    <a:pt x="207" y="1"/>
                  </a:cubicBezTo>
                  <a:close/>
                </a:path>
              </a:pathLst>
            </a:custGeom>
            <a:solidFill>
              <a:srgbClr val="991B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68" name="Google Shape;882;p35">
              <a:extLst>
                <a:ext uri="{FF2B5EF4-FFF2-40B4-BE49-F238E27FC236}">
                  <a16:creationId xmlns:a16="http://schemas.microsoft.com/office/drawing/2014/main" id="{109FB6A4-B499-674B-98B0-8D1FEAF2AC16}"/>
                </a:ext>
              </a:extLst>
            </p:cNvPr>
            <p:cNvSpPr/>
            <p:nvPr/>
          </p:nvSpPr>
          <p:spPr>
            <a:xfrm>
              <a:off x="4218150" y="5162375"/>
              <a:ext cx="12600" cy="6375"/>
            </a:xfrm>
            <a:custGeom>
              <a:avLst/>
              <a:gdLst/>
              <a:ahLst/>
              <a:cxnLst/>
              <a:rect l="l" t="t" r="r" b="b"/>
              <a:pathLst>
                <a:path w="504" h="255" extrusionOk="0">
                  <a:moveTo>
                    <a:pt x="451" y="0"/>
                  </a:moveTo>
                  <a:cubicBezTo>
                    <a:pt x="267" y="0"/>
                    <a:pt x="105" y="109"/>
                    <a:pt x="0" y="255"/>
                  </a:cubicBezTo>
                  <a:lnTo>
                    <a:pt x="503" y="255"/>
                  </a:lnTo>
                  <a:lnTo>
                    <a:pt x="503" y="3"/>
                  </a:lnTo>
                  <a:cubicBezTo>
                    <a:pt x="486" y="1"/>
                    <a:pt x="468" y="0"/>
                    <a:pt x="451" y="0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69" name="Google Shape;883;p35">
              <a:extLst>
                <a:ext uri="{FF2B5EF4-FFF2-40B4-BE49-F238E27FC236}">
                  <a16:creationId xmlns:a16="http://schemas.microsoft.com/office/drawing/2014/main" id="{CD187C2F-BA9F-5945-A520-A71CA20B9377}"/>
                </a:ext>
              </a:extLst>
            </p:cNvPr>
            <p:cNvSpPr/>
            <p:nvPr/>
          </p:nvSpPr>
          <p:spPr>
            <a:xfrm>
              <a:off x="4211275" y="5125300"/>
              <a:ext cx="7475" cy="6300"/>
            </a:xfrm>
            <a:custGeom>
              <a:avLst/>
              <a:gdLst/>
              <a:ahLst/>
              <a:cxnLst/>
              <a:rect l="l" t="t" r="r" b="b"/>
              <a:pathLst>
                <a:path w="299" h="252" extrusionOk="0">
                  <a:moveTo>
                    <a:pt x="298" y="0"/>
                  </a:moveTo>
                  <a:cubicBezTo>
                    <a:pt x="161" y="0"/>
                    <a:pt x="47" y="91"/>
                    <a:pt x="1" y="229"/>
                  </a:cubicBezTo>
                  <a:lnTo>
                    <a:pt x="275" y="252"/>
                  </a:lnTo>
                  <a:cubicBezTo>
                    <a:pt x="275" y="160"/>
                    <a:pt x="298" y="91"/>
                    <a:pt x="298" y="0"/>
                  </a:cubicBezTo>
                  <a:close/>
                </a:path>
              </a:pathLst>
            </a:custGeom>
            <a:solidFill>
              <a:srgbClr val="CB5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70" name="Google Shape;884;p35">
              <a:extLst>
                <a:ext uri="{FF2B5EF4-FFF2-40B4-BE49-F238E27FC236}">
                  <a16:creationId xmlns:a16="http://schemas.microsoft.com/office/drawing/2014/main" id="{D8B6030A-0CF4-BE23-29EE-5489C8C7D4A1}"/>
                </a:ext>
              </a:extLst>
            </p:cNvPr>
            <p:cNvSpPr/>
            <p:nvPr/>
          </p:nvSpPr>
          <p:spPr>
            <a:xfrm>
              <a:off x="3040525" y="4384400"/>
              <a:ext cx="18875" cy="57200"/>
            </a:xfrm>
            <a:custGeom>
              <a:avLst/>
              <a:gdLst/>
              <a:ahLst/>
              <a:cxnLst/>
              <a:rect l="l" t="t" r="r" b="b"/>
              <a:pathLst>
                <a:path w="755" h="2288" extrusionOk="0">
                  <a:moveTo>
                    <a:pt x="549" y="1"/>
                  </a:moveTo>
                  <a:cubicBezTo>
                    <a:pt x="206" y="618"/>
                    <a:pt x="23" y="1304"/>
                    <a:pt x="23" y="2013"/>
                  </a:cubicBezTo>
                  <a:cubicBezTo>
                    <a:pt x="0" y="2082"/>
                    <a:pt x="137" y="2196"/>
                    <a:pt x="229" y="2288"/>
                  </a:cubicBezTo>
                  <a:cubicBezTo>
                    <a:pt x="503" y="1579"/>
                    <a:pt x="686" y="824"/>
                    <a:pt x="755" y="69"/>
                  </a:cubicBezTo>
                  <a:cubicBezTo>
                    <a:pt x="686" y="47"/>
                    <a:pt x="549" y="1"/>
                    <a:pt x="549" y="1"/>
                  </a:cubicBezTo>
                  <a:close/>
                </a:path>
              </a:pathLst>
            </a:custGeom>
            <a:solidFill>
              <a:srgbClr val="E39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71" name="Google Shape;885;p35">
              <a:extLst>
                <a:ext uri="{FF2B5EF4-FFF2-40B4-BE49-F238E27FC236}">
                  <a16:creationId xmlns:a16="http://schemas.microsoft.com/office/drawing/2014/main" id="{20A15CF3-57BC-6195-0409-11B714EE6E49}"/>
                </a:ext>
              </a:extLst>
            </p:cNvPr>
            <p:cNvSpPr/>
            <p:nvPr/>
          </p:nvSpPr>
          <p:spPr>
            <a:xfrm>
              <a:off x="3052525" y="4323250"/>
              <a:ext cx="25750" cy="44025"/>
            </a:xfrm>
            <a:custGeom>
              <a:avLst/>
              <a:gdLst/>
              <a:ahLst/>
              <a:cxnLst/>
              <a:rect l="l" t="t" r="r" b="b"/>
              <a:pathLst>
                <a:path w="1030" h="1761" extrusionOk="0">
                  <a:moveTo>
                    <a:pt x="755" y="0"/>
                  </a:moveTo>
                  <a:cubicBezTo>
                    <a:pt x="526" y="366"/>
                    <a:pt x="480" y="846"/>
                    <a:pt x="206" y="1235"/>
                  </a:cubicBezTo>
                  <a:cubicBezTo>
                    <a:pt x="0" y="1509"/>
                    <a:pt x="297" y="1647"/>
                    <a:pt x="503" y="1761"/>
                  </a:cubicBezTo>
                  <a:cubicBezTo>
                    <a:pt x="755" y="1304"/>
                    <a:pt x="938" y="800"/>
                    <a:pt x="1029" y="275"/>
                  </a:cubicBezTo>
                  <a:lnTo>
                    <a:pt x="755" y="0"/>
                  </a:lnTo>
                  <a:close/>
                </a:path>
              </a:pathLst>
            </a:custGeom>
            <a:solidFill>
              <a:srgbClr val="E38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72" name="Google Shape;886;p35">
              <a:extLst>
                <a:ext uri="{FF2B5EF4-FFF2-40B4-BE49-F238E27FC236}">
                  <a16:creationId xmlns:a16="http://schemas.microsoft.com/office/drawing/2014/main" id="{698F623F-3967-725E-BCFE-B07FCD1DB68E}"/>
                </a:ext>
              </a:extLst>
            </p:cNvPr>
            <p:cNvSpPr/>
            <p:nvPr/>
          </p:nvSpPr>
          <p:spPr>
            <a:xfrm>
              <a:off x="4337625" y="4498000"/>
              <a:ext cx="138925" cy="476400"/>
            </a:xfrm>
            <a:custGeom>
              <a:avLst/>
              <a:gdLst/>
              <a:ahLst/>
              <a:cxnLst/>
              <a:rect l="l" t="t" r="r" b="b"/>
              <a:pathLst>
                <a:path w="5557" h="19056" extrusionOk="0">
                  <a:moveTo>
                    <a:pt x="3818" y="0"/>
                  </a:moveTo>
                  <a:cubicBezTo>
                    <a:pt x="3554" y="0"/>
                    <a:pt x="3528" y="202"/>
                    <a:pt x="3453" y="785"/>
                  </a:cubicBezTo>
                  <a:cubicBezTo>
                    <a:pt x="3430" y="945"/>
                    <a:pt x="3225" y="945"/>
                    <a:pt x="3133" y="1082"/>
                  </a:cubicBezTo>
                  <a:cubicBezTo>
                    <a:pt x="2904" y="2157"/>
                    <a:pt x="3156" y="3186"/>
                    <a:pt x="3476" y="4215"/>
                  </a:cubicBezTo>
                  <a:cubicBezTo>
                    <a:pt x="3613" y="4398"/>
                    <a:pt x="3705" y="4626"/>
                    <a:pt x="3751" y="4855"/>
                  </a:cubicBezTo>
                  <a:lnTo>
                    <a:pt x="3751" y="5198"/>
                  </a:lnTo>
                  <a:cubicBezTo>
                    <a:pt x="3842" y="5632"/>
                    <a:pt x="3522" y="6067"/>
                    <a:pt x="3705" y="6524"/>
                  </a:cubicBezTo>
                  <a:cubicBezTo>
                    <a:pt x="3765" y="6591"/>
                    <a:pt x="3839" y="6607"/>
                    <a:pt x="3919" y="6607"/>
                  </a:cubicBezTo>
                  <a:cubicBezTo>
                    <a:pt x="3992" y="6607"/>
                    <a:pt x="4071" y="6594"/>
                    <a:pt x="4148" y="6594"/>
                  </a:cubicBezTo>
                  <a:cubicBezTo>
                    <a:pt x="4277" y="6594"/>
                    <a:pt x="4404" y="6630"/>
                    <a:pt x="4505" y="6822"/>
                  </a:cubicBezTo>
                  <a:cubicBezTo>
                    <a:pt x="3933" y="7256"/>
                    <a:pt x="3796" y="7805"/>
                    <a:pt x="4208" y="8491"/>
                  </a:cubicBezTo>
                  <a:cubicBezTo>
                    <a:pt x="4437" y="8902"/>
                    <a:pt x="4299" y="9291"/>
                    <a:pt x="3979" y="9611"/>
                  </a:cubicBezTo>
                  <a:cubicBezTo>
                    <a:pt x="3911" y="9703"/>
                    <a:pt x="3865" y="9794"/>
                    <a:pt x="3842" y="9909"/>
                  </a:cubicBezTo>
                  <a:cubicBezTo>
                    <a:pt x="3751" y="10297"/>
                    <a:pt x="3156" y="10526"/>
                    <a:pt x="3270" y="10800"/>
                  </a:cubicBezTo>
                  <a:cubicBezTo>
                    <a:pt x="3509" y="11397"/>
                    <a:pt x="3324" y="11495"/>
                    <a:pt x="3064" y="11495"/>
                  </a:cubicBezTo>
                  <a:cubicBezTo>
                    <a:pt x="2935" y="11495"/>
                    <a:pt x="2789" y="11472"/>
                    <a:pt x="2665" y="11472"/>
                  </a:cubicBezTo>
                  <a:cubicBezTo>
                    <a:pt x="2559" y="11472"/>
                    <a:pt x="2470" y="11489"/>
                    <a:pt x="2424" y="11555"/>
                  </a:cubicBezTo>
                  <a:cubicBezTo>
                    <a:pt x="2173" y="12332"/>
                    <a:pt x="2058" y="13156"/>
                    <a:pt x="1395" y="13773"/>
                  </a:cubicBezTo>
                  <a:cubicBezTo>
                    <a:pt x="1395" y="12721"/>
                    <a:pt x="2722" y="11715"/>
                    <a:pt x="1395" y="10732"/>
                  </a:cubicBezTo>
                  <a:cubicBezTo>
                    <a:pt x="1300" y="10695"/>
                    <a:pt x="1201" y="10677"/>
                    <a:pt x="1102" y="10677"/>
                  </a:cubicBezTo>
                  <a:cubicBezTo>
                    <a:pt x="891" y="10677"/>
                    <a:pt x="682" y="10759"/>
                    <a:pt x="526" y="10915"/>
                  </a:cubicBezTo>
                  <a:cubicBezTo>
                    <a:pt x="252" y="11143"/>
                    <a:pt x="252" y="11463"/>
                    <a:pt x="183" y="11761"/>
                  </a:cubicBezTo>
                  <a:cubicBezTo>
                    <a:pt x="0" y="13247"/>
                    <a:pt x="366" y="14711"/>
                    <a:pt x="229" y="16197"/>
                  </a:cubicBezTo>
                  <a:cubicBezTo>
                    <a:pt x="229" y="16311"/>
                    <a:pt x="229" y="16426"/>
                    <a:pt x="229" y="16540"/>
                  </a:cubicBezTo>
                  <a:cubicBezTo>
                    <a:pt x="252" y="17089"/>
                    <a:pt x="938" y="17500"/>
                    <a:pt x="435" y="18163"/>
                  </a:cubicBezTo>
                  <a:cubicBezTo>
                    <a:pt x="275" y="18392"/>
                    <a:pt x="595" y="18758"/>
                    <a:pt x="824" y="18987"/>
                  </a:cubicBezTo>
                  <a:cubicBezTo>
                    <a:pt x="892" y="19009"/>
                    <a:pt x="938" y="19032"/>
                    <a:pt x="984" y="19055"/>
                  </a:cubicBezTo>
                  <a:cubicBezTo>
                    <a:pt x="1350" y="18689"/>
                    <a:pt x="1304" y="18049"/>
                    <a:pt x="1830" y="17752"/>
                  </a:cubicBezTo>
                  <a:cubicBezTo>
                    <a:pt x="1967" y="17683"/>
                    <a:pt x="1967" y="17386"/>
                    <a:pt x="1990" y="17180"/>
                  </a:cubicBezTo>
                  <a:cubicBezTo>
                    <a:pt x="2013" y="16929"/>
                    <a:pt x="1990" y="16608"/>
                    <a:pt x="2241" y="16517"/>
                  </a:cubicBezTo>
                  <a:cubicBezTo>
                    <a:pt x="2653" y="16311"/>
                    <a:pt x="2676" y="15808"/>
                    <a:pt x="2996" y="15557"/>
                  </a:cubicBezTo>
                  <a:cubicBezTo>
                    <a:pt x="3293" y="14871"/>
                    <a:pt x="3613" y="14230"/>
                    <a:pt x="4002" y="13590"/>
                  </a:cubicBezTo>
                  <a:cubicBezTo>
                    <a:pt x="4391" y="12721"/>
                    <a:pt x="4642" y="11829"/>
                    <a:pt x="4734" y="10892"/>
                  </a:cubicBezTo>
                  <a:cubicBezTo>
                    <a:pt x="4734" y="10640"/>
                    <a:pt x="4780" y="10412"/>
                    <a:pt x="4848" y="10160"/>
                  </a:cubicBezTo>
                  <a:cubicBezTo>
                    <a:pt x="5328" y="8948"/>
                    <a:pt x="5557" y="7622"/>
                    <a:pt x="5511" y="6318"/>
                  </a:cubicBezTo>
                  <a:cubicBezTo>
                    <a:pt x="5237" y="4375"/>
                    <a:pt x="5168" y="2385"/>
                    <a:pt x="4665" y="465"/>
                  </a:cubicBezTo>
                  <a:cubicBezTo>
                    <a:pt x="4642" y="350"/>
                    <a:pt x="4574" y="236"/>
                    <a:pt x="4482" y="144"/>
                  </a:cubicBezTo>
                  <a:cubicBezTo>
                    <a:pt x="4165" y="57"/>
                    <a:pt x="3958" y="0"/>
                    <a:pt x="3818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73" name="Google Shape;887;p35">
              <a:extLst>
                <a:ext uri="{FF2B5EF4-FFF2-40B4-BE49-F238E27FC236}">
                  <a16:creationId xmlns:a16="http://schemas.microsoft.com/office/drawing/2014/main" id="{6C7D12CC-AD6E-9B43-9604-B2D5530DE697}"/>
                </a:ext>
              </a:extLst>
            </p:cNvPr>
            <p:cNvSpPr/>
            <p:nvPr/>
          </p:nvSpPr>
          <p:spPr>
            <a:xfrm>
              <a:off x="4443950" y="4504350"/>
              <a:ext cx="37175" cy="151050"/>
            </a:xfrm>
            <a:custGeom>
              <a:avLst/>
              <a:gdLst/>
              <a:ahLst/>
              <a:cxnLst/>
              <a:rect l="l" t="t" r="r" b="b"/>
              <a:pathLst>
                <a:path w="1487" h="6042" extrusionOk="0">
                  <a:moveTo>
                    <a:pt x="316" y="0"/>
                  </a:moveTo>
                  <a:cubicBezTo>
                    <a:pt x="290" y="0"/>
                    <a:pt x="261" y="2"/>
                    <a:pt x="229" y="5"/>
                  </a:cubicBezTo>
                  <a:cubicBezTo>
                    <a:pt x="229" y="371"/>
                    <a:pt x="1" y="714"/>
                    <a:pt x="344" y="1057"/>
                  </a:cubicBezTo>
                  <a:cubicBezTo>
                    <a:pt x="549" y="1262"/>
                    <a:pt x="504" y="1583"/>
                    <a:pt x="481" y="1880"/>
                  </a:cubicBezTo>
                  <a:cubicBezTo>
                    <a:pt x="458" y="2497"/>
                    <a:pt x="549" y="3115"/>
                    <a:pt x="732" y="3686"/>
                  </a:cubicBezTo>
                  <a:cubicBezTo>
                    <a:pt x="915" y="4281"/>
                    <a:pt x="1030" y="4898"/>
                    <a:pt x="1007" y="5516"/>
                  </a:cubicBezTo>
                  <a:cubicBezTo>
                    <a:pt x="984" y="5721"/>
                    <a:pt x="1098" y="5904"/>
                    <a:pt x="1258" y="6042"/>
                  </a:cubicBezTo>
                  <a:cubicBezTo>
                    <a:pt x="1350" y="5813"/>
                    <a:pt x="1487" y="5584"/>
                    <a:pt x="1373" y="5356"/>
                  </a:cubicBezTo>
                  <a:cubicBezTo>
                    <a:pt x="1144" y="4853"/>
                    <a:pt x="1258" y="4327"/>
                    <a:pt x="1213" y="3824"/>
                  </a:cubicBezTo>
                  <a:cubicBezTo>
                    <a:pt x="732" y="2932"/>
                    <a:pt x="1281" y="1948"/>
                    <a:pt x="984" y="1034"/>
                  </a:cubicBezTo>
                  <a:lnTo>
                    <a:pt x="732" y="759"/>
                  </a:lnTo>
                  <a:cubicBezTo>
                    <a:pt x="427" y="629"/>
                    <a:pt x="849" y="0"/>
                    <a:pt x="316" y="0"/>
                  </a:cubicBezTo>
                  <a:close/>
                </a:path>
              </a:pathLst>
            </a:custGeom>
            <a:solidFill>
              <a:srgbClr val="D564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74" name="Google Shape;888;p35">
              <a:extLst>
                <a:ext uri="{FF2B5EF4-FFF2-40B4-BE49-F238E27FC236}">
                  <a16:creationId xmlns:a16="http://schemas.microsoft.com/office/drawing/2014/main" id="{8A9B904C-7877-54E4-9E2D-113DDE7D213B}"/>
                </a:ext>
              </a:extLst>
            </p:cNvPr>
            <p:cNvSpPr/>
            <p:nvPr/>
          </p:nvSpPr>
          <p:spPr>
            <a:xfrm>
              <a:off x="4410225" y="4836600"/>
              <a:ext cx="27475" cy="57200"/>
            </a:xfrm>
            <a:custGeom>
              <a:avLst/>
              <a:gdLst/>
              <a:ahLst/>
              <a:cxnLst/>
              <a:rect l="l" t="t" r="r" b="b"/>
              <a:pathLst>
                <a:path w="1099" h="2288" extrusionOk="0">
                  <a:moveTo>
                    <a:pt x="1098" y="0"/>
                  </a:moveTo>
                  <a:lnTo>
                    <a:pt x="1098" y="0"/>
                  </a:lnTo>
                  <a:cubicBezTo>
                    <a:pt x="961" y="160"/>
                    <a:pt x="824" y="298"/>
                    <a:pt x="664" y="435"/>
                  </a:cubicBezTo>
                  <a:cubicBezTo>
                    <a:pt x="229" y="663"/>
                    <a:pt x="0" y="1167"/>
                    <a:pt x="92" y="1647"/>
                  </a:cubicBezTo>
                  <a:lnTo>
                    <a:pt x="92" y="2013"/>
                  </a:lnTo>
                  <a:cubicBezTo>
                    <a:pt x="92" y="2104"/>
                    <a:pt x="115" y="2196"/>
                    <a:pt x="115" y="2287"/>
                  </a:cubicBezTo>
                  <a:cubicBezTo>
                    <a:pt x="664" y="1624"/>
                    <a:pt x="1075" y="892"/>
                    <a:pt x="1098" y="0"/>
                  </a:cubicBezTo>
                  <a:close/>
                </a:path>
              </a:pathLst>
            </a:custGeom>
            <a:solidFill>
              <a:srgbClr val="CC52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75" name="Google Shape;889;p35">
              <a:extLst>
                <a:ext uri="{FF2B5EF4-FFF2-40B4-BE49-F238E27FC236}">
                  <a16:creationId xmlns:a16="http://schemas.microsoft.com/office/drawing/2014/main" id="{DB1FB172-BCED-08D6-E335-6929054D11AA}"/>
                </a:ext>
              </a:extLst>
            </p:cNvPr>
            <p:cNvSpPr/>
            <p:nvPr/>
          </p:nvSpPr>
          <p:spPr>
            <a:xfrm>
              <a:off x="4459400" y="4530175"/>
              <a:ext cx="18300" cy="69775"/>
            </a:xfrm>
            <a:custGeom>
              <a:avLst/>
              <a:gdLst/>
              <a:ahLst/>
              <a:cxnLst/>
              <a:rect l="l" t="t" r="r" b="b"/>
              <a:pathLst>
                <a:path w="732" h="2791" extrusionOk="0">
                  <a:moveTo>
                    <a:pt x="366" y="1"/>
                  </a:moveTo>
                  <a:lnTo>
                    <a:pt x="366" y="1"/>
                  </a:lnTo>
                  <a:cubicBezTo>
                    <a:pt x="389" y="229"/>
                    <a:pt x="366" y="481"/>
                    <a:pt x="320" y="710"/>
                  </a:cubicBezTo>
                  <a:cubicBezTo>
                    <a:pt x="0" y="1487"/>
                    <a:pt x="206" y="2150"/>
                    <a:pt x="617" y="2791"/>
                  </a:cubicBezTo>
                  <a:cubicBezTo>
                    <a:pt x="732" y="2036"/>
                    <a:pt x="526" y="1258"/>
                    <a:pt x="617" y="504"/>
                  </a:cubicBezTo>
                  <a:cubicBezTo>
                    <a:pt x="663" y="298"/>
                    <a:pt x="549" y="92"/>
                    <a:pt x="366" y="1"/>
                  </a:cubicBezTo>
                  <a:close/>
                </a:path>
              </a:pathLst>
            </a:custGeom>
            <a:solidFill>
              <a:srgbClr val="AD3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76" name="Google Shape;890;p35">
              <a:extLst>
                <a:ext uri="{FF2B5EF4-FFF2-40B4-BE49-F238E27FC236}">
                  <a16:creationId xmlns:a16="http://schemas.microsoft.com/office/drawing/2014/main" id="{D196F233-CB1B-ECF1-712D-9A9FD6A2B112}"/>
                </a:ext>
              </a:extLst>
            </p:cNvPr>
            <p:cNvSpPr/>
            <p:nvPr/>
          </p:nvSpPr>
          <p:spPr>
            <a:xfrm>
              <a:off x="3008500" y="4621225"/>
              <a:ext cx="25175" cy="27900"/>
            </a:xfrm>
            <a:custGeom>
              <a:avLst/>
              <a:gdLst/>
              <a:ahLst/>
              <a:cxnLst/>
              <a:rect l="l" t="t" r="r" b="b"/>
              <a:pathLst>
                <a:path w="1007" h="1116" extrusionOk="0">
                  <a:moveTo>
                    <a:pt x="678" y="0"/>
                  </a:moveTo>
                  <a:cubicBezTo>
                    <a:pt x="610" y="0"/>
                    <a:pt x="543" y="28"/>
                    <a:pt x="481" y="109"/>
                  </a:cubicBezTo>
                  <a:cubicBezTo>
                    <a:pt x="366" y="269"/>
                    <a:pt x="183" y="360"/>
                    <a:pt x="0" y="360"/>
                  </a:cubicBezTo>
                  <a:cubicBezTo>
                    <a:pt x="46" y="1001"/>
                    <a:pt x="481" y="1115"/>
                    <a:pt x="1007" y="1115"/>
                  </a:cubicBezTo>
                  <a:lnTo>
                    <a:pt x="1007" y="109"/>
                  </a:lnTo>
                  <a:cubicBezTo>
                    <a:pt x="895" y="67"/>
                    <a:pt x="784" y="0"/>
                    <a:pt x="678" y="0"/>
                  </a:cubicBezTo>
                  <a:close/>
                </a:path>
              </a:pathLst>
            </a:custGeom>
            <a:solidFill>
              <a:srgbClr val="C651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77" name="Google Shape;891;p35">
              <a:extLst>
                <a:ext uri="{FF2B5EF4-FFF2-40B4-BE49-F238E27FC236}">
                  <a16:creationId xmlns:a16="http://schemas.microsoft.com/office/drawing/2014/main" id="{20BA377B-CE95-AEFA-3606-87C327AE9F4D}"/>
                </a:ext>
              </a:extLst>
            </p:cNvPr>
            <p:cNvSpPr/>
            <p:nvPr/>
          </p:nvSpPr>
          <p:spPr>
            <a:xfrm>
              <a:off x="4022075" y="5156725"/>
              <a:ext cx="171525" cy="121775"/>
            </a:xfrm>
            <a:custGeom>
              <a:avLst/>
              <a:gdLst/>
              <a:ahLst/>
              <a:cxnLst/>
              <a:rect l="l" t="t" r="r" b="b"/>
              <a:pathLst>
                <a:path w="6861" h="4871" extrusionOk="0">
                  <a:moveTo>
                    <a:pt x="6380" y="1"/>
                  </a:moveTo>
                  <a:lnTo>
                    <a:pt x="6357" y="24"/>
                  </a:lnTo>
                  <a:cubicBezTo>
                    <a:pt x="6265" y="92"/>
                    <a:pt x="6174" y="161"/>
                    <a:pt x="6083" y="252"/>
                  </a:cubicBezTo>
                  <a:cubicBezTo>
                    <a:pt x="6014" y="344"/>
                    <a:pt x="5922" y="412"/>
                    <a:pt x="5808" y="481"/>
                  </a:cubicBezTo>
                  <a:cubicBezTo>
                    <a:pt x="5534" y="595"/>
                    <a:pt x="5282" y="755"/>
                    <a:pt x="5099" y="1007"/>
                  </a:cubicBezTo>
                  <a:cubicBezTo>
                    <a:pt x="5008" y="1578"/>
                    <a:pt x="4573" y="1693"/>
                    <a:pt x="4093" y="1739"/>
                  </a:cubicBezTo>
                  <a:cubicBezTo>
                    <a:pt x="3316" y="1853"/>
                    <a:pt x="2607" y="2196"/>
                    <a:pt x="2035" y="2722"/>
                  </a:cubicBezTo>
                  <a:cubicBezTo>
                    <a:pt x="1806" y="3248"/>
                    <a:pt x="1326" y="3385"/>
                    <a:pt x="846" y="3522"/>
                  </a:cubicBezTo>
                  <a:cubicBezTo>
                    <a:pt x="503" y="3614"/>
                    <a:pt x="91" y="3682"/>
                    <a:pt x="0" y="4140"/>
                  </a:cubicBezTo>
                  <a:cubicBezTo>
                    <a:pt x="83" y="4618"/>
                    <a:pt x="284" y="4871"/>
                    <a:pt x="622" y="4871"/>
                  </a:cubicBezTo>
                  <a:cubicBezTo>
                    <a:pt x="753" y="4871"/>
                    <a:pt x="903" y="4833"/>
                    <a:pt x="1075" y="4757"/>
                  </a:cubicBezTo>
                  <a:cubicBezTo>
                    <a:pt x="1372" y="4688"/>
                    <a:pt x="1646" y="4597"/>
                    <a:pt x="1898" y="4460"/>
                  </a:cubicBezTo>
                  <a:cubicBezTo>
                    <a:pt x="2584" y="3842"/>
                    <a:pt x="3590" y="3774"/>
                    <a:pt x="4253" y="3088"/>
                  </a:cubicBezTo>
                  <a:cubicBezTo>
                    <a:pt x="4368" y="2973"/>
                    <a:pt x="4642" y="3019"/>
                    <a:pt x="4848" y="2973"/>
                  </a:cubicBezTo>
                  <a:cubicBezTo>
                    <a:pt x="5099" y="2539"/>
                    <a:pt x="5488" y="2196"/>
                    <a:pt x="5922" y="1967"/>
                  </a:cubicBezTo>
                  <a:cubicBezTo>
                    <a:pt x="6220" y="1807"/>
                    <a:pt x="6448" y="1556"/>
                    <a:pt x="6608" y="1258"/>
                  </a:cubicBezTo>
                  <a:lnTo>
                    <a:pt x="6608" y="1258"/>
                  </a:lnTo>
                  <a:cubicBezTo>
                    <a:pt x="6448" y="1281"/>
                    <a:pt x="6288" y="1304"/>
                    <a:pt x="6128" y="1327"/>
                  </a:cubicBezTo>
                  <a:cubicBezTo>
                    <a:pt x="6060" y="1327"/>
                    <a:pt x="5922" y="1304"/>
                    <a:pt x="5922" y="1258"/>
                  </a:cubicBezTo>
                  <a:cubicBezTo>
                    <a:pt x="5900" y="1167"/>
                    <a:pt x="5877" y="984"/>
                    <a:pt x="5922" y="938"/>
                  </a:cubicBezTo>
                  <a:cubicBezTo>
                    <a:pt x="6060" y="847"/>
                    <a:pt x="6197" y="778"/>
                    <a:pt x="6334" y="732"/>
                  </a:cubicBezTo>
                  <a:cubicBezTo>
                    <a:pt x="6426" y="664"/>
                    <a:pt x="6494" y="572"/>
                    <a:pt x="6586" y="504"/>
                  </a:cubicBezTo>
                  <a:lnTo>
                    <a:pt x="6860" y="1"/>
                  </a:ln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78" name="Google Shape;892;p35">
              <a:extLst>
                <a:ext uri="{FF2B5EF4-FFF2-40B4-BE49-F238E27FC236}">
                  <a16:creationId xmlns:a16="http://schemas.microsoft.com/office/drawing/2014/main" id="{0967AC1C-4A96-A38F-0459-87B2073E9860}"/>
                </a:ext>
              </a:extLst>
            </p:cNvPr>
            <p:cNvSpPr/>
            <p:nvPr/>
          </p:nvSpPr>
          <p:spPr>
            <a:xfrm>
              <a:off x="3772825" y="5281075"/>
              <a:ext cx="197250" cy="57475"/>
            </a:xfrm>
            <a:custGeom>
              <a:avLst/>
              <a:gdLst/>
              <a:ahLst/>
              <a:cxnLst/>
              <a:rect l="l" t="t" r="r" b="b"/>
              <a:pathLst>
                <a:path w="7890" h="2299" extrusionOk="0">
                  <a:moveTo>
                    <a:pt x="7241" y="0"/>
                  </a:moveTo>
                  <a:cubicBezTo>
                    <a:pt x="7066" y="0"/>
                    <a:pt x="6871" y="42"/>
                    <a:pt x="6700" y="80"/>
                  </a:cubicBezTo>
                  <a:cubicBezTo>
                    <a:pt x="5520" y="860"/>
                    <a:pt x="4242" y="1349"/>
                    <a:pt x="2868" y="1349"/>
                  </a:cubicBezTo>
                  <a:cubicBezTo>
                    <a:pt x="2751" y="1349"/>
                    <a:pt x="2634" y="1345"/>
                    <a:pt x="2516" y="1338"/>
                  </a:cubicBezTo>
                  <a:cubicBezTo>
                    <a:pt x="2698" y="1086"/>
                    <a:pt x="3476" y="926"/>
                    <a:pt x="2721" y="400"/>
                  </a:cubicBezTo>
                  <a:lnTo>
                    <a:pt x="2721" y="400"/>
                  </a:lnTo>
                  <a:cubicBezTo>
                    <a:pt x="2424" y="492"/>
                    <a:pt x="2173" y="698"/>
                    <a:pt x="1852" y="766"/>
                  </a:cubicBezTo>
                  <a:cubicBezTo>
                    <a:pt x="1761" y="812"/>
                    <a:pt x="1669" y="858"/>
                    <a:pt x="1578" y="903"/>
                  </a:cubicBezTo>
                  <a:cubicBezTo>
                    <a:pt x="1418" y="995"/>
                    <a:pt x="1212" y="1041"/>
                    <a:pt x="1052" y="1109"/>
                  </a:cubicBezTo>
                  <a:lnTo>
                    <a:pt x="778" y="1201"/>
                  </a:lnTo>
                  <a:cubicBezTo>
                    <a:pt x="572" y="1269"/>
                    <a:pt x="389" y="1338"/>
                    <a:pt x="206" y="1429"/>
                  </a:cubicBezTo>
                  <a:cubicBezTo>
                    <a:pt x="115" y="1498"/>
                    <a:pt x="46" y="1589"/>
                    <a:pt x="0" y="1681"/>
                  </a:cubicBezTo>
                  <a:cubicBezTo>
                    <a:pt x="51" y="2098"/>
                    <a:pt x="242" y="2185"/>
                    <a:pt x="469" y="2185"/>
                  </a:cubicBezTo>
                  <a:cubicBezTo>
                    <a:pt x="630" y="2185"/>
                    <a:pt x="810" y="2141"/>
                    <a:pt x="970" y="2141"/>
                  </a:cubicBezTo>
                  <a:cubicBezTo>
                    <a:pt x="1090" y="2141"/>
                    <a:pt x="1199" y="2165"/>
                    <a:pt x="1281" y="2253"/>
                  </a:cubicBezTo>
                  <a:cubicBezTo>
                    <a:pt x="1349" y="2275"/>
                    <a:pt x="1441" y="2298"/>
                    <a:pt x="1509" y="2298"/>
                  </a:cubicBezTo>
                  <a:cubicBezTo>
                    <a:pt x="1578" y="2275"/>
                    <a:pt x="1669" y="2253"/>
                    <a:pt x="1738" y="2253"/>
                  </a:cubicBezTo>
                  <a:cubicBezTo>
                    <a:pt x="1830" y="2184"/>
                    <a:pt x="1944" y="2115"/>
                    <a:pt x="2012" y="2047"/>
                  </a:cubicBezTo>
                  <a:lnTo>
                    <a:pt x="2264" y="2047"/>
                  </a:lnTo>
                  <a:cubicBezTo>
                    <a:pt x="2516" y="2127"/>
                    <a:pt x="2773" y="2167"/>
                    <a:pt x="3027" y="2167"/>
                  </a:cubicBezTo>
                  <a:cubicBezTo>
                    <a:pt x="3282" y="2167"/>
                    <a:pt x="3533" y="2127"/>
                    <a:pt x="3773" y="2047"/>
                  </a:cubicBezTo>
                  <a:cubicBezTo>
                    <a:pt x="4346" y="1781"/>
                    <a:pt x="4937" y="1533"/>
                    <a:pt x="5563" y="1533"/>
                  </a:cubicBezTo>
                  <a:cubicBezTo>
                    <a:pt x="5637" y="1533"/>
                    <a:pt x="5711" y="1536"/>
                    <a:pt x="5785" y="1544"/>
                  </a:cubicBezTo>
                  <a:cubicBezTo>
                    <a:pt x="6220" y="1544"/>
                    <a:pt x="6449" y="1224"/>
                    <a:pt x="6792" y="1041"/>
                  </a:cubicBezTo>
                  <a:cubicBezTo>
                    <a:pt x="7089" y="766"/>
                    <a:pt x="7889" y="1063"/>
                    <a:pt x="7752" y="377"/>
                  </a:cubicBezTo>
                  <a:cubicBezTo>
                    <a:pt x="7698" y="83"/>
                    <a:pt x="7489" y="0"/>
                    <a:pt x="7241" y="0"/>
                  </a:cubicBezTo>
                  <a:close/>
                </a:path>
              </a:pathLst>
            </a:custGeom>
            <a:solidFill>
              <a:srgbClr val="D669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79" name="Google Shape;893;p35">
              <a:extLst>
                <a:ext uri="{FF2B5EF4-FFF2-40B4-BE49-F238E27FC236}">
                  <a16:creationId xmlns:a16="http://schemas.microsoft.com/office/drawing/2014/main" id="{BE60A829-456B-5269-1034-D991EB372137}"/>
                </a:ext>
              </a:extLst>
            </p:cNvPr>
            <p:cNvSpPr/>
            <p:nvPr/>
          </p:nvSpPr>
          <p:spPr>
            <a:xfrm>
              <a:off x="3928300" y="5255050"/>
              <a:ext cx="120650" cy="51475"/>
            </a:xfrm>
            <a:custGeom>
              <a:avLst/>
              <a:gdLst/>
              <a:ahLst/>
              <a:cxnLst/>
              <a:rect l="l" t="t" r="r" b="b"/>
              <a:pathLst>
                <a:path w="4826" h="2059" extrusionOk="0">
                  <a:moveTo>
                    <a:pt x="3682" y="1"/>
                  </a:moveTo>
                  <a:cubicBezTo>
                    <a:pt x="3256" y="149"/>
                    <a:pt x="2860" y="387"/>
                    <a:pt x="2409" y="387"/>
                  </a:cubicBezTo>
                  <a:cubicBezTo>
                    <a:pt x="2303" y="387"/>
                    <a:pt x="2195" y="374"/>
                    <a:pt x="2082" y="344"/>
                  </a:cubicBezTo>
                  <a:cubicBezTo>
                    <a:pt x="1396" y="412"/>
                    <a:pt x="710" y="572"/>
                    <a:pt x="70" y="847"/>
                  </a:cubicBezTo>
                  <a:cubicBezTo>
                    <a:pt x="1" y="1053"/>
                    <a:pt x="138" y="1144"/>
                    <a:pt x="321" y="1213"/>
                  </a:cubicBezTo>
                  <a:cubicBezTo>
                    <a:pt x="359" y="1216"/>
                    <a:pt x="396" y="1217"/>
                    <a:pt x="434" y="1217"/>
                  </a:cubicBezTo>
                  <a:cubicBezTo>
                    <a:pt x="777" y="1217"/>
                    <a:pt x="1122" y="1100"/>
                    <a:pt x="1485" y="1100"/>
                  </a:cubicBezTo>
                  <a:cubicBezTo>
                    <a:pt x="1664" y="1100"/>
                    <a:pt x="1847" y="1128"/>
                    <a:pt x="2036" y="1213"/>
                  </a:cubicBezTo>
                  <a:cubicBezTo>
                    <a:pt x="2036" y="1487"/>
                    <a:pt x="1647" y="1716"/>
                    <a:pt x="1830" y="2059"/>
                  </a:cubicBezTo>
                  <a:cubicBezTo>
                    <a:pt x="2585" y="1784"/>
                    <a:pt x="3339" y="1487"/>
                    <a:pt x="4071" y="1190"/>
                  </a:cubicBezTo>
                  <a:cubicBezTo>
                    <a:pt x="4346" y="1075"/>
                    <a:pt x="4666" y="1098"/>
                    <a:pt x="4826" y="824"/>
                  </a:cubicBezTo>
                  <a:lnTo>
                    <a:pt x="4826" y="824"/>
                  </a:lnTo>
                  <a:cubicBezTo>
                    <a:pt x="4760" y="837"/>
                    <a:pt x="4699" y="842"/>
                    <a:pt x="4643" y="842"/>
                  </a:cubicBezTo>
                  <a:cubicBezTo>
                    <a:pt x="4186" y="842"/>
                    <a:pt x="4005" y="456"/>
                    <a:pt x="3842" y="69"/>
                  </a:cubicBezTo>
                  <a:lnTo>
                    <a:pt x="3682" y="1"/>
                  </a:lnTo>
                  <a:close/>
                </a:path>
              </a:pathLst>
            </a:custGeom>
            <a:solidFill>
              <a:srgbClr val="B0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80" name="Google Shape;894;p35">
              <a:extLst>
                <a:ext uri="{FF2B5EF4-FFF2-40B4-BE49-F238E27FC236}">
                  <a16:creationId xmlns:a16="http://schemas.microsoft.com/office/drawing/2014/main" id="{F2EC8501-322F-A097-51F9-C671BB788C71}"/>
                </a:ext>
              </a:extLst>
            </p:cNvPr>
            <p:cNvSpPr/>
            <p:nvPr/>
          </p:nvSpPr>
          <p:spPr>
            <a:xfrm>
              <a:off x="3934025" y="5275075"/>
              <a:ext cx="62900" cy="31450"/>
            </a:xfrm>
            <a:custGeom>
              <a:avLst/>
              <a:gdLst/>
              <a:ahLst/>
              <a:cxnLst/>
              <a:rect l="l" t="t" r="r" b="b"/>
              <a:pathLst>
                <a:path w="2516" h="1258" extrusionOk="0">
                  <a:moveTo>
                    <a:pt x="1628" y="1"/>
                  </a:moveTo>
                  <a:cubicBezTo>
                    <a:pt x="1103" y="1"/>
                    <a:pt x="606" y="274"/>
                    <a:pt x="92" y="274"/>
                  </a:cubicBezTo>
                  <a:lnTo>
                    <a:pt x="1" y="389"/>
                  </a:lnTo>
                  <a:lnTo>
                    <a:pt x="92" y="503"/>
                  </a:lnTo>
                  <a:lnTo>
                    <a:pt x="344" y="503"/>
                  </a:lnTo>
                  <a:cubicBezTo>
                    <a:pt x="371" y="508"/>
                    <a:pt x="400" y="510"/>
                    <a:pt x="431" y="510"/>
                  </a:cubicBezTo>
                  <a:cubicBezTo>
                    <a:pt x="559" y="510"/>
                    <a:pt x="712" y="476"/>
                    <a:pt x="840" y="476"/>
                  </a:cubicBezTo>
                  <a:cubicBezTo>
                    <a:pt x="966" y="476"/>
                    <a:pt x="1068" y="509"/>
                    <a:pt x="1098" y="640"/>
                  </a:cubicBezTo>
                  <a:cubicBezTo>
                    <a:pt x="1212" y="1006"/>
                    <a:pt x="709" y="938"/>
                    <a:pt x="504" y="1075"/>
                  </a:cubicBezTo>
                  <a:cubicBezTo>
                    <a:pt x="458" y="1143"/>
                    <a:pt x="389" y="1189"/>
                    <a:pt x="344" y="1258"/>
                  </a:cubicBezTo>
                  <a:lnTo>
                    <a:pt x="1601" y="1258"/>
                  </a:lnTo>
                  <a:cubicBezTo>
                    <a:pt x="1761" y="869"/>
                    <a:pt x="2127" y="663"/>
                    <a:pt x="2424" y="389"/>
                  </a:cubicBezTo>
                  <a:cubicBezTo>
                    <a:pt x="2516" y="297"/>
                    <a:pt x="2470" y="137"/>
                    <a:pt x="2356" y="92"/>
                  </a:cubicBezTo>
                  <a:cubicBezTo>
                    <a:pt x="2196" y="46"/>
                    <a:pt x="2036" y="23"/>
                    <a:pt x="1876" y="23"/>
                  </a:cubicBezTo>
                  <a:cubicBezTo>
                    <a:pt x="1792" y="7"/>
                    <a:pt x="1710" y="1"/>
                    <a:pt x="1628" y="1"/>
                  </a:cubicBezTo>
                  <a:close/>
                </a:path>
              </a:pathLst>
            </a:custGeom>
            <a:solidFill>
              <a:srgbClr val="C34C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81" name="Google Shape;895;p35">
              <a:extLst>
                <a:ext uri="{FF2B5EF4-FFF2-40B4-BE49-F238E27FC236}">
                  <a16:creationId xmlns:a16="http://schemas.microsoft.com/office/drawing/2014/main" id="{3B1DE26A-9E76-9814-99A9-CC406BA67246}"/>
                </a:ext>
              </a:extLst>
            </p:cNvPr>
            <p:cNvSpPr/>
            <p:nvPr/>
          </p:nvSpPr>
          <p:spPr>
            <a:xfrm>
              <a:off x="3660775" y="5298150"/>
              <a:ext cx="157100" cy="40125"/>
            </a:xfrm>
            <a:custGeom>
              <a:avLst/>
              <a:gdLst/>
              <a:ahLst/>
              <a:cxnLst/>
              <a:rect l="l" t="t" r="r" b="b"/>
              <a:pathLst>
                <a:path w="6284" h="1605" extrusionOk="0">
                  <a:moveTo>
                    <a:pt x="6089" y="0"/>
                  </a:moveTo>
                  <a:cubicBezTo>
                    <a:pt x="6044" y="0"/>
                    <a:pt x="5989" y="12"/>
                    <a:pt x="5923" y="37"/>
                  </a:cubicBezTo>
                  <a:lnTo>
                    <a:pt x="5283" y="106"/>
                  </a:lnTo>
                  <a:cubicBezTo>
                    <a:pt x="5092" y="198"/>
                    <a:pt x="4894" y="220"/>
                    <a:pt x="4693" y="220"/>
                  </a:cubicBezTo>
                  <a:cubicBezTo>
                    <a:pt x="4492" y="220"/>
                    <a:pt x="4289" y="198"/>
                    <a:pt x="4088" y="198"/>
                  </a:cubicBezTo>
                  <a:cubicBezTo>
                    <a:pt x="3888" y="198"/>
                    <a:pt x="3689" y="220"/>
                    <a:pt x="3499" y="312"/>
                  </a:cubicBezTo>
                  <a:cubicBezTo>
                    <a:pt x="3432" y="405"/>
                    <a:pt x="3334" y="452"/>
                    <a:pt x="3233" y="452"/>
                  </a:cubicBezTo>
                  <a:cubicBezTo>
                    <a:pt x="3160" y="452"/>
                    <a:pt x="3085" y="428"/>
                    <a:pt x="3019" y="380"/>
                  </a:cubicBezTo>
                  <a:cubicBezTo>
                    <a:pt x="2984" y="329"/>
                    <a:pt x="2924" y="303"/>
                    <a:pt x="2868" y="303"/>
                  </a:cubicBezTo>
                  <a:cubicBezTo>
                    <a:pt x="2849" y="303"/>
                    <a:pt x="2830" y="306"/>
                    <a:pt x="2813" y="312"/>
                  </a:cubicBezTo>
                  <a:cubicBezTo>
                    <a:pt x="2451" y="240"/>
                    <a:pt x="2090" y="180"/>
                    <a:pt x="1728" y="180"/>
                  </a:cubicBezTo>
                  <a:cubicBezTo>
                    <a:pt x="1404" y="180"/>
                    <a:pt x="1079" y="228"/>
                    <a:pt x="755" y="358"/>
                  </a:cubicBezTo>
                  <a:cubicBezTo>
                    <a:pt x="686" y="586"/>
                    <a:pt x="1098" y="815"/>
                    <a:pt x="709" y="998"/>
                  </a:cubicBezTo>
                  <a:cubicBezTo>
                    <a:pt x="458" y="1089"/>
                    <a:pt x="183" y="1089"/>
                    <a:pt x="0" y="1341"/>
                  </a:cubicBezTo>
                  <a:cubicBezTo>
                    <a:pt x="138" y="1501"/>
                    <a:pt x="343" y="1570"/>
                    <a:pt x="549" y="1592"/>
                  </a:cubicBezTo>
                  <a:cubicBezTo>
                    <a:pt x="611" y="1601"/>
                    <a:pt x="672" y="1604"/>
                    <a:pt x="733" y="1604"/>
                  </a:cubicBezTo>
                  <a:cubicBezTo>
                    <a:pt x="1183" y="1604"/>
                    <a:pt x="1589" y="1401"/>
                    <a:pt x="2013" y="1341"/>
                  </a:cubicBezTo>
                  <a:cubicBezTo>
                    <a:pt x="2120" y="1191"/>
                    <a:pt x="2166" y="1041"/>
                    <a:pt x="2359" y="1041"/>
                  </a:cubicBezTo>
                  <a:cubicBezTo>
                    <a:pt x="2373" y="1041"/>
                    <a:pt x="2387" y="1042"/>
                    <a:pt x="2401" y="1044"/>
                  </a:cubicBezTo>
                  <a:cubicBezTo>
                    <a:pt x="2607" y="1089"/>
                    <a:pt x="2790" y="1112"/>
                    <a:pt x="2996" y="1112"/>
                  </a:cubicBezTo>
                  <a:lnTo>
                    <a:pt x="3819" y="1112"/>
                  </a:lnTo>
                  <a:cubicBezTo>
                    <a:pt x="3933" y="1112"/>
                    <a:pt x="4025" y="1112"/>
                    <a:pt x="4139" y="1089"/>
                  </a:cubicBezTo>
                  <a:cubicBezTo>
                    <a:pt x="4368" y="1066"/>
                    <a:pt x="4574" y="975"/>
                    <a:pt x="4757" y="815"/>
                  </a:cubicBezTo>
                  <a:cubicBezTo>
                    <a:pt x="4962" y="632"/>
                    <a:pt x="5305" y="815"/>
                    <a:pt x="5511" y="609"/>
                  </a:cubicBezTo>
                  <a:cubicBezTo>
                    <a:pt x="5648" y="426"/>
                    <a:pt x="5877" y="472"/>
                    <a:pt x="6037" y="358"/>
                  </a:cubicBezTo>
                  <a:lnTo>
                    <a:pt x="6266" y="358"/>
                  </a:lnTo>
                  <a:cubicBezTo>
                    <a:pt x="6284" y="144"/>
                    <a:pt x="6246" y="0"/>
                    <a:pt x="6089" y="0"/>
                  </a:cubicBezTo>
                  <a:close/>
                </a:path>
              </a:pathLst>
            </a:custGeom>
            <a:solidFill>
              <a:srgbClr val="AC32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82" name="Google Shape;896;p35">
              <a:extLst>
                <a:ext uri="{FF2B5EF4-FFF2-40B4-BE49-F238E27FC236}">
                  <a16:creationId xmlns:a16="http://schemas.microsoft.com/office/drawing/2014/main" id="{2A8625FF-45DA-CCF6-76A8-8EC7F3822E0B}"/>
                </a:ext>
              </a:extLst>
            </p:cNvPr>
            <p:cNvSpPr/>
            <p:nvPr/>
          </p:nvSpPr>
          <p:spPr>
            <a:xfrm>
              <a:off x="3633325" y="5295075"/>
              <a:ext cx="97775" cy="37175"/>
            </a:xfrm>
            <a:custGeom>
              <a:avLst/>
              <a:gdLst/>
              <a:ahLst/>
              <a:cxnLst/>
              <a:rect l="l" t="t" r="r" b="b"/>
              <a:pathLst>
                <a:path w="3911" h="1487" extrusionOk="0">
                  <a:moveTo>
                    <a:pt x="824" y="0"/>
                  </a:moveTo>
                  <a:cubicBezTo>
                    <a:pt x="664" y="138"/>
                    <a:pt x="389" y="46"/>
                    <a:pt x="252" y="229"/>
                  </a:cubicBezTo>
                  <a:cubicBezTo>
                    <a:pt x="184" y="549"/>
                    <a:pt x="92" y="869"/>
                    <a:pt x="1" y="1144"/>
                  </a:cubicBezTo>
                  <a:lnTo>
                    <a:pt x="1" y="1327"/>
                  </a:lnTo>
                  <a:lnTo>
                    <a:pt x="92" y="1441"/>
                  </a:lnTo>
                  <a:lnTo>
                    <a:pt x="1075" y="1487"/>
                  </a:lnTo>
                  <a:lnTo>
                    <a:pt x="2082" y="1464"/>
                  </a:lnTo>
                  <a:cubicBezTo>
                    <a:pt x="2265" y="1258"/>
                    <a:pt x="2265" y="938"/>
                    <a:pt x="2082" y="732"/>
                  </a:cubicBezTo>
                  <a:cubicBezTo>
                    <a:pt x="2013" y="572"/>
                    <a:pt x="2082" y="481"/>
                    <a:pt x="2219" y="481"/>
                  </a:cubicBezTo>
                  <a:cubicBezTo>
                    <a:pt x="2768" y="435"/>
                    <a:pt x="3339" y="435"/>
                    <a:pt x="3911" y="435"/>
                  </a:cubicBezTo>
                  <a:cubicBezTo>
                    <a:pt x="3705" y="252"/>
                    <a:pt x="3454" y="298"/>
                    <a:pt x="3225" y="275"/>
                  </a:cubicBezTo>
                  <a:cubicBezTo>
                    <a:pt x="2425" y="206"/>
                    <a:pt x="1601" y="229"/>
                    <a:pt x="824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83" name="Google Shape;897;p35">
              <a:extLst>
                <a:ext uri="{FF2B5EF4-FFF2-40B4-BE49-F238E27FC236}">
                  <a16:creationId xmlns:a16="http://schemas.microsoft.com/office/drawing/2014/main" id="{8137EAB9-0562-6866-41FB-01E86218BBDB}"/>
                </a:ext>
              </a:extLst>
            </p:cNvPr>
            <p:cNvSpPr/>
            <p:nvPr/>
          </p:nvSpPr>
          <p:spPr>
            <a:xfrm>
              <a:off x="3712800" y="5319075"/>
              <a:ext cx="92050" cy="21175"/>
            </a:xfrm>
            <a:custGeom>
              <a:avLst/>
              <a:gdLst/>
              <a:ahLst/>
              <a:cxnLst/>
              <a:rect l="l" t="t" r="r" b="b"/>
              <a:pathLst>
                <a:path w="3682" h="847" extrusionOk="0">
                  <a:moveTo>
                    <a:pt x="2653" y="1"/>
                  </a:moveTo>
                  <a:lnTo>
                    <a:pt x="1921" y="24"/>
                  </a:lnTo>
                  <a:cubicBezTo>
                    <a:pt x="1887" y="69"/>
                    <a:pt x="1841" y="92"/>
                    <a:pt x="1795" y="92"/>
                  </a:cubicBezTo>
                  <a:cubicBezTo>
                    <a:pt x="1749" y="92"/>
                    <a:pt x="1704" y="69"/>
                    <a:pt x="1669" y="24"/>
                  </a:cubicBezTo>
                  <a:lnTo>
                    <a:pt x="1418" y="24"/>
                  </a:lnTo>
                  <a:cubicBezTo>
                    <a:pt x="1347" y="107"/>
                    <a:pt x="1251" y="147"/>
                    <a:pt x="1156" y="147"/>
                  </a:cubicBezTo>
                  <a:cubicBezTo>
                    <a:pt x="1068" y="147"/>
                    <a:pt x="981" y="113"/>
                    <a:pt x="915" y="47"/>
                  </a:cubicBezTo>
                  <a:lnTo>
                    <a:pt x="160" y="24"/>
                  </a:lnTo>
                  <a:cubicBezTo>
                    <a:pt x="0" y="161"/>
                    <a:pt x="0" y="390"/>
                    <a:pt x="160" y="527"/>
                  </a:cubicBezTo>
                  <a:cubicBezTo>
                    <a:pt x="371" y="639"/>
                    <a:pt x="591" y="668"/>
                    <a:pt x="814" y="668"/>
                  </a:cubicBezTo>
                  <a:cubicBezTo>
                    <a:pt x="1046" y="668"/>
                    <a:pt x="1282" y="637"/>
                    <a:pt x="1511" y="637"/>
                  </a:cubicBezTo>
                  <a:cubicBezTo>
                    <a:pt x="1732" y="637"/>
                    <a:pt x="1947" y="666"/>
                    <a:pt x="2150" y="778"/>
                  </a:cubicBezTo>
                  <a:lnTo>
                    <a:pt x="2904" y="778"/>
                  </a:lnTo>
                  <a:cubicBezTo>
                    <a:pt x="2939" y="824"/>
                    <a:pt x="2990" y="847"/>
                    <a:pt x="3041" y="847"/>
                  </a:cubicBezTo>
                  <a:cubicBezTo>
                    <a:pt x="3093" y="847"/>
                    <a:pt x="3144" y="824"/>
                    <a:pt x="3179" y="778"/>
                  </a:cubicBezTo>
                  <a:lnTo>
                    <a:pt x="3682" y="755"/>
                  </a:lnTo>
                  <a:cubicBezTo>
                    <a:pt x="3505" y="520"/>
                    <a:pt x="3262" y="503"/>
                    <a:pt x="3023" y="503"/>
                  </a:cubicBezTo>
                  <a:cubicBezTo>
                    <a:pt x="2983" y="503"/>
                    <a:pt x="2943" y="504"/>
                    <a:pt x="2904" y="504"/>
                  </a:cubicBezTo>
                  <a:cubicBezTo>
                    <a:pt x="2470" y="504"/>
                    <a:pt x="2607" y="252"/>
                    <a:pt x="2653" y="1"/>
                  </a:cubicBezTo>
                  <a:close/>
                </a:path>
              </a:pathLst>
            </a:custGeom>
            <a:solidFill>
              <a:srgbClr val="BE43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84" name="Google Shape;898;p35">
              <a:extLst>
                <a:ext uri="{FF2B5EF4-FFF2-40B4-BE49-F238E27FC236}">
                  <a16:creationId xmlns:a16="http://schemas.microsoft.com/office/drawing/2014/main" id="{4459F04A-CAE1-433F-2486-DF2075386741}"/>
                </a:ext>
              </a:extLst>
            </p:cNvPr>
            <p:cNvSpPr/>
            <p:nvPr/>
          </p:nvSpPr>
          <p:spPr>
            <a:xfrm>
              <a:off x="3716800" y="5331575"/>
              <a:ext cx="50325" cy="6475"/>
            </a:xfrm>
            <a:custGeom>
              <a:avLst/>
              <a:gdLst/>
              <a:ahLst/>
              <a:cxnLst/>
              <a:rect l="l" t="t" r="r" b="b"/>
              <a:pathLst>
                <a:path w="2013" h="259" extrusionOk="0">
                  <a:moveTo>
                    <a:pt x="1426" y="0"/>
                  </a:moveTo>
                  <a:cubicBezTo>
                    <a:pt x="1400" y="0"/>
                    <a:pt x="1375" y="2"/>
                    <a:pt x="1349" y="4"/>
                  </a:cubicBezTo>
                  <a:lnTo>
                    <a:pt x="0" y="4"/>
                  </a:lnTo>
                  <a:cubicBezTo>
                    <a:pt x="124" y="168"/>
                    <a:pt x="302" y="259"/>
                    <a:pt x="487" y="259"/>
                  </a:cubicBezTo>
                  <a:cubicBezTo>
                    <a:pt x="507" y="259"/>
                    <a:pt x="528" y="258"/>
                    <a:pt x="549" y="255"/>
                  </a:cubicBezTo>
                  <a:lnTo>
                    <a:pt x="2013" y="255"/>
                  </a:lnTo>
                  <a:cubicBezTo>
                    <a:pt x="1869" y="91"/>
                    <a:pt x="1651" y="0"/>
                    <a:pt x="1426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85" name="Google Shape;899;p35">
              <a:extLst>
                <a:ext uri="{FF2B5EF4-FFF2-40B4-BE49-F238E27FC236}">
                  <a16:creationId xmlns:a16="http://schemas.microsoft.com/office/drawing/2014/main" id="{65126412-EF5C-528C-B7C4-D9E3744C5C16}"/>
                </a:ext>
              </a:extLst>
            </p:cNvPr>
            <p:cNvSpPr/>
            <p:nvPr/>
          </p:nvSpPr>
          <p:spPr>
            <a:xfrm>
              <a:off x="3578450" y="5312075"/>
              <a:ext cx="40625" cy="13325"/>
            </a:xfrm>
            <a:custGeom>
              <a:avLst/>
              <a:gdLst/>
              <a:ahLst/>
              <a:cxnLst/>
              <a:rect l="l" t="t" r="r" b="b"/>
              <a:pathLst>
                <a:path w="1625" h="533" extrusionOk="0">
                  <a:moveTo>
                    <a:pt x="840" y="1"/>
                  </a:moveTo>
                  <a:cubicBezTo>
                    <a:pt x="796" y="1"/>
                    <a:pt x="753" y="3"/>
                    <a:pt x="709" y="6"/>
                  </a:cubicBezTo>
                  <a:cubicBezTo>
                    <a:pt x="688" y="4"/>
                    <a:pt x="667" y="4"/>
                    <a:pt x="645" y="4"/>
                  </a:cubicBezTo>
                  <a:cubicBezTo>
                    <a:pt x="412" y="4"/>
                    <a:pt x="168" y="115"/>
                    <a:pt x="1" y="304"/>
                  </a:cubicBezTo>
                  <a:cubicBezTo>
                    <a:pt x="138" y="464"/>
                    <a:pt x="344" y="532"/>
                    <a:pt x="549" y="532"/>
                  </a:cubicBezTo>
                  <a:lnTo>
                    <a:pt x="1533" y="532"/>
                  </a:lnTo>
                  <a:cubicBezTo>
                    <a:pt x="1624" y="418"/>
                    <a:pt x="1601" y="258"/>
                    <a:pt x="1487" y="189"/>
                  </a:cubicBezTo>
                  <a:cubicBezTo>
                    <a:pt x="1294" y="55"/>
                    <a:pt x="1070" y="1"/>
                    <a:pt x="840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86" name="Google Shape;900;p35">
              <a:extLst>
                <a:ext uri="{FF2B5EF4-FFF2-40B4-BE49-F238E27FC236}">
                  <a16:creationId xmlns:a16="http://schemas.microsoft.com/office/drawing/2014/main" id="{7ABDB251-EE5C-1006-91B4-87135456101B}"/>
                </a:ext>
              </a:extLst>
            </p:cNvPr>
            <p:cNvSpPr/>
            <p:nvPr/>
          </p:nvSpPr>
          <p:spPr>
            <a:xfrm>
              <a:off x="3565300" y="5306500"/>
              <a:ext cx="32600" cy="13175"/>
            </a:xfrm>
            <a:custGeom>
              <a:avLst/>
              <a:gdLst/>
              <a:ahLst/>
              <a:cxnLst/>
              <a:rect l="l" t="t" r="r" b="b"/>
              <a:pathLst>
                <a:path w="1304" h="527" extrusionOk="0">
                  <a:moveTo>
                    <a:pt x="782" y="1"/>
                  </a:moveTo>
                  <a:cubicBezTo>
                    <a:pt x="593" y="1"/>
                    <a:pt x="377" y="76"/>
                    <a:pt x="161" y="138"/>
                  </a:cubicBezTo>
                  <a:cubicBezTo>
                    <a:pt x="46" y="229"/>
                    <a:pt x="1" y="367"/>
                    <a:pt x="46" y="504"/>
                  </a:cubicBezTo>
                  <a:lnTo>
                    <a:pt x="527" y="527"/>
                  </a:lnTo>
                  <a:lnTo>
                    <a:pt x="1304" y="504"/>
                  </a:lnTo>
                  <a:cubicBezTo>
                    <a:pt x="1203" y="114"/>
                    <a:pt x="1013" y="1"/>
                    <a:pt x="782" y="1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87" name="Google Shape;901;p35">
              <a:extLst>
                <a:ext uri="{FF2B5EF4-FFF2-40B4-BE49-F238E27FC236}">
                  <a16:creationId xmlns:a16="http://schemas.microsoft.com/office/drawing/2014/main" id="{BB42E25C-3C32-C537-5FD9-C75F1D686894}"/>
                </a:ext>
              </a:extLst>
            </p:cNvPr>
            <p:cNvSpPr/>
            <p:nvPr/>
          </p:nvSpPr>
          <p:spPr>
            <a:xfrm>
              <a:off x="3707650" y="5316425"/>
              <a:ext cx="9175" cy="15250"/>
            </a:xfrm>
            <a:custGeom>
              <a:avLst/>
              <a:gdLst/>
              <a:ahLst/>
              <a:cxnLst/>
              <a:rect l="l" t="t" r="r" b="b"/>
              <a:pathLst>
                <a:path w="367" h="610" extrusionOk="0">
                  <a:moveTo>
                    <a:pt x="209" y="1"/>
                  </a:moveTo>
                  <a:cubicBezTo>
                    <a:pt x="125" y="1"/>
                    <a:pt x="52" y="81"/>
                    <a:pt x="23" y="153"/>
                  </a:cubicBezTo>
                  <a:cubicBezTo>
                    <a:pt x="0" y="290"/>
                    <a:pt x="92" y="473"/>
                    <a:pt x="138" y="610"/>
                  </a:cubicBezTo>
                  <a:lnTo>
                    <a:pt x="366" y="610"/>
                  </a:lnTo>
                  <a:lnTo>
                    <a:pt x="366" y="107"/>
                  </a:lnTo>
                  <a:cubicBezTo>
                    <a:pt x="315" y="30"/>
                    <a:pt x="260" y="1"/>
                    <a:pt x="209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88" name="Google Shape;902;p35">
              <a:extLst>
                <a:ext uri="{FF2B5EF4-FFF2-40B4-BE49-F238E27FC236}">
                  <a16:creationId xmlns:a16="http://schemas.microsoft.com/office/drawing/2014/main" id="{3C9D2C64-BEB9-80F5-45DF-C24C8592FFEC}"/>
                </a:ext>
              </a:extLst>
            </p:cNvPr>
            <p:cNvSpPr/>
            <p:nvPr/>
          </p:nvSpPr>
          <p:spPr>
            <a:xfrm>
              <a:off x="3616750" y="5315200"/>
              <a:ext cx="18900" cy="12775"/>
            </a:xfrm>
            <a:custGeom>
              <a:avLst/>
              <a:gdLst/>
              <a:ahLst/>
              <a:cxnLst/>
              <a:rect l="l" t="t" r="r" b="b"/>
              <a:pathLst>
                <a:path w="756" h="511" extrusionOk="0">
                  <a:moveTo>
                    <a:pt x="448" y="0"/>
                  </a:moveTo>
                  <a:cubicBezTo>
                    <a:pt x="318" y="0"/>
                    <a:pt x="162" y="82"/>
                    <a:pt x="1" y="179"/>
                  </a:cubicBezTo>
                  <a:lnTo>
                    <a:pt x="1" y="407"/>
                  </a:lnTo>
                  <a:cubicBezTo>
                    <a:pt x="62" y="407"/>
                    <a:pt x="112" y="418"/>
                    <a:pt x="167" y="418"/>
                  </a:cubicBezTo>
                  <a:cubicBezTo>
                    <a:pt x="194" y="418"/>
                    <a:pt x="222" y="415"/>
                    <a:pt x="252" y="407"/>
                  </a:cubicBezTo>
                  <a:cubicBezTo>
                    <a:pt x="321" y="476"/>
                    <a:pt x="412" y="510"/>
                    <a:pt x="504" y="510"/>
                  </a:cubicBezTo>
                  <a:cubicBezTo>
                    <a:pt x="595" y="510"/>
                    <a:pt x="687" y="476"/>
                    <a:pt x="755" y="407"/>
                  </a:cubicBezTo>
                  <a:cubicBezTo>
                    <a:pt x="707" y="104"/>
                    <a:pt x="594" y="0"/>
                    <a:pt x="448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89" name="Google Shape;903;p35">
              <a:extLst>
                <a:ext uri="{FF2B5EF4-FFF2-40B4-BE49-F238E27FC236}">
                  <a16:creationId xmlns:a16="http://schemas.microsoft.com/office/drawing/2014/main" id="{583EFEAF-44E2-7FC0-C04D-484577295141}"/>
                </a:ext>
              </a:extLst>
            </p:cNvPr>
            <p:cNvSpPr/>
            <p:nvPr/>
          </p:nvSpPr>
          <p:spPr>
            <a:xfrm>
              <a:off x="3623050" y="5325950"/>
              <a:ext cx="12600" cy="5450"/>
            </a:xfrm>
            <a:custGeom>
              <a:avLst/>
              <a:gdLst/>
              <a:ahLst/>
              <a:cxnLst/>
              <a:rect l="l" t="t" r="r" b="b"/>
              <a:pathLst>
                <a:path w="504" h="218" extrusionOk="0">
                  <a:moveTo>
                    <a:pt x="0" y="0"/>
                  </a:moveTo>
                  <a:cubicBezTo>
                    <a:pt x="76" y="132"/>
                    <a:pt x="229" y="218"/>
                    <a:pt x="396" y="218"/>
                  </a:cubicBezTo>
                  <a:cubicBezTo>
                    <a:pt x="431" y="218"/>
                    <a:pt x="467" y="214"/>
                    <a:pt x="503" y="206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90" name="Google Shape;904;p35">
              <a:extLst>
                <a:ext uri="{FF2B5EF4-FFF2-40B4-BE49-F238E27FC236}">
                  <a16:creationId xmlns:a16="http://schemas.microsoft.com/office/drawing/2014/main" id="{CF8B37CC-0444-E0CD-36B6-98CE61956A56}"/>
                </a:ext>
              </a:extLst>
            </p:cNvPr>
            <p:cNvSpPr/>
            <p:nvPr/>
          </p:nvSpPr>
          <p:spPr>
            <a:xfrm>
              <a:off x="3560150" y="5311075"/>
              <a:ext cx="6325" cy="8025"/>
            </a:xfrm>
            <a:custGeom>
              <a:avLst/>
              <a:gdLst/>
              <a:ahLst/>
              <a:cxnLst/>
              <a:rect l="l" t="t" r="r" b="b"/>
              <a:pathLst>
                <a:path w="253" h="321" extrusionOk="0">
                  <a:moveTo>
                    <a:pt x="138" y="1"/>
                  </a:moveTo>
                  <a:lnTo>
                    <a:pt x="1" y="92"/>
                  </a:lnTo>
                  <a:cubicBezTo>
                    <a:pt x="1" y="161"/>
                    <a:pt x="1" y="252"/>
                    <a:pt x="1" y="321"/>
                  </a:cubicBezTo>
                  <a:lnTo>
                    <a:pt x="252" y="321"/>
                  </a:lnTo>
                  <a:lnTo>
                    <a:pt x="252" y="69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91" name="Google Shape;905;p35">
              <a:extLst>
                <a:ext uri="{FF2B5EF4-FFF2-40B4-BE49-F238E27FC236}">
                  <a16:creationId xmlns:a16="http://schemas.microsoft.com/office/drawing/2014/main" id="{035BB48F-74E3-5DAC-02AF-C578136BC372}"/>
                </a:ext>
              </a:extLst>
            </p:cNvPr>
            <p:cNvSpPr/>
            <p:nvPr/>
          </p:nvSpPr>
          <p:spPr>
            <a:xfrm>
              <a:off x="3785400" y="5338525"/>
              <a:ext cx="7450" cy="3025"/>
            </a:xfrm>
            <a:custGeom>
              <a:avLst/>
              <a:gdLst/>
              <a:ahLst/>
              <a:cxnLst/>
              <a:rect l="l" t="t" r="r" b="b"/>
              <a:pathLst>
                <a:path w="298" h="121" extrusionOk="0">
                  <a:moveTo>
                    <a:pt x="0" y="0"/>
                  </a:moveTo>
                  <a:cubicBezTo>
                    <a:pt x="46" y="80"/>
                    <a:pt x="92" y="120"/>
                    <a:pt x="140" y="120"/>
                  </a:cubicBezTo>
                  <a:cubicBezTo>
                    <a:pt x="189" y="120"/>
                    <a:pt x="240" y="80"/>
                    <a:pt x="298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92" name="Google Shape;906;p35">
              <a:extLst>
                <a:ext uri="{FF2B5EF4-FFF2-40B4-BE49-F238E27FC236}">
                  <a16:creationId xmlns:a16="http://schemas.microsoft.com/office/drawing/2014/main" id="{558487E8-B7D9-0EA0-A3A8-F52573BDF383}"/>
                </a:ext>
              </a:extLst>
            </p:cNvPr>
            <p:cNvSpPr/>
            <p:nvPr/>
          </p:nvSpPr>
          <p:spPr>
            <a:xfrm>
              <a:off x="3081850" y="4905300"/>
              <a:ext cx="219950" cy="262475"/>
            </a:xfrm>
            <a:custGeom>
              <a:avLst/>
              <a:gdLst/>
              <a:ahLst/>
              <a:cxnLst/>
              <a:rect l="l" t="t" r="r" b="b"/>
              <a:pathLst>
                <a:path w="8798" h="10499" extrusionOk="0">
                  <a:moveTo>
                    <a:pt x="785" y="0"/>
                  </a:moveTo>
                  <a:cubicBezTo>
                    <a:pt x="1" y="0"/>
                    <a:pt x="480" y="765"/>
                    <a:pt x="519" y="1277"/>
                  </a:cubicBezTo>
                  <a:cubicBezTo>
                    <a:pt x="794" y="1574"/>
                    <a:pt x="977" y="1917"/>
                    <a:pt x="1091" y="2283"/>
                  </a:cubicBezTo>
                  <a:cubicBezTo>
                    <a:pt x="1068" y="2717"/>
                    <a:pt x="1457" y="2923"/>
                    <a:pt x="1594" y="3289"/>
                  </a:cubicBezTo>
                  <a:cubicBezTo>
                    <a:pt x="1937" y="3632"/>
                    <a:pt x="1960" y="4089"/>
                    <a:pt x="2143" y="4524"/>
                  </a:cubicBezTo>
                  <a:cubicBezTo>
                    <a:pt x="2211" y="4798"/>
                    <a:pt x="2349" y="5073"/>
                    <a:pt x="2577" y="5256"/>
                  </a:cubicBezTo>
                  <a:cubicBezTo>
                    <a:pt x="3240" y="5804"/>
                    <a:pt x="3812" y="6468"/>
                    <a:pt x="4224" y="7222"/>
                  </a:cubicBezTo>
                  <a:cubicBezTo>
                    <a:pt x="4384" y="7474"/>
                    <a:pt x="4590" y="7680"/>
                    <a:pt x="4864" y="7817"/>
                  </a:cubicBezTo>
                  <a:cubicBezTo>
                    <a:pt x="5276" y="7977"/>
                    <a:pt x="5619" y="8297"/>
                    <a:pt x="5870" y="8686"/>
                  </a:cubicBezTo>
                  <a:cubicBezTo>
                    <a:pt x="6282" y="9417"/>
                    <a:pt x="6991" y="9852"/>
                    <a:pt x="7699" y="10286"/>
                  </a:cubicBezTo>
                  <a:cubicBezTo>
                    <a:pt x="7881" y="10392"/>
                    <a:pt x="8032" y="10498"/>
                    <a:pt x="8207" y="10498"/>
                  </a:cubicBezTo>
                  <a:cubicBezTo>
                    <a:pt x="8296" y="10498"/>
                    <a:pt x="8391" y="10470"/>
                    <a:pt x="8500" y="10401"/>
                  </a:cubicBezTo>
                  <a:cubicBezTo>
                    <a:pt x="8797" y="10195"/>
                    <a:pt x="8683" y="9875"/>
                    <a:pt x="8568" y="9623"/>
                  </a:cubicBezTo>
                  <a:cubicBezTo>
                    <a:pt x="8431" y="9189"/>
                    <a:pt x="8225" y="8777"/>
                    <a:pt x="8111" y="8343"/>
                  </a:cubicBezTo>
                  <a:cubicBezTo>
                    <a:pt x="7791" y="7451"/>
                    <a:pt x="7036" y="6902"/>
                    <a:pt x="6510" y="6193"/>
                  </a:cubicBezTo>
                  <a:cubicBezTo>
                    <a:pt x="5802" y="5301"/>
                    <a:pt x="5024" y="4478"/>
                    <a:pt x="4315" y="3586"/>
                  </a:cubicBezTo>
                  <a:cubicBezTo>
                    <a:pt x="4132" y="3403"/>
                    <a:pt x="3972" y="3198"/>
                    <a:pt x="3835" y="2969"/>
                  </a:cubicBezTo>
                  <a:cubicBezTo>
                    <a:pt x="3789" y="2855"/>
                    <a:pt x="3744" y="2763"/>
                    <a:pt x="3698" y="2672"/>
                  </a:cubicBezTo>
                  <a:cubicBezTo>
                    <a:pt x="3629" y="2580"/>
                    <a:pt x="3538" y="2512"/>
                    <a:pt x="3469" y="2443"/>
                  </a:cubicBezTo>
                  <a:cubicBezTo>
                    <a:pt x="3378" y="2374"/>
                    <a:pt x="3263" y="2329"/>
                    <a:pt x="3172" y="2283"/>
                  </a:cubicBezTo>
                  <a:cubicBezTo>
                    <a:pt x="2463" y="1757"/>
                    <a:pt x="1754" y="1254"/>
                    <a:pt x="1480" y="362"/>
                  </a:cubicBezTo>
                  <a:cubicBezTo>
                    <a:pt x="1434" y="248"/>
                    <a:pt x="1365" y="156"/>
                    <a:pt x="1274" y="65"/>
                  </a:cubicBezTo>
                  <a:cubicBezTo>
                    <a:pt x="1073" y="20"/>
                    <a:pt x="912" y="0"/>
                    <a:pt x="785" y="0"/>
                  </a:cubicBezTo>
                  <a:close/>
                </a:path>
              </a:pathLst>
            </a:custGeom>
            <a:solidFill>
              <a:srgbClr val="D9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93" name="Google Shape;907;p35">
              <a:extLst>
                <a:ext uri="{FF2B5EF4-FFF2-40B4-BE49-F238E27FC236}">
                  <a16:creationId xmlns:a16="http://schemas.microsoft.com/office/drawing/2014/main" id="{5AE782AB-F8DA-5DAF-2F90-60AB2AD00207}"/>
                </a:ext>
              </a:extLst>
            </p:cNvPr>
            <p:cNvSpPr/>
            <p:nvPr/>
          </p:nvSpPr>
          <p:spPr>
            <a:xfrm>
              <a:off x="3202875" y="5100025"/>
              <a:ext cx="145975" cy="100450"/>
            </a:xfrm>
            <a:custGeom>
              <a:avLst/>
              <a:gdLst/>
              <a:ahLst/>
              <a:cxnLst/>
              <a:rect l="l" t="t" r="r" b="b"/>
              <a:pathLst>
                <a:path w="5839" h="4018" extrusionOk="0">
                  <a:moveTo>
                    <a:pt x="157" y="0"/>
                  </a:moveTo>
                  <a:cubicBezTo>
                    <a:pt x="106" y="0"/>
                    <a:pt x="54" y="2"/>
                    <a:pt x="0" y="5"/>
                  </a:cubicBezTo>
                  <a:cubicBezTo>
                    <a:pt x="229" y="256"/>
                    <a:pt x="412" y="508"/>
                    <a:pt x="640" y="759"/>
                  </a:cubicBezTo>
                  <a:cubicBezTo>
                    <a:pt x="869" y="965"/>
                    <a:pt x="1006" y="1217"/>
                    <a:pt x="1029" y="1514"/>
                  </a:cubicBezTo>
                  <a:cubicBezTo>
                    <a:pt x="1098" y="1606"/>
                    <a:pt x="1189" y="1674"/>
                    <a:pt x="1281" y="1766"/>
                  </a:cubicBezTo>
                  <a:cubicBezTo>
                    <a:pt x="1624" y="1994"/>
                    <a:pt x="1898" y="2314"/>
                    <a:pt x="2310" y="2497"/>
                  </a:cubicBezTo>
                  <a:cubicBezTo>
                    <a:pt x="2493" y="2520"/>
                    <a:pt x="2676" y="2635"/>
                    <a:pt x="2767" y="2795"/>
                  </a:cubicBezTo>
                  <a:cubicBezTo>
                    <a:pt x="2881" y="3000"/>
                    <a:pt x="3064" y="3160"/>
                    <a:pt x="3270" y="3275"/>
                  </a:cubicBezTo>
                  <a:cubicBezTo>
                    <a:pt x="3407" y="3412"/>
                    <a:pt x="3636" y="3366"/>
                    <a:pt x="3773" y="3526"/>
                  </a:cubicBezTo>
                  <a:cubicBezTo>
                    <a:pt x="4070" y="3778"/>
                    <a:pt x="4459" y="3755"/>
                    <a:pt x="4779" y="3869"/>
                  </a:cubicBezTo>
                  <a:cubicBezTo>
                    <a:pt x="5059" y="3971"/>
                    <a:pt x="5267" y="4017"/>
                    <a:pt x="5416" y="4017"/>
                  </a:cubicBezTo>
                  <a:cubicBezTo>
                    <a:pt x="5838" y="4017"/>
                    <a:pt x="5776" y="3638"/>
                    <a:pt x="5488" y="3046"/>
                  </a:cubicBezTo>
                  <a:cubicBezTo>
                    <a:pt x="5397" y="2978"/>
                    <a:pt x="5282" y="2909"/>
                    <a:pt x="5191" y="2863"/>
                  </a:cubicBezTo>
                  <a:cubicBezTo>
                    <a:pt x="5054" y="2772"/>
                    <a:pt x="4916" y="2657"/>
                    <a:pt x="4802" y="2543"/>
                  </a:cubicBezTo>
                  <a:cubicBezTo>
                    <a:pt x="4436" y="2200"/>
                    <a:pt x="4139" y="1811"/>
                    <a:pt x="3910" y="1354"/>
                  </a:cubicBezTo>
                  <a:cubicBezTo>
                    <a:pt x="3713" y="1025"/>
                    <a:pt x="3621" y="528"/>
                    <a:pt x="3089" y="528"/>
                  </a:cubicBezTo>
                  <a:cubicBezTo>
                    <a:pt x="3067" y="528"/>
                    <a:pt x="3043" y="529"/>
                    <a:pt x="3019" y="531"/>
                  </a:cubicBezTo>
                  <a:cubicBezTo>
                    <a:pt x="2950" y="1102"/>
                    <a:pt x="3316" y="1537"/>
                    <a:pt x="3522" y="2040"/>
                  </a:cubicBezTo>
                  <a:cubicBezTo>
                    <a:pt x="3590" y="2177"/>
                    <a:pt x="3682" y="2360"/>
                    <a:pt x="3499" y="2452"/>
                  </a:cubicBezTo>
                  <a:cubicBezTo>
                    <a:pt x="3447" y="2472"/>
                    <a:pt x="3391" y="2483"/>
                    <a:pt x="3335" y="2483"/>
                  </a:cubicBezTo>
                  <a:cubicBezTo>
                    <a:pt x="3266" y="2483"/>
                    <a:pt x="3196" y="2467"/>
                    <a:pt x="3133" y="2429"/>
                  </a:cubicBezTo>
                  <a:cubicBezTo>
                    <a:pt x="2401" y="1788"/>
                    <a:pt x="1464" y="1354"/>
                    <a:pt x="961" y="439"/>
                  </a:cubicBezTo>
                  <a:cubicBezTo>
                    <a:pt x="782" y="81"/>
                    <a:pt x="499" y="0"/>
                    <a:pt x="157" y="0"/>
                  </a:cubicBezTo>
                  <a:close/>
                </a:path>
              </a:pathLst>
            </a:custGeom>
            <a:solidFill>
              <a:srgbClr val="D460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94" name="Google Shape;908;p35">
              <a:extLst>
                <a:ext uri="{FF2B5EF4-FFF2-40B4-BE49-F238E27FC236}">
                  <a16:creationId xmlns:a16="http://schemas.microsoft.com/office/drawing/2014/main" id="{A370227E-882E-6FF8-D464-C1C7D18D8335}"/>
                </a:ext>
              </a:extLst>
            </p:cNvPr>
            <p:cNvSpPr/>
            <p:nvPr/>
          </p:nvSpPr>
          <p:spPr>
            <a:xfrm>
              <a:off x="3034800" y="4753700"/>
              <a:ext cx="62900" cy="116275"/>
            </a:xfrm>
            <a:custGeom>
              <a:avLst/>
              <a:gdLst/>
              <a:ahLst/>
              <a:cxnLst/>
              <a:rect l="l" t="t" r="r" b="b"/>
              <a:pathLst>
                <a:path w="2516" h="4651" extrusionOk="0">
                  <a:moveTo>
                    <a:pt x="503" y="1"/>
                  </a:moveTo>
                  <a:lnTo>
                    <a:pt x="503" y="1"/>
                  </a:lnTo>
                  <a:cubicBezTo>
                    <a:pt x="435" y="275"/>
                    <a:pt x="526" y="618"/>
                    <a:pt x="206" y="824"/>
                  </a:cubicBezTo>
                  <a:cubicBezTo>
                    <a:pt x="0" y="1647"/>
                    <a:pt x="526" y="2219"/>
                    <a:pt x="892" y="2836"/>
                  </a:cubicBezTo>
                  <a:cubicBezTo>
                    <a:pt x="938" y="2928"/>
                    <a:pt x="1006" y="3019"/>
                    <a:pt x="1075" y="3088"/>
                  </a:cubicBezTo>
                  <a:cubicBezTo>
                    <a:pt x="1121" y="3179"/>
                    <a:pt x="1189" y="3271"/>
                    <a:pt x="1258" y="3339"/>
                  </a:cubicBezTo>
                  <a:cubicBezTo>
                    <a:pt x="1304" y="3431"/>
                    <a:pt x="1349" y="3522"/>
                    <a:pt x="1418" y="3591"/>
                  </a:cubicBezTo>
                  <a:cubicBezTo>
                    <a:pt x="1487" y="3842"/>
                    <a:pt x="1601" y="4094"/>
                    <a:pt x="1738" y="4300"/>
                  </a:cubicBezTo>
                  <a:cubicBezTo>
                    <a:pt x="1910" y="4371"/>
                    <a:pt x="2092" y="4650"/>
                    <a:pt x="2254" y="4650"/>
                  </a:cubicBezTo>
                  <a:cubicBezTo>
                    <a:pt x="2350" y="4650"/>
                    <a:pt x="2439" y="4552"/>
                    <a:pt x="2516" y="4254"/>
                  </a:cubicBezTo>
                  <a:cubicBezTo>
                    <a:pt x="2241" y="3659"/>
                    <a:pt x="2058" y="2996"/>
                    <a:pt x="1647" y="2516"/>
                  </a:cubicBezTo>
                  <a:cubicBezTo>
                    <a:pt x="1167" y="1967"/>
                    <a:pt x="984" y="1327"/>
                    <a:pt x="778" y="664"/>
                  </a:cubicBezTo>
                  <a:cubicBezTo>
                    <a:pt x="755" y="412"/>
                    <a:pt x="641" y="184"/>
                    <a:pt x="503" y="1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95" name="Google Shape;909;p35">
              <a:extLst>
                <a:ext uri="{FF2B5EF4-FFF2-40B4-BE49-F238E27FC236}">
                  <a16:creationId xmlns:a16="http://schemas.microsoft.com/office/drawing/2014/main" id="{5EAF4CE7-C14E-813C-9924-70D80AA28142}"/>
                </a:ext>
              </a:extLst>
            </p:cNvPr>
            <p:cNvSpPr/>
            <p:nvPr/>
          </p:nvSpPr>
          <p:spPr>
            <a:xfrm>
              <a:off x="3023375" y="4774275"/>
              <a:ext cx="42325" cy="57550"/>
            </a:xfrm>
            <a:custGeom>
              <a:avLst/>
              <a:gdLst/>
              <a:ahLst/>
              <a:cxnLst/>
              <a:rect l="l" t="t" r="r" b="b"/>
              <a:pathLst>
                <a:path w="1693" h="2302" extrusionOk="0">
                  <a:moveTo>
                    <a:pt x="663" y="1"/>
                  </a:moveTo>
                  <a:lnTo>
                    <a:pt x="663" y="24"/>
                  </a:lnTo>
                  <a:cubicBezTo>
                    <a:pt x="0" y="207"/>
                    <a:pt x="320" y="641"/>
                    <a:pt x="434" y="1007"/>
                  </a:cubicBezTo>
                  <a:cubicBezTo>
                    <a:pt x="434" y="1350"/>
                    <a:pt x="457" y="1670"/>
                    <a:pt x="457" y="1990"/>
                  </a:cubicBezTo>
                  <a:lnTo>
                    <a:pt x="686" y="1990"/>
                  </a:lnTo>
                  <a:cubicBezTo>
                    <a:pt x="958" y="2045"/>
                    <a:pt x="1173" y="2301"/>
                    <a:pt x="1456" y="2301"/>
                  </a:cubicBezTo>
                  <a:cubicBezTo>
                    <a:pt x="1530" y="2301"/>
                    <a:pt x="1608" y="2284"/>
                    <a:pt x="1692" y="2242"/>
                  </a:cubicBezTo>
                  <a:cubicBezTo>
                    <a:pt x="1349" y="1487"/>
                    <a:pt x="1006" y="755"/>
                    <a:pt x="663" y="1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96" name="Google Shape;910;p35">
              <a:extLst>
                <a:ext uri="{FF2B5EF4-FFF2-40B4-BE49-F238E27FC236}">
                  <a16:creationId xmlns:a16="http://schemas.microsoft.com/office/drawing/2014/main" id="{851D8CB9-EEC4-F43A-EE1E-C184CF8B0F66}"/>
                </a:ext>
              </a:extLst>
            </p:cNvPr>
            <p:cNvSpPr/>
            <p:nvPr/>
          </p:nvSpPr>
          <p:spPr>
            <a:xfrm>
              <a:off x="3025075" y="4742275"/>
              <a:ext cx="17175" cy="57200"/>
            </a:xfrm>
            <a:custGeom>
              <a:avLst/>
              <a:gdLst/>
              <a:ahLst/>
              <a:cxnLst/>
              <a:rect l="l" t="t" r="r" b="b"/>
              <a:pathLst>
                <a:path w="687" h="2288" extrusionOk="0">
                  <a:moveTo>
                    <a:pt x="161" y="0"/>
                  </a:moveTo>
                  <a:cubicBezTo>
                    <a:pt x="92" y="0"/>
                    <a:pt x="1" y="92"/>
                    <a:pt x="1" y="138"/>
                  </a:cubicBezTo>
                  <a:cubicBezTo>
                    <a:pt x="46" y="709"/>
                    <a:pt x="92" y="1281"/>
                    <a:pt x="115" y="1853"/>
                  </a:cubicBezTo>
                  <a:cubicBezTo>
                    <a:pt x="138" y="2035"/>
                    <a:pt x="229" y="2173"/>
                    <a:pt x="366" y="2287"/>
                  </a:cubicBezTo>
                  <a:cubicBezTo>
                    <a:pt x="389" y="1944"/>
                    <a:pt x="229" y="1555"/>
                    <a:pt x="595" y="1281"/>
                  </a:cubicBezTo>
                  <a:cubicBezTo>
                    <a:pt x="687" y="846"/>
                    <a:pt x="435" y="481"/>
                    <a:pt x="344" y="92"/>
                  </a:cubicBezTo>
                  <a:cubicBezTo>
                    <a:pt x="298" y="23"/>
                    <a:pt x="229" y="0"/>
                    <a:pt x="161" y="0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97" name="Google Shape;911;p35">
              <a:extLst>
                <a:ext uri="{FF2B5EF4-FFF2-40B4-BE49-F238E27FC236}">
                  <a16:creationId xmlns:a16="http://schemas.microsoft.com/office/drawing/2014/main" id="{8443AA24-8F8F-0070-0319-D41DF515115F}"/>
                </a:ext>
              </a:extLst>
            </p:cNvPr>
            <p:cNvSpPr/>
            <p:nvPr/>
          </p:nvSpPr>
          <p:spPr>
            <a:xfrm>
              <a:off x="3038800" y="4728550"/>
              <a:ext cx="8025" cy="20600"/>
            </a:xfrm>
            <a:custGeom>
              <a:avLst/>
              <a:gdLst/>
              <a:ahLst/>
              <a:cxnLst/>
              <a:rect l="l" t="t" r="r" b="b"/>
              <a:pathLst>
                <a:path w="321" h="824" extrusionOk="0">
                  <a:moveTo>
                    <a:pt x="92" y="1"/>
                  </a:moveTo>
                  <a:lnTo>
                    <a:pt x="92" y="1"/>
                  </a:lnTo>
                  <a:cubicBezTo>
                    <a:pt x="69" y="298"/>
                    <a:pt x="0" y="595"/>
                    <a:pt x="298" y="824"/>
                  </a:cubicBezTo>
                  <a:cubicBezTo>
                    <a:pt x="321" y="549"/>
                    <a:pt x="252" y="252"/>
                    <a:pt x="92" y="1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98" name="Google Shape;912;p35">
              <a:extLst>
                <a:ext uri="{FF2B5EF4-FFF2-40B4-BE49-F238E27FC236}">
                  <a16:creationId xmlns:a16="http://schemas.microsoft.com/office/drawing/2014/main" id="{C15CC595-B6A1-5ECD-50FC-49B0CC21A608}"/>
                </a:ext>
              </a:extLst>
            </p:cNvPr>
            <p:cNvSpPr/>
            <p:nvPr/>
          </p:nvSpPr>
          <p:spPr>
            <a:xfrm>
              <a:off x="3059375" y="4865025"/>
              <a:ext cx="66350" cy="74500"/>
            </a:xfrm>
            <a:custGeom>
              <a:avLst/>
              <a:gdLst/>
              <a:ahLst/>
              <a:cxnLst/>
              <a:rect l="l" t="t" r="r" b="b"/>
              <a:pathLst>
                <a:path w="2654" h="2980" extrusionOk="0">
                  <a:moveTo>
                    <a:pt x="799" y="1"/>
                  </a:moveTo>
                  <a:cubicBezTo>
                    <a:pt x="687" y="1"/>
                    <a:pt x="579" y="45"/>
                    <a:pt x="504" y="121"/>
                  </a:cubicBezTo>
                  <a:lnTo>
                    <a:pt x="1" y="624"/>
                  </a:lnTo>
                  <a:cubicBezTo>
                    <a:pt x="527" y="1333"/>
                    <a:pt x="938" y="2088"/>
                    <a:pt x="1235" y="2911"/>
                  </a:cubicBezTo>
                  <a:cubicBezTo>
                    <a:pt x="1270" y="2956"/>
                    <a:pt x="1321" y="2979"/>
                    <a:pt x="1373" y="2979"/>
                  </a:cubicBezTo>
                  <a:cubicBezTo>
                    <a:pt x="1424" y="2979"/>
                    <a:pt x="1476" y="2956"/>
                    <a:pt x="1510" y="2911"/>
                  </a:cubicBezTo>
                  <a:cubicBezTo>
                    <a:pt x="1578" y="2659"/>
                    <a:pt x="1876" y="2408"/>
                    <a:pt x="1510" y="2156"/>
                  </a:cubicBezTo>
                  <a:cubicBezTo>
                    <a:pt x="1350" y="2042"/>
                    <a:pt x="1464" y="1950"/>
                    <a:pt x="1578" y="1882"/>
                  </a:cubicBezTo>
                  <a:cubicBezTo>
                    <a:pt x="1673" y="1797"/>
                    <a:pt x="1767" y="1766"/>
                    <a:pt x="1861" y="1766"/>
                  </a:cubicBezTo>
                  <a:cubicBezTo>
                    <a:pt x="1996" y="1766"/>
                    <a:pt x="2130" y="1828"/>
                    <a:pt x="2264" y="1882"/>
                  </a:cubicBezTo>
                  <a:cubicBezTo>
                    <a:pt x="2653" y="578"/>
                    <a:pt x="1624" y="395"/>
                    <a:pt x="870" y="7"/>
                  </a:cubicBezTo>
                  <a:cubicBezTo>
                    <a:pt x="846" y="3"/>
                    <a:pt x="822" y="1"/>
                    <a:pt x="799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99" name="Google Shape;913;p35">
              <a:extLst>
                <a:ext uri="{FF2B5EF4-FFF2-40B4-BE49-F238E27FC236}">
                  <a16:creationId xmlns:a16="http://schemas.microsoft.com/office/drawing/2014/main" id="{1273E0A6-D4DE-D68C-78F9-F8E20E092D4E}"/>
                </a:ext>
              </a:extLst>
            </p:cNvPr>
            <p:cNvSpPr/>
            <p:nvPr/>
          </p:nvSpPr>
          <p:spPr>
            <a:xfrm>
              <a:off x="3090250" y="4937200"/>
              <a:ext cx="19450" cy="25750"/>
            </a:xfrm>
            <a:custGeom>
              <a:avLst/>
              <a:gdLst/>
              <a:ahLst/>
              <a:cxnLst/>
              <a:rect l="l" t="t" r="r" b="b"/>
              <a:pathLst>
                <a:path w="778" h="1030" extrusionOk="0">
                  <a:moveTo>
                    <a:pt x="0" y="1"/>
                  </a:moveTo>
                  <a:lnTo>
                    <a:pt x="755" y="1030"/>
                  </a:lnTo>
                  <a:cubicBezTo>
                    <a:pt x="778" y="573"/>
                    <a:pt x="709" y="207"/>
                    <a:pt x="252" y="1"/>
                  </a:cubicBezTo>
                  <a:close/>
                </a:path>
              </a:pathLst>
            </a:custGeom>
            <a:solidFill>
              <a:srgbClr val="CB5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00" name="Google Shape;914;p35">
              <a:extLst>
                <a:ext uri="{FF2B5EF4-FFF2-40B4-BE49-F238E27FC236}">
                  <a16:creationId xmlns:a16="http://schemas.microsoft.com/office/drawing/2014/main" id="{B5039BF0-5092-8110-29FC-34A32B9C93BD}"/>
                </a:ext>
              </a:extLst>
            </p:cNvPr>
            <p:cNvSpPr/>
            <p:nvPr/>
          </p:nvSpPr>
          <p:spPr>
            <a:xfrm>
              <a:off x="3829975" y="5332225"/>
              <a:ext cx="37200" cy="6900"/>
            </a:xfrm>
            <a:custGeom>
              <a:avLst/>
              <a:gdLst/>
              <a:ahLst/>
              <a:cxnLst/>
              <a:rect l="l" t="t" r="r" b="b"/>
              <a:pathLst>
                <a:path w="1488" h="276" extrusionOk="0">
                  <a:moveTo>
                    <a:pt x="1" y="1"/>
                  </a:moveTo>
                  <a:cubicBezTo>
                    <a:pt x="218" y="184"/>
                    <a:pt x="481" y="275"/>
                    <a:pt x="744" y="275"/>
                  </a:cubicBezTo>
                  <a:cubicBezTo>
                    <a:pt x="1007" y="275"/>
                    <a:pt x="1270" y="184"/>
                    <a:pt x="1487" y="1"/>
                  </a:cubicBezTo>
                  <a:close/>
                </a:path>
              </a:pathLst>
            </a:custGeom>
            <a:solidFill>
              <a:srgbClr val="BE43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01" name="Google Shape;915;p35">
              <a:extLst>
                <a:ext uri="{FF2B5EF4-FFF2-40B4-BE49-F238E27FC236}">
                  <a16:creationId xmlns:a16="http://schemas.microsoft.com/office/drawing/2014/main" id="{5D07AC0F-EFA3-AD83-4B86-F04DC4F09CAF}"/>
                </a:ext>
              </a:extLst>
            </p:cNvPr>
            <p:cNvSpPr/>
            <p:nvPr/>
          </p:nvSpPr>
          <p:spPr>
            <a:xfrm>
              <a:off x="3816275" y="5332225"/>
              <a:ext cx="7450" cy="5175"/>
            </a:xfrm>
            <a:custGeom>
              <a:avLst/>
              <a:gdLst/>
              <a:ahLst/>
              <a:cxnLst/>
              <a:rect l="l" t="t" r="r" b="b"/>
              <a:pathLst>
                <a:path w="298" h="207" extrusionOk="0">
                  <a:moveTo>
                    <a:pt x="0" y="207"/>
                  </a:moveTo>
                  <a:lnTo>
                    <a:pt x="297" y="1"/>
                  </a:lnTo>
                  <a:close/>
                </a:path>
              </a:pathLst>
            </a:custGeom>
            <a:solidFill>
              <a:srgbClr val="BE43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02" name="Google Shape;916;p35">
              <a:extLst>
                <a:ext uri="{FF2B5EF4-FFF2-40B4-BE49-F238E27FC236}">
                  <a16:creationId xmlns:a16="http://schemas.microsoft.com/office/drawing/2014/main" id="{ED8461B7-DAB6-E3C1-2281-DFCF45E8B10B}"/>
                </a:ext>
              </a:extLst>
            </p:cNvPr>
            <p:cNvSpPr/>
            <p:nvPr/>
          </p:nvSpPr>
          <p:spPr>
            <a:xfrm>
              <a:off x="3297200" y="5169300"/>
              <a:ext cx="83475" cy="53775"/>
            </a:xfrm>
            <a:custGeom>
              <a:avLst/>
              <a:gdLst/>
              <a:ahLst/>
              <a:cxnLst/>
              <a:rect l="l" t="t" r="r" b="b"/>
              <a:pathLst>
                <a:path w="3339" h="2151" extrusionOk="0">
                  <a:moveTo>
                    <a:pt x="1738" y="1"/>
                  </a:moveTo>
                  <a:cubicBezTo>
                    <a:pt x="1647" y="69"/>
                    <a:pt x="1486" y="92"/>
                    <a:pt x="1486" y="252"/>
                  </a:cubicBezTo>
                  <a:cubicBezTo>
                    <a:pt x="1578" y="481"/>
                    <a:pt x="1829" y="710"/>
                    <a:pt x="1692" y="938"/>
                  </a:cubicBezTo>
                  <a:cubicBezTo>
                    <a:pt x="1640" y="1044"/>
                    <a:pt x="1577" y="1080"/>
                    <a:pt x="1509" y="1080"/>
                  </a:cubicBezTo>
                  <a:cubicBezTo>
                    <a:pt x="1371" y="1080"/>
                    <a:pt x="1213" y="931"/>
                    <a:pt x="1075" y="915"/>
                  </a:cubicBezTo>
                  <a:lnTo>
                    <a:pt x="0" y="755"/>
                  </a:lnTo>
                  <a:lnTo>
                    <a:pt x="0" y="755"/>
                  </a:lnTo>
                  <a:cubicBezTo>
                    <a:pt x="160" y="1075"/>
                    <a:pt x="503" y="1258"/>
                    <a:pt x="869" y="1258"/>
                  </a:cubicBezTo>
                  <a:cubicBezTo>
                    <a:pt x="1281" y="1281"/>
                    <a:pt x="1464" y="1579"/>
                    <a:pt x="1532" y="1967"/>
                  </a:cubicBezTo>
                  <a:lnTo>
                    <a:pt x="1761" y="1990"/>
                  </a:lnTo>
                  <a:cubicBezTo>
                    <a:pt x="1955" y="2100"/>
                    <a:pt x="2176" y="2151"/>
                    <a:pt x="2401" y="2151"/>
                  </a:cubicBezTo>
                  <a:cubicBezTo>
                    <a:pt x="2600" y="2151"/>
                    <a:pt x="2803" y="2111"/>
                    <a:pt x="2996" y="2036"/>
                  </a:cubicBezTo>
                  <a:cubicBezTo>
                    <a:pt x="3339" y="1601"/>
                    <a:pt x="2904" y="1304"/>
                    <a:pt x="2813" y="961"/>
                  </a:cubicBezTo>
                  <a:cubicBezTo>
                    <a:pt x="2515" y="572"/>
                    <a:pt x="2241" y="161"/>
                    <a:pt x="1738" y="1"/>
                  </a:cubicBez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03" name="Google Shape;917;p35">
              <a:extLst>
                <a:ext uri="{FF2B5EF4-FFF2-40B4-BE49-F238E27FC236}">
                  <a16:creationId xmlns:a16="http://schemas.microsoft.com/office/drawing/2014/main" id="{02FE5BED-4B2A-04C4-0313-9FE5209A37E8}"/>
                </a:ext>
              </a:extLst>
            </p:cNvPr>
            <p:cNvSpPr/>
            <p:nvPr/>
          </p:nvSpPr>
          <p:spPr>
            <a:xfrm>
              <a:off x="3234875" y="5143575"/>
              <a:ext cx="25175" cy="18900"/>
            </a:xfrm>
            <a:custGeom>
              <a:avLst/>
              <a:gdLst/>
              <a:ahLst/>
              <a:cxnLst/>
              <a:rect l="l" t="t" r="r" b="b"/>
              <a:pathLst>
                <a:path w="1007" h="756" extrusionOk="0">
                  <a:moveTo>
                    <a:pt x="1" y="1"/>
                  </a:moveTo>
                  <a:lnTo>
                    <a:pt x="229" y="504"/>
                  </a:lnTo>
                  <a:lnTo>
                    <a:pt x="504" y="755"/>
                  </a:lnTo>
                  <a:lnTo>
                    <a:pt x="732" y="755"/>
                  </a:lnTo>
                  <a:lnTo>
                    <a:pt x="1007" y="732"/>
                  </a:lnTo>
                  <a:cubicBezTo>
                    <a:pt x="755" y="389"/>
                    <a:pt x="504" y="1"/>
                    <a:pt x="1" y="1"/>
                  </a:cubicBezTo>
                  <a:close/>
                </a:path>
              </a:pathLst>
            </a:custGeom>
            <a:solidFill>
              <a:srgbClr val="AA3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04" name="Google Shape;918;p35">
              <a:extLst>
                <a:ext uri="{FF2B5EF4-FFF2-40B4-BE49-F238E27FC236}">
                  <a16:creationId xmlns:a16="http://schemas.microsoft.com/office/drawing/2014/main" id="{3656EDD0-29D0-EBA3-BD71-5A71F15D12C9}"/>
                </a:ext>
              </a:extLst>
            </p:cNvPr>
            <p:cNvSpPr/>
            <p:nvPr/>
          </p:nvSpPr>
          <p:spPr>
            <a:xfrm>
              <a:off x="3284625" y="5181250"/>
              <a:ext cx="12600" cy="6950"/>
            </a:xfrm>
            <a:custGeom>
              <a:avLst/>
              <a:gdLst/>
              <a:ahLst/>
              <a:cxnLst/>
              <a:rect l="l" t="t" r="r" b="b"/>
              <a:pathLst>
                <a:path w="504" h="278" extrusionOk="0">
                  <a:moveTo>
                    <a:pt x="52" y="0"/>
                  </a:moveTo>
                  <a:cubicBezTo>
                    <a:pt x="35" y="0"/>
                    <a:pt x="18" y="1"/>
                    <a:pt x="0" y="3"/>
                  </a:cubicBezTo>
                  <a:cubicBezTo>
                    <a:pt x="92" y="186"/>
                    <a:pt x="297" y="277"/>
                    <a:pt x="503" y="277"/>
                  </a:cubicBezTo>
                  <a:cubicBezTo>
                    <a:pt x="399" y="110"/>
                    <a:pt x="237" y="0"/>
                    <a:pt x="52" y="0"/>
                  </a:cubicBez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05" name="Google Shape;919;p35">
              <a:extLst>
                <a:ext uri="{FF2B5EF4-FFF2-40B4-BE49-F238E27FC236}">
                  <a16:creationId xmlns:a16="http://schemas.microsoft.com/office/drawing/2014/main" id="{722C6B87-45FA-541C-F40A-55ED1AFE8381}"/>
                </a:ext>
              </a:extLst>
            </p:cNvPr>
            <p:cNvSpPr/>
            <p:nvPr/>
          </p:nvSpPr>
          <p:spPr>
            <a:xfrm>
              <a:off x="4197575" y="5168725"/>
              <a:ext cx="20600" cy="12600"/>
            </a:xfrm>
            <a:custGeom>
              <a:avLst/>
              <a:gdLst/>
              <a:ahLst/>
              <a:cxnLst/>
              <a:rect l="l" t="t" r="r" b="b"/>
              <a:pathLst>
                <a:path w="824" h="504" extrusionOk="0">
                  <a:moveTo>
                    <a:pt x="366" y="1"/>
                  </a:moveTo>
                  <a:cubicBezTo>
                    <a:pt x="0" y="24"/>
                    <a:pt x="0" y="47"/>
                    <a:pt x="69" y="504"/>
                  </a:cubicBezTo>
                  <a:cubicBezTo>
                    <a:pt x="343" y="367"/>
                    <a:pt x="640" y="298"/>
                    <a:pt x="823" y="1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06" name="Google Shape;920;p35">
              <a:extLst>
                <a:ext uri="{FF2B5EF4-FFF2-40B4-BE49-F238E27FC236}">
                  <a16:creationId xmlns:a16="http://schemas.microsoft.com/office/drawing/2014/main" id="{E5E66C30-261E-EFC8-0FAA-AA239D3711CF}"/>
                </a:ext>
              </a:extLst>
            </p:cNvPr>
            <p:cNvSpPr/>
            <p:nvPr/>
          </p:nvSpPr>
          <p:spPr>
            <a:xfrm>
              <a:off x="4187275" y="5181250"/>
              <a:ext cx="12025" cy="6450"/>
            </a:xfrm>
            <a:custGeom>
              <a:avLst/>
              <a:gdLst/>
              <a:ahLst/>
              <a:cxnLst/>
              <a:rect l="l" t="t" r="r" b="b"/>
              <a:pathLst>
                <a:path w="481" h="258" extrusionOk="0">
                  <a:moveTo>
                    <a:pt x="428" y="0"/>
                  </a:moveTo>
                  <a:cubicBezTo>
                    <a:pt x="244" y="0"/>
                    <a:pt x="84" y="108"/>
                    <a:pt x="0" y="254"/>
                  </a:cubicBezTo>
                  <a:cubicBezTo>
                    <a:pt x="19" y="257"/>
                    <a:pt x="38" y="258"/>
                    <a:pt x="56" y="258"/>
                  </a:cubicBezTo>
                  <a:cubicBezTo>
                    <a:pt x="224" y="258"/>
                    <a:pt x="398" y="167"/>
                    <a:pt x="481" y="3"/>
                  </a:cubicBezTo>
                  <a:cubicBezTo>
                    <a:pt x="463" y="1"/>
                    <a:pt x="446" y="0"/>
                    <a:pt x="428" y="0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07" name="Google Shape;921;p35">
              <a:extLst>
                <a:ext uri="{FF2B5EF4-FFF2-40B4-BE49-F238E27FC236}">
                  <a16:creationId xmlns:a16="http://schemas.microsoft.com/office/drawing/2014/main" id="{250B268F-D846-9E2E-83C2-FD7D597A8A0D}"/>
                </a:ext>
              </a:extLst>
            </p:cNvPr>
            <p:cNvSpPr/>
            <p:nvPr/>
          </p:nvSpPr>
          <p:spPr>
            <a:xfrm>
              <a:off x="3467550" y="5257100"/>
              <a:ext cx="180100" cy="68300"/>
            </a:xfrm>
            <a:custGeom>
              <a:avLst/>
              <a:gdLst/>
              <a:ahLst/>
              <a:cxnLst/>
              <a:rect l="l" t="t" r="r" b="b"/>
              <a:pathLst>
                <a:path w="7204" h="2732" extrusionOk="0">
                  <a:moveTo>
                    <a:pt x="1105" y="1"/>
                  </a:moveTo>
                  <a:cubicBezTo>
                    <a:pt x="981" y="1"/>
                    <a:pt x="857" y="11"/>
                    <a:pt x="732" y="33"/>
                  </a:cubicBezTo>
                  <a:cubicBezTo>
                    <a:pt x="0" y="285"/>
                    <a:pt x="46" y="719"/>
                    <a:pt x="458" y="1222"/>
                  </a:cubicBezTo>
                  <a:cubicBezTo>
                    <a:pt x="938" y="1291"/>
                    <a:pt x="1304" y="1565"/>
                    <a:pt x="1693" y="1748"/>
                  </a:cubicBezTo>
                  <a:cubicBezTo>
                    <a:pt x="2058" y="1977"/>
                    <a:pt x="2493" y="1817"/>
                    <a:pt x="2836" y="2022"/>
                  </a:cubicBezTo>
                  <a:cubicBezTo>
                    <a:pt x="3225" y="2114"/>
                    <a:pt x="3636" y="2000"/>
                    <a:pt x="3956" y="2251"/>
                  </a:cubicBezTo>
                  <a:cubicBezTo>
                    <a:pt x="4005" y="2256"/>
                    <a:pt x="4055" y="2258"/>
                    <a:pt x="4105" y="2258"/>
                  </a:cubicBezTo>
                  <a:cubicBezTo>
                    <a:pt x="4261" y="2258"/>
                    <a:pt x="4421" y="2239"/>
                    <a:pt x="4575" y="2239"/>
                  </a:cubicBezTo>
                  <a:cubicBezTo>
                    <a:pt x="4809" y="2239"/>
                    <a:pt x="5031" y="2283"/>
                    <a:pt x="5214" y="2503"/>
                  </a:cubicBezTo>
                  <a:lnTo>
                    <a:pt x="5969" y="2503"/>
                  </a:lnTo>
                  <a:cubicBezTo>
                    <a:pt x="6055" y="2503"/>
                    <a:pt x="6144" y="2496"/>
                    <a:pt x="6231" y="2496"/>
                  </a:cubicBezTo>
                  <a:cubicBezTo>
                    <a:pt x="6419" y="2496"/>
                    <a:pt x="6598" y="2528"/>
                    <a:pt x="6723" y="2731"/>
                  </a:cubicBezTo>
                  <a:cubicBezTo>
                    <a:pt x="7066" y="2457"/>
                    <a:pt x="7203" y="2160"/>
                    <a:pt x="6975" y="1771"/>
                  </a:cubicBezTo>
                  <a:cubicBezTo>
                    <a:pt x="6883" y="1657"/>
                    <a:pt x="6769" y="1542"/>
                    <a:pt x="6609" y="1497"/>
                  </a:cubicBezTo>
                  <a:cubicBezTo>
                    <a:pt x="6472" y="1405"/>
                    <a:pt x="6357" y="1314"/>
                    <a:pt x="6220" y="1245"/>
                  </a:cubicBezTo>
                  <a:lnTo>
                    <a:pt x="6083" y="1176"/>
                  </a:lnTo>
                  <a:lnTo>
                    <a:pt x="5786" y="993"/>
                  </a:lnTo>
                  <a:cubicBezTo>
                    <a:pt x="5075" y="821"/>
                    <a:pt x="4384" y="486"/>
                    <a:pt x="3638" y="486"/>
                  </a:cubicBezTo>
                  <a:cubicBezTo>
                    <a:pt x="3592" y="486"/>
                    <a:pt x="3545" y="488"/>
                    <a:pt x="3499" y="490"/>
                  </a:cubicBezTo>
                  <a:cubicBezTo>
                    <a:pt x="2927" y="468"/>
                    <a:pt x="2424" y="239"/>
                    <a:pt x="1875" y="125"/>
                  </a:cubicBezTo>
                  <a:cubicBezTo>
                    <a:pt x="1627" y="47"/>
                    <a:pt x="1368" y="1"/>
                    <a:pt x="1105" y="1"/>
                  </a:cubicBezTo>
                  <a:close/>
                </a:path>
              </a:pathLst>
            </a:custGeom>
            <a:solidFill>
              <a:srgbClr val="D46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08" name="Google Shape;922;p35">
              <a:extLst>
                <a:ext uri="{FF2B5EF4-FFF2-40B4-BE49-F238E27FC236}">
                  <a16:creationId xmlns:a16="http://schemas.microsoft.com/office/drawing/2014/main" id="{166C7F43-EE6D-1C71-FB89-D742B36AE840}"/>
                </a:ext>
              </a:extLst>
            </p:cNvPr>
            <p:cNvSpPr/>
            <p:nvPr/>
          </p:nvSpPr>
          <p:spPr>
            <a:xfrm>
              <a:off x="3401225" y="5234625"/>
              <a:ext cx="89775" cy="53050"/>
            </a:xfrm>
            <a:custGeom>
              <a:avLst/>
              <a:gdLst/>
              <a:ahLst/>
              <a:cxnLst/>
              <a:rect l="l" t="t" r="r" b="b"/>
              <a:pathLst>
                <a:path w="3591" h="2122" extrusionOk="0">
                  <a:moveTo>
                    <a:pt x="687" y="0"/>
                  </a:moveTo>
                  <a:cubicBezTo>
                    <a:pt x="635" y="0"/>
                    <a:pt x="584" y="6"/>
                    <a:pt x="527" y="17"/>
                  </a:cubicBezTo>
                  <a:cubicBezTo>
                    <a:pt x="1" y="360"/>
                    <a:pt x="275" y="635"/>
                    <a:pt x="618" y="886"/>
                  </a:cubicBezTo>
                  <a:lnTo>
                    <a:pt x="870" y="1138"/>
                  </a:lnTo>
                  <a:cubicBezTo>
                    <a:pt x="1007" y="1298"/>
                    <a:pt x="1236" y="1229"/>
                    <a:pt x="1373" y="1389"/>
                  </a:cubicBezTo>
                  <a:cubicBezTo>
                    <a:pt x="1441" y="1481"/>
                    <a:pt x="1533" y="1549"/>
                    <a:pt x="1602" y="1641"/>
                  </a:cubicBezTo>
                  <a:cubicBezTo>
                    <a:pt x="1703" y="1618"/>
                    <a:pt x="1799" y="1608"/>
                    <a:pt x="1892" y="1608"/>
                  </a:cubicBezTo>
                  <a:cubicBezTo>
                    <a:pt x="2362" y="1608"/>
                    <a:pt x="2728" y="1873"/>
                    <a:pt x="3111" y="2121"/>
                  </a:cubicBezTo>
                  <a:cubicBezTo>
                    <a:pt x="3111" y="1755"/>
                    <a:pt x="2745" y="1321"/>
                    <a:pt x="3362" y="1115"/>
                  </a:cubicBezTo>
                  <a:cubicBezTo>
                    <a:pt x="3591" y="863"/>
                    <a:pt x="2996" y="841"/>
                    <a:pt x="3202" y="589"/>
                  </a:cubicBezTo>
                  <a:cubicBezTo>
                    <a:pt x="2905" y="315"/>
                    <a:pt x="2493" y="292"/>
                    <a:pt x="2105" y="177"/>
                  </a:cubicBezTo>
                  <a:cubicBezTo>
                    <a:pt x="2036" y="219"/>
                    <a:pt x="1967" y="233"/>
                    <a:pt x="1899" y="233"/>
                  </a:cubicBezTo>
                  <a:cubicBezTo>
                    <a:pt x="1739" y="233"/>
                    <a:pt x="1579" y="155"/>
                    <a:pt x="1419" y="155"/>
                  </a:cubicBezTo>
                  <a:cubicBezTo>
                    <a:pt x="1236" y="109"/>
                    <a:pt x="1030" y="86"/>
                    <a:pt x="847" y="17"/>
                  </a:cubicBezTo>
                  <a:cubicBezTo>
                    <a:pt x="790" y="6"/>
                    <a:pt x="738" y="0"/>
                    <a:pt x="687" y="0"/>
                  </a:cubicBezTo>
                  <a:close/>
                </a:path>
              </a:pathLst>
            </a:custGeom>
            <a:solidFill>
              <a:srgbClr val="C3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09" name="Google Shape;923;p35">
              <a:extLst>
                <a:ext uri="{FF2B5EF4-FFF2-40B4-BE49-F238E27FC236}">
                  <a16:creationId xmlns:a16="http://schemas.microsoft.com/office/drawing/2014/main" id="{E896C69A-668D-3223-9310-B79D416B192D}"/>
                </a:ext>
              </a:extLst>
            </p:cNvPr>
            <p:cNvSpPr/>
            <p:nvPr/>
          </p:nvSpPr>
          <p:spPr>
            <a:xfrm>
              <a:off x="3509850" y="5300425"/>
              <a:ext cx="32050" cy="9425"/>
            </a:xfrm>
            <a:custGeom>
              <a:avLst/>
              <a:gdLst/>
              <a:ahLst/>
              <a:cxnLst/>
              <a:rect l="l" t="t" r="r" b="b"/>
              <a:pathLst>
                <a:path w="1282" h="377" extrusionOk="0">
                  <a:moveTo>
                    <a:pt x="643" y="1"/>
                  </a:moveTo>
                  <a:cubicBezTo>
                    <a:pt x="480" y="1"/>
                    <a:pt x="312" y="22"/>
                    <a:pt x="148" y="22"/>
                  </a:cubicBezTo>
                  <a:cubicBezTo>
                    <a:pt x="98" y="22"/>
                    <a:pt x="49" y="20"/>
                    <a:pt x="1" y="15"/>
                  </a:cubicBezTo>
                  <a:lnTo>
                    <a:pt x="1" y="15"/>
                  </a:lnTo>
                  <a:cubicBezTo>
                    <a:pt x="183" y="289"/>
                    <a:pt x="481" y="244"/>
                    <a:pt x="755" y="267"/>
                  </a:cubicBezTo>
                  <a:cubicBezTo>
                    <a:pt x="839" y="334"/>
                    <a:pt x="947" y="376"/>
                    <a:pt x="1053" y="376"/>
                  </a:cubicBezTo>
                  <a:cubicBezTo>
                    <a:pt x="1092" y="376"/>
                    <a:pt x="1130" y="370"/>
                    <a:pt x="1167" y="358"/>
                  </a:cubicBezTo>
                  <a:cubicBezTo>
                    <a:pt x="1212" y="312"/>
                    <a:pt x="1235" y="289"/>
                    <a:pt x="1281" y="244"/>
                  </a:cubicBezTo>
                  <a:cubicBezTo>
                    <a:pt x="1092" y="43"/>
                    <a:pt x="872" y="1"/>
                    <a:pt x="643" y="1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10" name="Google Shape;924;p35">
              <a:extLst>
                <a:ext uri="{FF2B5EF4-FFF2-40B4-BE49-F238E27FC236}">
                  <a16:creationId xmlns:a16="http://schemas.microsoft.com/office/drawing/2014/main" id="{F403834E-3F7A-4532-4150-EE68E24ADC9F}"/>
                </a:ext>
              </a:extLst>
            </p:cNvPr>
            <p:cNvSpPr/>
            <p:nvPr/>
          </p:nvSpPr>
          <p:spPr>
            <a:xfrm>
              <a:off x="3539000" y="5303950"/>
              <a:ext cx="27475" cy="9450"/>
            </a:xfrm>
            <a:custGeom>
              <a:avLst/>
              <a:gdLst/>
              <a:ahLst/>
              <a:cxnLst/>
              <a:rect l="l" t="t" r="r" b="b"/>
              <a:pathLst>
                <a:path w="1099" h="378" extrusionOk="0">
                  <a:moveTo>
                    <a:pt x="482" y="0"/>
                  </a:moveTo>
                  <a:cubicBezTo>
                    <a:pt x="357" y="0"/>
                    <a:pt x="231" y="33"/>
                    <a:pt x="115" y="103"/>
                  </a:cubicBezTo>
                  <a:lnTo>
                    <a:pt x="92" y="126"/>
                  </a:lnTo>
                  <a:cubicBezTo>
                    <a:pt x="69" y="126"/>
                    <a:pt x="46" y="148"/>
                    <a:pt x="24" y="194"/>
                  </a:cubicBezTo>
                  <a:cubicBezTo>
                    <a:pt x="1" y="240"/>
                    <a:pt x="24" y="309"/>
                    <a:pt x="115" y="331"/>
                  </a:cubicBezTo>
                  <a:lnTo>
                    <a:pt x="847" y="377"/>
                  </a:lnTo>
                  <a:lnTo>
                    <a:pt x="1098" y="354"/>
                  </a:lnTo>
                  <a:cubicBezTo>
                    <a:pt x="962" y="127"/>
                    <a:pt x="725" y="0"/>
                    <a:pt x="482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11" name="Google Shape;925;p35">
              <a:extLst>
                <a:ext uri="{FF2B5EF4-FFF2-40B4-BE49-F238E27FC236}">
                  <a16:creationId xmlns:a16="http://schemas.microsoft.com/office/drawing/2014/main" id="{DF7BD917-F968-027A-C0BD-D96782A9AEDD}"/>
                </a:ext>
              </a:extLst>
            </p:cNvPr>
            <p:cNvSpPr/>
            <p:nvPr/>
          </p:nvSpPr>
          <p:spPr>
            <a:xfrm>
              <a:off x="3528725" y="5307075"/>
              <a:ext cx="13175" cy="5825"/>
            </a:xfrm>
            <a:custGeom>
              <a:avLst/>
              <a:gdLst/>
              <a:ahLst/>
              <a:cxnLst/>
              <a:rect l="l" t="t" r="r" b="b"/>
              <a:pathLst>
                <a:path w="527" h="233" extrusionOk="0">
                  <a:moveTo>
                    <a:pt x="0" y="1"/>
                  </a:moveTo>
                  <a:cubicBezTo>
                    <a:pt x="103" y="144"/>
                    <a:pt x="279" y="233"/>
                    <a:pt x="463" y="233"/>
                  </a:cubicBezTo>
                  <a:cubicBezTo>
                    <a:pt x="484" y="233"/>
                    <a:pt x="505" y="232"/>
                    <a:pt x="526" y="229"/>
                  </a:cubicBezTo>
                  <a:lnTo>
                    <a:pt x="503" y="1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12" name="Google Shape;926;p35">
              <a:extLst>
                <a:ext uri="{FF2B5EF4-FFF2-40B4-BE49-F238E27FC236}">
                  <a16:creationId xmlns:a16="http://schemas.microsoft.com/office/drawing/2014/main" id="{054CE4F8-F17A-0CAF-C4C2-27E7520FF748}"/>
                </a:ext>
              </a:extLst>
            </p:cNvPr>
            <p:cNvSpPr/>
            <p:nvPr/>
          </p:nvSpPr>
          <p:spPr>
            <a:xfrm>
              <a:off x="3341200" y="5212750"/>
              <a:ext cx="100650" cy="44050"/>
            </a:xfrm>
            <a:custGeom>
              <a:avLst/>
              <a:gdLst/>
              <a:ahLst/>
              <a:cxnLst/>
              <a:rect l="l" t="t" r="r" b="b"/>
              <a:pathLst>
                <a:path w="4026" h="1762" extrusionOk="0">
                  <a:moveTo>
                    <a:pt x="1236" y="1"/>
                  </a:moveTo>
                  <a:cubicBezTo>
                    <a:pt x="1058" y="214"/>
                    <a:pt x="844" y="255"/>
                    <a:pt x="621" y="255"/>
                  </a:cubicBezTo>
                  <a:cubicBezTo>
                    <a:pt x="479" y="255"/>
                    <a:pt x="334" y="238"/>
                    <a:pt x="192" y="238"/>
                  </a:cubicBezTo>
                  <a:cubicBezTo>
                    <a:pt x="127" y="238"/>
                    <a:pt x="63" y="242"/>
                    <a:pt x="1" y="252"/>
                  </a:cubicBezTo>
                  <a:cubicBezTo>
                    <a:pt x="961" y="824"/>
                    <a:pt x="1967" y="1327"/>
                    <a:pt x="2996" y="1761"/>
                  </a:cubicBezTo>
                  <a:cubicBezTo>
                    <a:pt x="2745" y="1167"/>
                    <a:pt x="2745" y="1167"/>
                    <a:pt x="3248" y="1007"/>
                  </a:cubicBezTo>
                  <a:cubicBezTo>
                    <a:pt x="3522" y="984"/>
                    <a:pt x="3842" y="1030"/>
                    <a:pt x="4025" y="755"/>
                  </a:cubicBezTo>
                  <a:cubicBezTo>
                    <a:pt x="3660" y="412"/>
                    <a:pt x="3156" y="481"/>
                    <a:pt x="2768" y="206"/>
                  </a:cubicBezTo>
                  <a:cubicBezTo>
                    <a:pt x="2653" y="254"/>
                    <a:pt x="2543" y="273"/>
                    <a:pt x="2435" y="273"/>
                  </a:cubicBezTo>
                  <a:cubicBezTo>
                    <a:pt x="2025" y="273"/>
                    <a:pt x="1652" y="1"/>
                    <a:pt x="1236" y="1"/>
                  </a:cubicBezTo>
                  <a:close/>
                </a:path>
              </a:pathLst>
            </a:custGeom>
            <a:solidFill>
              <a:srgbClr val="BB39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13" name="Google Shape;927;p35">
              <a:extLst>
                <a:ext uri="{FF2B5EF4-FFF2-40B4-BE49-F238E27FC236}">
                  <a16:creationId xmlns:a16="http://schemas.microsoft.com/office/drawing/2014/main" id="{2125BE2A-A016-C151-1A16-004584458094}"/>
                </a:ext>
              </a:extLst>
            </p:cNvPr>
            <p:cNvSpPr/>
            <p:nvPr/>
          </p:nvSpPr>
          <p:spPr>
            <a:xfrm>
              <a:off x="3422375" y="5262975"/>
              <a:ext cx="12600" cy="6400"/>
            </a:xfrm>
            <a:custGeom>
              <a:avLst/>
              <a:gdLst/>
              <a:ahLst/>
              <a:cxnLst/>
              <a:rect l="l" t="t" r="r" b="b"/>
              <a:pathLst>
                <a:path w="504" h="256" extrusionOk="0">
                  <a:moveTo>
                    <a:pt x="63" y="0"/>
                  </a:moveTo>
                  <a:cubicBezTo>
                    <a:pt x="42" y="0"/>
                    <a:pt x="22" y="2"/>
                    <a:pt x="1" y="4"/>
                  </a:cubicBezTo>
                  <a:lnTo>
                    <a:pt x="1" y="255"/>
                  </a:lnTo>
                  <a:lnTo>
                    <a:pt x="504" y="255"/>
                  </a:lnTo>
                  <a:cubicBezTo>
                    <a:pt x="401" y="91"/>
                    <a:pt x="243" y="0"/>
                    <a:pt x="63" y="0"/>
                  </a:cubicBez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14" name="Google Shape;928;p35">
              <a:extLst>
                <a:ext uri="{FF2B5EF4-FFF2-40B4-BE49-F238E27FC236}">
                  <a16:creationId xmlns:a16="http://schemas.microsoft.com/office/drawing/2014/main" id="{87662624-08DB-7A29-1B21-01EA2D9972B3}"/>
                </a:ext>
              </a:extLst>
            </p:cNvPr>
            <p:cNvSpPr/>
            <p:nvPr/>
          </p:nvSpPr>
          <p:spPr>
            <a:xfrm>
              <a:off x="3039950" y="4819750"/>
              <a:ext cx="38325" cy="48325"/>
            </a:xfrm>
            <a:custGeom>
              <a:avLst/>
              <a:gdLst/>
              <a:ahLst/>
              <a:cxnLst/>
              <a:rect l="l" t="t" r="r" b="b"/>
              <a:pathLst>
                <a:path w="1533" h="1933" extrusionOk="0">
                  <a:moveTo>
                    <a:pt x="309" y="0"/>
                  </a:moveTo>
                  <a:cubicBezTo>
                    <a:pt x="192" y="0"/>
                    <a:pt x="78" y="61"/>
                    <a:pt x="23" y="171"/>
                  </a:cubicBezTo>
                  <a:cubicBezTo>
                    <a:pt x="160" y="308"/>
                    <a:pt x="160" y="537"/>
                    <a:pt x="23" y="674"/>
                  </a:cubicBezTo>
                  <a:cubicBezTo>
                    <a:pt x="0" y="766"/>
                    <a:pt x="0" y="834"/>
                    <a:pt x="23" y="926"/>
                  </a:cubicBezTo>
                  <a:cubicBezTo>
                    <a:pt x="114" y="994"/>
                    <a:pt x="183" y="1109"/>
                    <a:pt x="252" y="1177"/>
                  </a:cubicBezTo>
                  <a:cubicBezTo>
                    <a:pt x="412" y="1429"/>
                    <a:pt x="480" y="1772"/>
                    <a:pt x="755" y="1932"/>
                  </a:cubicBezTo>
                  <a:cubicBezTo>
                    <a:pt x="1532" y="1749"/>
                    <a:pt x="1418" y="1223"/>
                    <a:pt x="1258" y="674"/>
                  </a:cubicBezTo>
                  <a:cubicBezTo>
                    <a:pt x="1166" y="606"/>
                    <a:pt x="1098" y="514"/>
                    <a:pt x="1029" y="423"/>
                  </a:cubicBezTo>
                  <a:lnTo>
                    <a:pt x="526" y="80"/>
                  </a:lnTo>
                  <a:cubicBezTo>
                    <a:pt x="463" y="26"/>
                    <a:pt x="386" y="0"/>
                    <a:pt x="309" y="0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15" name="Google Shape;929;p35">
              <a:extLst>
                <a:ext uri="{FF2B5EF4-FFF2-40B4-BE49-F238E27FC236}">
                  <a16:creationId xmlns:a16="http://schemas.microsoft.com/office/drawing/2014/main" id="{5EE280A1-4D00-37C6-9CC4-C1F6569FBA8E}"/>
                </a:ext>
              </a:extLst>
            </p:cNvPr>
            <p:cNvSpPr/>
            <p:nvPr/>
          </p:nvSpPr>
          <p:spPr>
            <a:xfrm>
              <a:off x="3058800" y="4837175"/>
              <a:ext cx="22325" cy="30900"/>
            </a:xfrm>
            <a:custGeom>
              <a:avLst/>
              <a:gdLst/>
              <a:ahLst/>
              <a:cxnLst/>
              <a:rect l="l" t="t" r="r" b="b"/>
              <a:pathLst>
                <a:path w="893" h="1236" extrusionOk="0">
                  <a:moveTo>
                    <a:pt x="504" y="0"/>
                  </a:moveTo>
                  <a:cubicBezTo>
                    <a:pt x="458" y="115"/>
                    <a:pt x="367" y="252"/>
                    <a:pt x="389" y="343"/>
                  </a:cubicBezTo>
                  <a:cubicBezTo>
                    <a:pt x="595" y="801"/>
                    <a:pt x="207" y="983"/>
                    <a:pt x="1" y="1235"/>
                  </a:cubicBezTo>
                  <a:lnTo>
                    <a:pt x="755" y="1235"/>
                  </a:lnTo>
                  <a:cubicBezTo>
                    <a:pt x="893" y="1098"/>
                    <a:pt x="893" y="869"/>
                    <a:pt x="755" y="732"/>
                  </a:cubicBezTo>
                  <a:cubicBezTo>
                    <a:pt x="710" y="480"/>
                    <a:pt x="778" y="160"/>
                    <a:pt x="504" y="0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16" name="Google Shape;930;p35">
              <a:extLst>
                <a:ext uri="{FF2B5EF4-FFF2-40B4-BE49-F238E27FC236}">
                  <a16:creationId xmlns:a16="http://schemas.microsoft.com/office/drawing/2014/main" id="{7E475F28-E2A0-D879-26A6-CB3A94B55574}"/>
                </a:ext>
              </a:extLst>
            </p:cNvPr>
            <p:cNvSpPr/>
            <p:nvPr/>
          </p:nvSpPr>
          <p:spPr>
            <a:xfrm>
              <a:off x="3040525" y="4824025"/>
              <a:ext cx="6300" cy="12600"/>
            </a:xfrm>
            <a:custGeom>
              <a:avLst/>
              <a:gdLst/>
              <a:ahLst/>
              <a:cxnLst/>
              <a:rect l="l" t="t" r="r" b="b"/>
              <a:pathLst>
                <a:path w="252" h="504" extrusionOk="0">
                  <a:moveTo>
                    <a:pt x="0" y="0"/>
                  </a:moveTo>
                  <a:cubicBezTo>
                    <a:pt x="0" y="183"/>
                    <a:pt x="0" y="343"/>
                    <a:pt x="0" y="503"/>
                  </a:cubicBezTo>
                  <a:cubicBezTo>
                    <a:pt x="229" y="343"/>
                    <a:pt x="252" y="183"/>
                    <a:pt x="0" y="0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17" name="Google Shape;931;p35">
              <a:extLst>
                <a:ext uri="{FF2B5EF4-FFF2-40B4-BE49-F238E27FC236}">
                  <a16:creationId xmlns:a16="http://schemas.microsoft.com/office/drawing/2014/main" id="{EFB66EB3-D4E9-C3D1-0376-FFE358705169}"/>
                </a:ext>
              </a:extLst>
            </p:cNvPr>
            <p:cNvSpPr/>
            <p:nvPr/>
          </p:nvSpPr>
          <p:spPr>
            <a:xfrm>
              <a:off x="3040525" y="4842875"/>
              <a:ext cx="5725" cy="6325"/>
            </a:xfrm>
            <a:custGeom>
              <a:avLst/>
              <a:gdLst/>
              <a:ahLst/>
              <a:cxnLst/>
              <a:rect l="l" t="t" r="r" b="b"/>
              <a:pathLst>
                <a:path w="229" h="253" extrusionOk="0">
                  <a:moveTo>
                    <a:pt x="0" y="1"/>
                  </a:moveTo>
                  <a:lnTo>
                    <a:pt x="229" y="252"/>
                  </a:ln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18" name="Google Shape;932;p35">
              <a:extLst>
                <a:ext uri="{FF2B5EF4-FFF2-40B4-BE49-F238E27FC236}">
                  <a16:creationId xmlns:a16="http://schemas.microsoft.com/office/drawing/2014/main" id="{241DC816-F025-5CFA-60D7-AD4AF50CC30D}"/>
                </a:ext>
              </a:extLst>
            </p:cNvPr>
            <p:cNvSpPr/>
            <p:nvPr/>
          </p:nvSpPr>
          <p:spPr>
            <a:xfrm>
              <a:off x="3228600" y="5137300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0" y="0"/>
                  </a:moveTo>
                  <a:lnTo>
                    <a:pt x="252" y="252"/>
                  </a:lnTo>
                  <a:close/>
                </a:path>
              </a:pathLst>
            </a:custGeom>
            <a:solidFill>
              <a:srgbClr val="AA3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19" name="Google Shape;933;p35">
              <a:extLst>
                <a:ext uri="{FF2B5EF4-FFF2-40B4-BE49-F238E27FC236}">
                  <a16:creationId xmlns:a16="http://schemas.microsoft.com/office/drawing/2014/main" id="{401B3D01-9A84-E3E6-1A68-C0D101B16E7E}"/>
                </a:ext>
              </a:extLst>
            </p:cNvPr>
            <p:cNvSpPr/>
            <p:nvPr/>
          </p:nvSpPr>
          <p:spPr>
            <a:xfrm>
              <a:off x="3434950" y="5269350"/>
              <a:ext cx="6325" cy="5750"/>
            </a:xfrm>
            <a:custGeom>
              <a:avLst/>
              <a:gdLst/>
              <a:ahLst/>
              <a:cxnLst/>
              <a:rect l="l" t="t" r="r" b="b"/>
              <a:pathLst>
                <a:path w="253" h="230" extrusionOk="0">
                  <a:moveTo>
                    <a:pt x="1" y="0"/>
                  </a:moveTo>
                  <a:cubicBezTo>
                    <a:pt x="92" y="92"/>
                    <a:pt x="161" y="160"/>
                    <a:pt x="253" y="229"/>
                  </a:cubicBezTo>
                  <a:cubicBezTo>
                    <a:pt x="161" y="160"/>
                    <a:pt x="92" y="69"/>
                    <a:pt x="1" y="0"/>
                  </a:cubicBez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20" name="Google Shape;934;p35">
              <a:extLst>
                <a:ext uri="{FF2B5EF4-FFF2-40B4-BE49-F238E27FC236}">
                  <a16:creationId xmlns:a16="http://schemas.microsoft.com/office/drawing/2014/main" id="{F580C18B-67DB-B8B3-33C2-F8E17067FDD9}"/>
                </a:ext>
              </a:extLst>
            </p:cNvPr>
            <p:cNvSpPr/>
            <p:nvPr/>
          </p:nvSpPr>
          <p:spPr>
            <a:xfrm>
              <a:off x="4309050" y="4182450"/>
              <a:ext cx="153800" cy="340900"/>
            </a:xfrm>
            <a:custGeom>
              <a:avLst/>
              <a:gdLst/>
              <a:ahLst/>
              <a:cxnLst/>
              <a:rect l="l" t="t" r="r" b="b"/>
              <a:pathLst>
                <a:path w="6152" h="13636" extrusionOk="0">
                  <a:moveTo>
                    <a:pt x="655" y="1"/>
                  </a:moveTo>
                  <a:cubicBezTo>
                    <a:pt x="635" y="1"/>
                    <a:pt x="615" y="3"/>
                    <a:pt x="595" y="7"/>
                  </a:cubicBezTo>
                  <a:cubicBezTo>
                    <a:pt x="389" y="53"/>
                    <a:pt x="206" y="167"/>
                    <a:pt x="69" y="327"/>
                  </a:cubicBezTo>
                  <a:cubicBezTo>
                    <a:pt x="0" y="601"/>
                    <a:pt x="46" y="876"/>
                    <a:pt x="183" y="1105"/>
                  </a:cubicBezTo>
                  <a:cubicBezTo>
                    <a:pt x="229" y="1219"/>
                    <a:pt x="274" y="1310"/>
                    <a:pt x="343" y="1402"/>
                  </a:cubicBezTo>
                  <a:cubicBezTo>
                    <a:pt x="572" y="1836"/>
                    <a:pt x="983" y="2179"/>
                    <a:pt x="1143" y="2682"/>
                  </a:cubicBezTo>
                  <a:cubicBezTo>
                    <a:pt x="1692" y="4146"/>
                    <a:pt x="2195" y="5632"/>
                    <a:pt x="2790" y="7073"/>
                  </a:cubicBezTo>
                  <a:cubicBezTo>
                    <a:pt x="2858" y="7164"/>
                    <a:pt x="2973" y="7210"/>
                    <a:pt x="3110" y="7210"/>
                  </a:cubicBezTo>
                  <a:cubicBezTo>
                    <a:pt x="3727" y="6890"/>
                    <a:pt x="3316" y="6387"/>
                    <a:pt x="3384" y="5929"/>
                  </a:cubicBezTo>
                  <a:lnTo>
                    <a:pt x="3384" y="5929"/>
                  </a:lnTo>
                  <a:cubicBezTo>
                    <a:pt x="3773" y="7896"/>
                    <a:pt x="4894" y="9657"/>
                    <a:pt x="5054" y="11692"/>
                  </a:cubicBezTo>
                  <a:cubicBezTo>
                    <a:pt x="5099" y="12149"/>
                    <a:pt x="5305" y="12561"/>
                    <a:pt x="5648" y="12881"/>
                  </a:cubicBezTo>
                  <a:cubicBezTo>
                    <a:pt x="5968" y="13041"/>
                    <a:pt x="5831" y="13498"/>
                    <a:pt x="6151" y="13635"/>
                  </a:cubicBezTo>
                  <a:cubicBezTo>
                    <a:pt x="6083" y="12881"/>
                    <a:pt x="6151" y="12080"/>
                    <a:pt x="5762" y="11372"/>
                  </a:cubicBezTo>
                  <a:cubicBezTo>
                    <a:pt x="5671" y="11212"/>
                    <a:pt x="5671" y="11052"/>
                    <a:pt x="5762" y="10891"/>
                  </a:cubicBezTo>
                  <a:cubicBezTo>
                    <a:pt x="5831" y="10754"/>
                    <a:pt x="5831" y="10571"/>
                    <a:pt x="5762" y="10411"/>
                  </a:cubicBezTo>
                  <a:cubicBezTo>
                    <a:pt x="5237" y="9725"/>
                    <a:pt x="5259" y="8879"/>
                    <a:pt x="5008" y="8102"/>
                  </a:cubicBezTo>
                  <a:cubicBezTo>
                    <a:pt x="4848" y="7622"/>
                    <a:pt x="4528" y="7256"/>
                    <a:pt x="4413" y="6775"/>
                  </a:cubicBezTo>
                  <a:cubicBezTo>
                    <a:pt x="4299" y="6204"/>
                    <a:pt x="4093" y="5655"/>
                    <a:pt x="3842" y="5152"/>
                  </a:cubicBezTo>
                  <a:cubicBezTo>
                    <a:pt x="3544" y="4672"/>
                    <a:pt x="3704" y="3986"/>
                    <a:pt x="3201" y="3597"/>
                  </a:cubicBezTo>
                  <a:cubicBezTo>
                    <a:pt x="3201" y="2888"/>
                    <a:pt x="2698" y="2614"/>
                    <a:pt x="2150" y="2362"/>
                  </a:cubicBezTo>
                  <a:cubicBezTo>
                    <a:pt x="1921" y="2065"/>
                    <a:pt x="1967" y="1608"/>
                    <a:pt x="1646" y="1356"/>
                  </a:cubicBezTo>
                  <a:cubicBezTo>
                    <a:pt x="1189" y="1310"/>
                    <a:pt x="1532" y="716"/>
                    <a:pt x="1143" y="601"/>
                  </a:cubicBezTo>
                  <a:cubicBezTo>
                    <a:pt x="983" y="487"/>
                    <a:pt x="1029" y="236"/>
                    <a:pt x="892" y="98"/>
                  </a:cubicBezTo>
                  <a:cubicBezTo>
                    <a:pt x="835" y="42"/>
                    <a:pt x="748" y="1"/>
                    <a:pt x="655" y="1"/>
                  </a:cubicBezTo>
                  <a:close/>
                </a:path>
              </a:pathLst>
            </a:custGeom>
            <a:solidFill>
              <a:srgbClr val="CF5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21" name="Google Shape;935;p35">
              <a:extLst>
                <a:ext uri="{FF2B5EF4-FFF2-40B4-BE49-F238E27FC236}">
                  <a16:creationId xmlns:a16="http://schemas.microsoft.com/office/drawing/2014/main" id="{F6C39AA7-2147-751D-8F92-32E1D23E7561}"/>
                </a:ext>
              </a:extLst>
            </p:cNvPr>
            <p:cNvSpPr/>
            <p:nvPr/>
          </p:nvSpPr>
          <p:spPr>
            <a:xfrm>
              <a:off x="4350200" y="4216350"/>
              <a:ext cx="12600" cy="25175"/>
            </a:xfrm>
            <a:custGeom>
              <a:avLst/>
              <a:gdLst/>
              <a:ahLst/>
              <a:cxnLst/>
              <a:rect l="l" t="t" r="r" b="b"/>
              <a:pathLst>
                <a:path w="504" h="1007" extrusionOk="0">
                  <a:moveTo>
                    <a:pt x="0" y="0"/>
                  </a:moveTo>
                  <a:cubicBezTo>
                    <a:pt x="0" y="389"/>
                    <a:pt x="183" y="755"/>
                    <a:pt x="504" y="1006"/>
                  </a:cubicBezTo>
                  <a:cubicBezTo>
                    <a:pt x="504" y="778"/>
                    <a:pt x="481" y="503"/>
                    <a:pt x="481" y="252"/>
                  </a:cubicBezTo>
                  <a:cubicBezTo>
                    <a:pt x="412" y="160"/>
                    <a:pt x="298" y="92"/>
                    <a:pt x="229" y="0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22" name="Google Shape;936;p35">
              <a:extLst>
                <a:ext uri="{FF2B5EF4-FFF2-40B4-BE49-F238E27FC236}">
                  <a16:creationId xmlns:a16="http://schemas.microsoft.com/office/drawing/2014/main" id="{8E5ED54C-E153-E8A1-24C6-B53C0A6E5833}"/>
                </a:ext>
              </a:extLst>
            </p:cNvPr>
            <p:cNvSpPr/>
            <p:nvPr/>
          </p:nvSpPr>
          <p:spPr>
            <a:xfrm>
              <a:off x="4355925" y="4216350"/>
              <a:ext cx="6300" cy="6875"/>
            </a:xfrm>
            <a:custGeom>
              <a:avLst/>
              <a:gdLst/>
              <a:ahLst/>
              <a:cxnLst/>
              <a:rect l="l" t="t" r="r" b="b"/>
              <a:pathLst>
                <a:path w="252" h="275" extrusionOk="0">
                  <a:moveTo>
                    <a:pt x="252" y="274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3A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23" name="Google Shape;937;p35">
              <a:extLst>
                <a:ext uri="{FF2B5EF4-FFF2-40B4-BE49-F238E27FC236}">
                  <a16:creationId xmlns:a16="http://schemas.microsoft.com/office/drawing/2014/main" id="{6869CE48-13B0-7489-68A3-709585043DDD}"/>
                </a:ext>
              </a:extLst>
            </p:cNvPr>
            <p:cNvSpPr/>
            <p:nvPr/>
          </p:nvSpPr>
          <p:spPr>
            <a:xfrm>
              <a:off x="4233575" y="4092850"/>
              <a:ext cx="94925" cy="100000"/>
            </a:xfrm>
            <a:custGeom>
              <a:avLst/>
              <a:gdLst/>
              <a:ahLst/>
              <a:cxnLst/>
              <a:rect l="l" t="t" r="r" b="b"/>
              <a:pathLst>
                <a:path w="3797" h="4000" extrusionOk="0">
                  <a:moveTo>
                    <a:pt x="462" y="0"/>
                  </a:moveTo>
                  <a:cubicBezTo>
                    <a:pt x="291" y="0"/>
                    <a:pt x="139" y="100"/>
                    <a:pt x="24" y="344"/>
                  </a:cubicBezTo>
                  <a:cubicBezTo>
                    <a:pt x="1" y="458"/>
                    <a:pt x="24" y="573"/>
                    <a:pt x="46" y="687"/>
                  </a:cubicBezTo>
                  <a:cubicBezTo>
                    <a:pt x="161" y="870"/>
                    <a:pt x="321" y="1007"/>
                    <a:pt x="435" y="1190"/>
                  </a:cubicBezTo>
                  <a:cubicBezTo>
                    <a:pt x="504" y="1281"/>
                    <a:pt x="549" y="1350"/>
                    <a:pt x="618" y="1464"/>
                  </a:cubicBezTo>
                  <a:cubicBezTo>
                    <a:pt x="664" y="1556"/>
                    <a:pt x="710" y="1647"/>
                    <a:pt x="778" y="1739"/>
                  </a:cubicBezTo>
                  <a:cubicBezTo>
                    <a:pt x="1281" y="2310"/>
                    <a:pt x="1487" y="3065"/>
                    <a:pt x="2150" y="3499"/>
                  </a:cubicBezTo>
                  <a:cubicBezTo>
                    <a:pt x="2242" y="3591"/>
                    <a:pt x="2333" y="3660"/>
                    <a:pt x="2402" y="3728"/>
                  </a:cubicBezTo>
                  <a:cubicBezTo>
                    <a:pt x="2493" y="3797"/>
                    <a:pt x="2585" y="3865"/>
                    <a:pt x="2676" y="3911"/>
                  </a:cubicBezTo>
                  <a:cubicBezTo>
                    <a:pt x="2749" y="3971"/>
                    <a:pt x="2834" y="4000"/>
                    <a:pt x="2921" y="4000"/>
                  </a:cubicBezTo>
                  <a:cubicBezTo>
                    <a:pt x="3000" y="4000"/>
                    <a:pt x="3081" y="3977"/>
                    <a:pt x="3156" y="3934"/>
                  </a:cubicBezTo>
                  <a:cubicBezTo>
                    <a:pt x="3175" y="3936"/>
                    <a:pt x="3193" y="3937"/>
                    <a:pt x="3212" y="3937"/>
                  </a:cubicBezTo>
                  <a:cubicBezTo>
                    <a:pt x="3380" y="3937"/>
                    <a:pt x="3557" y="3847"/>
                    <a:pt x="3659" y="3682"/>
                  </a:cubicBezTo>
                  <a:cubicBezTo>
                    <a:pt x="3797" y="3362"/>
                    <a:pt x="3522" y="3179"/>
                    <a:pt x="3408" y="2928"/>
                  </a:cubicBezTo>
                  <a:cubicBezTo>
                    <a:pt x="3316" y="2859"/>
                    <a:pt x="3225" y="2768"/>
                    <a:pt x="3156" y="2676"/>
                  </a:cubicBezTo>
                  <a:cubicBezTo>
                    <a:pt x="2768" y="1945"/>
                    <a:pt x="2379" y="1236"/>
                    <a:pt x="1578" y="870"/>
                  </a:cubicBezTo>
                  <a:cubicBezTo>
                    <a:pt x="1304" y="733"/>
                    <a:pt x="1121" y="412"/>
                    <a:pt x="892" y="161"/>
                  </a:cubicBezTo>
                  <a:cubicBezTo>
                    <a:pt x="742" y="61"/>
                    <a:pt x="596" y="0"/>
                    <a:pt x="462" y="0"/>
                  </a:cubicBezTo>
                  <a:close/>
                </a:path>
              </a:pathLst>
            </a:custGeom>
            <a:solidFill>
              <a:srgbClr val="D36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24" name="Google Shape;938;p35">
              <a:extLst>
                <a:ext uri="{FF2B5EF4-FFF2-40B4-BE49-F238E27FC236}">
                  <a16:creationId xmlns:a16="http://schemas.microsoft.com/office/drawing/2014/main" id="{219DEA68-966E-8D51-CCEB-36F1EDAC8965}"/>
                </a:ext>
              </a:extLst>
            </p:cNvPr>
            <p:cNvSpPr/>
            <p:nvPr/>
          </p:nvSpPr>
          <p:spPr>
            <a:xfrm>
              <a:off x="4143250" y="4021725"/>
              <a:ext cx="112650" cy="88300"/>
            </a:xfrm>
            <a:custGeom>
              <a:avLst/>
              <a:gdLst/>
              <a:ahLst/>
              <a:cxnLst/>
              <a:rect l="l" t="t" r="r" b="b"/>
              <a:pathLst>
                <a:path w="4506" h="3532" extrusionOk="0">
                  <a:moveTo>
                    <a:pt x="134" y="0"/>
                  </a:moveTo>
                  <a:cubicBezTo>
                    <a:pt x="90" y="0"/>
                    <a:pt x="46" y="3"/>
                    <a:pt x="1" y="10"/>
                  </a:cubicBezTo>
                  <a:cubicBezTo>
                    <a:pt x="435" y="925"/>
                    <a:pt x="1258" y="1451"/>
                    <a:pt x="1967" y="2114"/>
                  </a:cubicBezTo>
                  <a:cubicBezTo>
                    <a:pt x="2516" y="2640"/>
                    <a:pt x="2882" y="3418"/>
                    <a:pt x="3751" y="3532"/>
                  </a:cubicBezTo>
                  <a:cubicBezTo>
                    <a:pt x="3911" y="3052"/>
                    <a:pt x="3911" y="3052"/>
                    <a:pt x="4505" y="3029"/>
                  </a:cubicBezTo>
                  <a:cubicBezTo>
                    <a:pt x="4368" y="2594"/>
                    <a:pt x="3819" y="2571"/>
                    <a:pt x="3614" y="2206"/>
                  </a:cubicBezTo>
                  <a:cubicBezTo>
                    <a:pt x="3088" y="1222"/>
                    <a:pt x="2150" y="765"/>
                    <a:pt x="1258" y="262"/>
                  </a:cubicBezTo>
                  <a:cubicBezTo>
                    <a:pt x="869" y="241"/>
                    <a:pt x="516" y="0"/>
                    <a:pt x="134" y="0"/>
                  </a:cubicBezTo>
                  <a:close/>
                </a:path>
              </a:pathLst>
            </a:custGeom>
            <a:solidFill>
              <a:srgbClr val="CA4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25" name="Google Shape;939;p35">
              <a:extLst>
                <a:ext uri="{FF2B5EF4-FFF2-40B4-BE49-F238E27FC236}">
                  <a16:creationId xmlns:a16="http://schemas.microsoft.com/office/drawing/2014/main" id="{2C15BDA6-8902-31C3-B9D3-3B68DF5BCF33}"/>
                </a:ext>
              </a:extLst>
            </p:cNvPr>
            <p:cNvSpPr/>
            <p:nvPr/>
          </p:nvSpPr>
          <p:spPr>
            <a:xfrm>
              <a:off x="4333050" y="4197475"/>
              <a:ext cx="17175" cy="18900"/>
            </a:xfrm>
            <a:custGeom>
              <a:avLst/>
              <a:gdLst/>
              <a:ahLst/>
              <a:cxnLst/>
              <a:rect l="l" t="t" r="r" b="b"/>
              <a:pathLst>
                <a:path w="687" h="756" extrusionOk="0">
                  <a:moveTo>
                    <a:pt x="183" y="0"/>
                  </a:moveTo>
                  <a:cubicBezTo>
                    <a:pt x="206" y="161"/>
                    <a:pt x="343" y="298"/>
                    <a:pt x="229" y="458"/>
                  </a:cubicBezTo>
                  <a:cubicBezTo>
                    <a:pt x="0" y="755"/>
                    <a:pt x="252" y="755"/>
                    <a:pt x="435" y="755"/>
                  </a:cubicBezTo>
                  <a:lnTo>
                    <a:pt x="686" y="755"/>
                  </a:lnTo>
                  <a:cubicBezTo>
                    <a:pt x="641" y="161"/>
                    <a:pt x="641" y="161"/>
                    <a:pt x="183" y="0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26" name="Google Shape;940;p35">
              <a:extLst>
                <a:ext uri="{FF2B5EF4-FFF2-40B4-BE49-F238E27FC236}">
                  <a16:creationId xmlns:a16="http://schemas.microsoft.com/office/drawing/2014/main" id="{A01774F4-387C-30E7-C079-AE53AD2E9F58}"/>
                </a:ext>
              </a:extLst>
            </p:cNvPr>
            <p:cNvSpPr/>
            <p:nvPr/>
          </p:nvSpPr>
          <p:spPr>
            <a:xfrm>
              <a:off x="4318750" y="4166600"/>
              <a:ext cx="12600" cy="18325"/>
            </a:xfrm>
            <a:custGeom>
              <a:avLst/>
              <a:gdLst/>
              <a:ahLst/>
              <a:cxnLst/>
              <a:rect l="l" t="t" r="r" b="b"/>
              <a:pathLst>
                <a:path w="504" h="73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52"/>
                    <a:pt x="92" y="504"/>
                    <a:pt x="252" y="732"/>
                  </a:cubicBezTo>
                  <a:lnTo>
                    <a:pt x="504" y="732"/>
                  </a:lnTo>
                  <a:cubicBezTo>
                    <a:pt x="504" y="412"/>
                    <a:pt x="298" y="92"/>
                    <a:pt x="1" y="1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27" name="Google Shape;941;p35">
              <a:extLst>
                <a:ext uri="{FF2B5EF4-FFF2-40B4-BE49-F238E27FC236}">
                  <a16:creationId xmlns:a16="http://schemas.microsoft.com/office/drawing/2014/main" id="{BCEF6DD2-B47D-AB7F-C96A-6F0D15A4D46F}"/>
                </a:ext>
              </a:extLst>
            </p:cNvPr>
            <p:cNvSpPr/>
            <p:nvPr/>
          </p:nvSpPr>
          <p:spPr>
            <a:xfrm>
              <a:off x="4330200" y="4184900"/>
              <a:ext cx="7450" cy="12600"/>
            </a:xfrm>
            <a:custGeom>
              <a:avLst/>
              <a:gdLst/>
              <a:ahLst/>
              <a:cxnLst/>
              <a:rect l="l" t="t" r="r" b="b"/>
              <a:pathLst>
                <a:path w="298" h="504" extrusionOk="0">
                  <a:moveTo>
                    <a:pt x="46" y="0"/>
                  </a:moveTo>
                  <a:lnTo>
                    <a:pt x="46" y="0"/>
                  </a:lnTo>
                  <a:cubicBezTo>
                    <a:pt x="0" y="206"/>
                    <a:pt x="114" y="412"/>
                    <a:pt x="297" y="503"/>
                  </a:cubicBezTo>
                  <a:cubicBezTo>
                    <a:pt x="297" y="298"/>
                    <a:pt x="206" y="115"/>
                    <a:pt x="46" y="0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28" name="Google Shape;942;p35">
              <a:extLst>
                <a:ext uri="{FF2B5EF4-FFF2-40B4-BE49-F238E27FC236}">
                  <a16:creationId xmlns:a16="http://schemas.microsoft.com/office/drawing/2014/main" id="{1A47586E-F994-89BC-556D-018BB94DBA97}"/>
                </a:ext>
              </a:extLst>
            </p:cNvPr>
            <p:cNvSpPr/>
            <p:nvPr/>
          </p:nvSpPr>
          <p:spPr>
            <a:xfrm>
              <a:off x="4312475" y="4160325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252" y="25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29" name="Google Shape;943;p35">
              <a:extLst>
                <a:ext uri="{FF2B5EF4-FFF2-40B4-BE49-F238E27FC236}">
                  <a16:creationId xmlns:a16="http://schemas.microsoft.com/office/drawing/2014/main" id="{AAF156DD-8189-D69C-1644-EC9552A2AC2D}"/>
                </a:ext>
              </a:extLst>
            </p:cNvPr>
            <p:cNvSpPr/>
            <p:nvPr/>
          </p:nvSpPr>
          <p:spPr>
            <a:xfrm>
              <a:off x="4123825" y="4017525"/>
              <a:ext cx="116075" cy="106800"/>
            </a:xfrm>
            <a:custGeom>
              <a:avLst/>
              <a:gdLst/>
              <a:ahLst/>
              <a:cxnLst/>
              <a:rect l="l" t="t" r="r" b="b"/>
              <a:pathLst>
                <a:path w="4643" h="4272" extrusionOk="0">
                  <a:moveTo>
                    <a:pt x="295" y="0"/>
                  </a:moveTo>
                  <a:cubicBezTo>
                    <a:pt x="196" y="0"/>
                    <a:pt x="98" y="55"/>
                    <a:pt x="0" y="224"/>
                  </a:cubicBezTo>
                  <a:cubicBezTo>
                    <a:pt x="160" y="407"/>
                    <a:pt x="320" y="590"/>
                    <a:pt x="503" y="750"/>
                  </a:cubicBezTo>
                  <a:cubicBezTo>
                    <a:pt x="1715" y="1665"/>
                    <a:pt x="2813" y="2717"/>
                    <a:pt x="3796" y="3860"/>
                  </a:cubicBezTo>
                  <a:cubicBezTo>
                    <a:pt x="3933" y="4020"/>
                    <a:pt x="4093" y="4157"/>
                    <a:pt x="4253" y="4272"/>
                  </a:cubicBezTo>
                  <a:cubicBezTo>
                    <a:pt x="4414" y="4226"/>
                    <a:pt x="4551" y="4134"/>
                    <a:pt x="4619" y="3974"/>
                  </a:cubicBezTo>
                  <a:cubicBezTo>
                    <a:pt x="4642" y="3883"/>
                    <a:pt x="4619" y="3768"/>
                    <a:pt x="4528" y="3700"/>
                  </a:cubicBezTo>
                  <a:cubicBezTo>
                    <a:pt x="4253" y="3334"/>
                    <a:pt x="3910" y="3037"/>
                    <a:pt x="3545" y="2785"/>
                  </a:cubicBezTo>
                  <a:cubicBezTo>
                    <a:pt x="3270" y="2602"/>
                    <a:pt x="3019" y="2374"/>
                    <a:pt x="2836" y="2099"/>
                  </a:cubicBezTo>
                  <a:cubicBezTo>
                    <a:pt x="2241" y="1367"/>
                    <a:pt x="1532" y="727"/>
                    <a:pt x="778" y="178"/>
                  </a:cubicBezTo>
                  <a:cubicBezTo>
                    <a:pt x="610" y="136"/>
                    <a:pt x="451" y="0"/>
                    <a:pt x="295" y="0"/>
                  </a:cubicBezTo>
                  <a:close/>
                </a:path>
              </a:pathLst>
            </a:custGeom>
            <a:solidFill>
              <a:srgbClr val="B63D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30" name="Google Shape;944;p35">
              <a:extLst>
                <a:ext uri="{FF2B5EF4-FFF2-40B4-BE49-F238E27FC236}">
                  <a16:creationId xmlns:a16="http://schemas.microsoft.com/office/drawing/2014/main" id="{FF06ECC3-27FA-0401-F044-C85BD5F8988B}"/>
                </a:ext>
              </a:extLst>
            </p:cNvPr>
            <p:cNvSpPr/>
            <p:nvPr/>
          </p:nvSpPr>
          <p:spPr>
            <a:xfrm>
              <a:off x="3798550" y="3865400"/>
              <a:ext cx="206950" cy="60700"/>
            </a:xfrm>
            <a:custGeom>
              <a:avLst/>
              <a:gdLst/>
              <a:ahLst/>
              <a:cxnLst/>
              <a:rect l="l" t="t" r="r" b="b"/>
              <a:pathLst>
                <a:path w="8278" h="2428" extrusionOk="0">
                  <a:moveTo>
                    <a:pt x="1671" y="1"/>
                  </a:moveTo>
                  <a:cubicBezTo>
                    <a:pt x="1314" y="1"/>
                    <a:pt x="955" y="23"/>
                    <a:pt x="599" y="23"/>
                  </a:cubicBezTo>
                  <a:cubicBezTo>
                    <a:pt x="537" y="23"/>
                    <a:pt x="474" y="22"/>
                    <a:pt x="412" y="21"/>
                  </a:cubicBezTo>
                  <a:cubicBezTo>
                    <a:pt x="69" y="21"/>
                    <a:pt x="46" y="272"/>
                    <a:pt x="92" y="547"/>
                  </a:cubicBezTo>
                  <a:cubicBezTo>
                    <a:pt x="115" y="615"/>
                    <a:pt x="46" y="684"/>
                    <a:pt x="0" y="753"/>
                  </a:cubicBezTo>
                  <a:cubicBezTo>
                    <a:pt x="249" y="1096"/>
                    <a:pt x="578" y="1133"/>
                    <a:pt x="917" y="1133"/>
                  </a:cubicBezTo>
                  <a:cubicBezTo>
                    <a:pt x="1008" y="1133"/>
                    <a:pt x="1100" y="1130"/>
                    <a:pt x="1191" y="1130"/>
                  </a:cubicBezTo>
                  <a:cubicBezTo>
                    <a:pt x="1414" y="1130"/>
                    <a:pt x="1634" y="1146"/>
                    <a:pt x="1830" y="1256"/>
                  </a:cubicBezTo>
                  <a:cubicBezTo>
                    <a:pt x="2058" y="1256"/>
                    <a:pt x="2287" y="1278"/>
                    <a:pt x="2516" y="1347"/>
                  </a:cubicBezTo>
                  <a:cubicBezTo>
                    <a:pt x="2549" y="1354"/>
                    <a:pt x="2582" y="1357"/>
                    <a:pt x="2616" y="1357"/>
                  </a:cubicBezTo>
                  <a:cubicBezTo>
                    <a:pt x="2697" y="1357"/>
                    <a:pt x="2778" y="1340"/>
                    <a:pt x="2859" y="1324"/>
                  </a:cubicBezTo>
                  <a:cubicBezTo>
                    <a:pt x="3384" y="1416"/>
                    <a:pt x="3888" y="1644"/>
                    <a:pt x="4413" y="1759"/>
                  </a:cubicBezTo>
                  <a:cubicBezTo>
                    <a:pt x="5379" y="1983"/>
                    <a:pt x="6305" y="2428"/>
                    <a:pt x="7290" y="2428"/>
                  </a:cubicBezTo>
                  <a:cubicBezTo>
                    <a:pt x="7612" y="2428"/>
                    <a:pt x="7940" y="2380"/>
                    <a:pt x="8278" y="2262"/>
                  </a:cubicBezTo>
                  <a:cubicBezTo>
                    <a:pt x="8095" y="1782"/>
                    <a:pt x="7638" y="1759"/>
                    <a:pt x="7272" y="1644"/>
                  </a:cubicBezTo>
                  <a:cubicBezTo>
                    <a:pt x="6334" y="1324"/>
                    <a:pt x="5397" y="1027"/>
                    <a:pt x="4459" y="707"/>
                  </a:cubicBezTo>
                  <a:cubicBezTo>
                    <a:pt x="4185" y="638"/>
                    <a:pt x="3933" y="478"/>
                    <a:pt x="3750" y="249"/>
                  </a:cubicBezTo>
                  <a:cubicBezTo>
                    <a:pt x="3683" y="256"/>
                    <a:pt x="3616" y="258"/>
                    <a:pt x="3549" y="258"/>
                  </a:cubicBezTo>
                  <a:cubicBezTo>
                    <a:pt x="3366" y="258"/>
                    <a:pt x="3186" y="237"/>
                    <a:pt x="3019" y="204"/>
                  </a:cubicBezTo>
                  <a:cubicBezTo>
                    <a:pt x="2579" y="37"/>
                    <a:pt x="2126" y="1"/>
                    <a:pt x="1671" y="1"/>
                  </a:cubicBez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31" name="Google Shape;945;p35">
              <a:extLst>
                <a:ext uri="{FF2B5EF4-FFF2-40B4-BE49-F238E27FC236}">
                  <a16:creationId xmlns:a16="http://schemas.microsoft.com/office/drawing/2014/main" id="{31E7941E-D346-9380-7F0B-0A305999531E}"/>
                </a:ext>
              </a:extLst>
            </p:cNvPr>
            <p:cNvSpPr/>
            <p:nvPr/>
          </p:nvSpPr>
          <p:spPr>
            <a:xfrm>
              <a:off x="3620175" y="3875750"/>
              <a:ext cx="249275" cy="26775"/>
            </a:xfrm>
            <a:custGeom>
              <a:avLst/>
              <a:gdLst/>
              <a:ahLst/>
              <a:cxnLst/>
              <a:rect l="l" t="t" r="r" b="b"/>
              <a:pathLst>
                <a:path w="9971" h="1071" extrusionOk="0">
                  <a:moveTo>
                    <a:pt x="3231" y="0"/>
                  </a:moveTo>
                  <a:cubicBezTo>
                    <a:pt x="3046" y="0"/>
                    <a:pt x="2861" y="23"/>
                    <a:pt x="2676" y="64"/>
                  </a:cubicBezTo>
                  <a:cubicBezTo>
                    <a:pt x="1990" y="178"/>
                    <a:pt x="1304" y="224"/>
                    <a:pt x="618" y="316"/>
                  </a:cubicBezTo>
                  <a:lnTo>
                    <a:pt x="115" y="590"/>
                  </a:lnTo>
                  <a:cubicBezTo>
                    <a:pt x="92" y="590"/>
                    <a:pt x="47" y="613"/>
                    <a:pt x="24" y="659"/>
                  </a:cubicBezTo>
                  <a:cubicBezTo>
                    <a:pt x="1" y="704"/>
                    <a:pt x="24" y="773"/>
                    <a:pt x="115" y="819"/>
                  </a:cubicBezTo>
                  <a:cubicBezTo>
                    <a:pt x="949" y="780"/>
                    <a:pt x="1783" y="593"/>
                    <a:pt x="2631" y="593"/>
                  </a:cubicBezTo>
                  <a:cubicBezTo>
                    <a:pt x="2783" y="593"/>
                    <a:pt x="2935" y="599"/>
                    <a:pt x="3088" y="613"/>
                  </a:cubicBezTo>
                  <a:cubicBezTo>
                    <a:pt x="3614" y="659"/>
                    <a:pt x="4163" y="659"/>
                    <a:pt x="4688" y="704"/>
                  </a:cubicBezTo>
                  <a:cubicBezTo>
                    <a:pt x="5855" y="773"/>
                    <a:pt x="6998" y="842"/>
                    <a:pt x="8141" y="979"/>
                  </a:cubicBezTo>
                  <a:cubicBezTo>
                    <a:pt x="8522" y="1040"/>
                    <a:pt x="8914" y="1070"/>
                    <a:pt x="9302" y="1070"/>
                  </a:cubicBezTo>
                  <a:cubicBezTo>
                    <a:pt x="9496" y="1070"/>
                    <a:pt x="9689" y="1063"/>
                    <a:pt x="9879" y="1047"/>
                  </a:cubicBezTo>
                  <a:cubicBezTo>
                    <a:pt x="9902" y="1047"/>
                    <a:pt x="9925" y="1025"/>
                    <a:pt x="9948" y="979"/>
                  </a:cubicBezTo>
                  <a:cubicBezTo>
                    <a:pt x="9971" y="933"/>
                    <a:pt x="9948" y="887"/>
                    <a:pt x="9879" y="842"/>
                  </a:cubicBezTo>
                  <a:lnTo>
                    <a:pt x="9651" y="842"/>
                  </a:lnTo>
                  <a:cubicBezTo>
                    <a:pt x="9513" y="704"/>
                    <a:pt x="9285" y="750"/>
                    <a:pt x="9147" y="590"/>
                  </a:cubicBezTo>
                  <a:cubicBezTo>
                    <a:pt x="8699" y="573"/>
                    <a:pt x="8263" y="364"/>
                    <a:pt x="7813" y="364"/>
                  </a:cubicBezTo>
                  <a:cubicBezTo>
                    <a:pt x="7643" y="364"/>
                    <a:pt x="7471" y="394"/>
                    <a:pt x="7295" y="476"/>
                  </a:cubicBezTo>
                  <a:cubicBezTo>
                    <a:pt x="7272" y="476"/>
                    <a:pt x="7204" y="361"/>
                    <a:pt x="7135" y="316"/>
                  </a:cubicBezTo>
                  <a:lnTo>
                    <a:pt x="6609" y="316"/>
                  </a:lnTo>
                  <a:cubicBezTo>
                    <a:pt x="6564" y="247"/>
                    <a:pt x="6472" y="201"/>
                    <a:pt x="6381" y="178"/>
                  </a:cubicBezTo>
                  <a:cubicBezTo>
                    <a:pt x="6266" y="201"/>
                    <a:pt x="6175" y="247"/>
                    <a:pt x="6129" y="316"/>
                  </a:cubicBezTo>
                  <a:cubicBezTo>
                    <a:pt x="5959" y="331"/>
                    <a:pt x="5789" y="338"/>
                    <a:pt x="5620" y="338"/>
                  </a:cubicBezTo>
                  <a:cubicBezTo>
                    <a:pt x="5037" y="338"/>
                    <a:pt x="4460" y="252"/>
                    <a:pt x="3911" y="110"/>
                  </a:cubicBezTo>
                  <a:cubicBezTo>
                    <a:pt x="3684" y="34"/>
                    <a:pt x="3458" y="0"/>
                    <a:pt x="3231" y="0"/>
                  </a:cubicBezTo>
                  <a:close/>
                </a:path>
              </a:pathLst>
            </a:custGeom>
            <a:solidFill>
              <a:srgbClr val="E18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32" name="Google Shape;946;p35">
              <a:extLst>
                <a:ext uri="{FF2B5EF4-FFF2-40B4-BE49-F238E27FC236}">
                  <a16:creationId xmlns:a16="http://schemas.microsoft.com/office/drawing/2014/main" id="{0D9ABFC5-2D96-AFE4-D63B-86C12800152D}"/>
                </a:ext>
              </a:extLst>
            </p:cNvPr>
            <p:cNvSpPr/>
            <p:nvPr/>
          </p:nvSpPr>
          <p:spPr>
            <a:xfrm>
              <a:off x="3757950" y="3865325"/>
              <a:ext cx="28050" cy="18900"/>
            </a:xfrm>
            <a:custGeom>
              <a:avLst/>
              <a:gdLst/>
              <a:ahLst/>
              <a:cxnLst/>
              <a:rect l="l" t="t" r="r" b="b"/>
              <a:pathLst>
                <a:path w="1122" h="756" extrusionOk="0">
                  <a:moveTo>
                    <a:pt x="870" y="1"/>
                  </a:moveTo>
                  <a:cubicBezTo>
                    <a:pt x="618" y="24"/>
                    <a:pt x="367" y="24"/>
                    <a:pt x="138" y="70"/>
                  </a:cubicBezTo>
                  <a:cubicBezTo>
                    <a:pt x="69" y="92"/>
                    <a:pt x="24" y="161"/>
                    <a:pt x="1" y="252"/>
                  </a:cubicBezTo>
                  <a:cubicBezTo>
                    <a:pt x="1" y="321"/>
                    <a:pt x="46" y="390"/>
                    <a:pt x="115" y="435"/>
                  </a:cubicBezTo>
                  <a:cubicBezTo>
                    <a:pt x="275" y="527"/>
                    <a:pt x="504" y="550"/>
                    <a:pt x="618" y="756"/>
                  </a:cubicBezTo>
                  <a:lnTo>
                    <a:pt x="870" y="756"/>
                  </a:lnTo>
                  <a:cubicBezTo>
                    <a:pt x="961" y="687"/>
                    <a:pt x="1053" y="595"/>
                    <a:pt x="1121" y="504"/>
                  </a:cubicBezTo>
                  <a:cubicBezTo>
                    <a:pt x="1121" y="413"/>
                    <a:pt x="1121" y="344"/>
                    <a:pt x="1121" y="252"/>
                  </a:cubicBezTo>
                  <a:cubicBezTo>
                    <a:pt x="1030" y="184"/>
                    <a:pt x="938" y="92"/>
                    <a:pt x="870" y="1"/>
                  </a:cubicBezTo>
                  <a:close/>
                </a:path>
              </a:pathLst>
            </a:custGeom>
            <a:solidFill>
              <a:srgbClr val="F1A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33" name="Google Shape;947;p35">
              <a:extLst>
                <a:ext uri="{FF2B5EF4-FFF2-40B4-BE49-F238E27FC236}">
                  <a16:creationId xmlns:a16="http://schemas.microsoft.com/office/drawing/2014/main" id="{3ADB80E7-2102-FC50-87AF-864C6EECC1B9}"/>
                </a:ext>
              </a:extLst>
            </p:cNvPr>
            <p:cNvSpPr/>
            <p:nvPr/>
          </p:nvSpPr>
          <p:spPr>
            <a:xfrm>
              <a:off x="3779675" y="3865325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252" y="252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34" name="Google Shape;948;p35">
              <a:extLst>
                <a:ext uri="{FF2B5EF4-FFF2-40B4-BE49-F238E27FC236}">
                  <a16:creationId xmlns:a16="http://schemas.microsoft.com/office/drawing/2014/main" id="{D36E7C67-EAD9-31A5-851E-84FA5848E3C7}"/>
                </a:ext>
              </a:extLst>
            </p:cNvPr>
            <p:cNvSpPr/>
            <p:nvPr/>
          </p:nvSpPr>
          <p:spPr>
            <a:xfrm>
              <a:off x="3779675" y="3877900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252" y="1"/>
                  </a:moveTo>
                  <a:lnTo>
                    <a:pt x="1" y="253"/>
                  </a:lnTo>
                  <a:lnTo>
                    <a:pt x="252" y="253"/>
                  </a:lnTo>
                  <a:cubicBezTo>
                    <a:pt x="252" y="161"/>
                    <a:pt x="252" y="92"/>
                    <a:pt x="252" y="1"/>
                  </a:cubicBez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35" name="Google Shape;949;p35">
              <a:extLst>
                <a:ext uri="{FF2B5EF4-FFF2-40B4-BE49-F238E27FC236}">
                  <a16:creationId xmlns:a16="http://schemas.microsoft.com/office/drawing/2014/main" id="{3E4D919E-BE5A-0859-FD6F-56897CCC10B6}"/>
                </a:ext>
              </a:extLst>
            </p:cNvPr>
            <p:cNvSpPr/>
            <p:nvPr/>
          </p:nvSpPr>
          <p:spPr>
            <a:xfrm>
              <a:off x="3867150" y="3894225"/>
              <a:ext cx="169225" cy="66600"/>
            </a:xfrm>
            <a:custGeom>
              <a:avLst/>
              <a:gdLst/>
              <a:ahLst/>
              <a:cxnLst/>
              <a:rect l="l" t="t" r="r" b="b"/>
              <a:pathLst>
                <a:path w="6769" h="2664" extrusionOk="0">
                  <a:moveTo>
                    <a:pt x="399" y="0"/>
                  </a:moveTo>
                  <a:cubicBezTo>
                    <a:pt x="267" y="0"/>
                    <a:pt x="133" y="29"/>
                    <a:pt x="0" y="103"/>
                  </a:cubicBezTo>
                  <a:lnTo>
                    <a:pt x="0" y="308"/>
                  </a:lnTo>
                  <a:cubicBezTo>
                    <a:pt x="686" y="606"/>
                    <a:pt x="1395" y="880"/>
                    <a:pt x="2104" y="1086"/>
                  </a:cubicBezTo>
                  <a:cubicBezTo>
                    <a:pt x="3476" y="1360"/>
                    <a:pt x="4825" y="1680"/>
                    <a:pt x="6037" y="2504"/>
                  </a:cubicBezTo>
                  <a:cubicBezTo>
                    <a:pt x="6197" y="2572"/>
                    <a:pt x="6334" y="2618"/>
                    <a:pt x="6517" y="2664"/>
                  </a:cubicBezTo>
                  <a:lnTo>
                    <a:pt x="6769" y="2366"/>
                  </a:lnTo>
                  <a:cubicBezTo>
                    <a:pt x="6631" y="2138"/>
                    <a:pt x="6449" y="1932"/>
                    <a:pt x="6197" y="1795"/>
                  </a:cubicBezTo>
                  <a:cubicBezTo>
                    <a:pt x="6128" y="1726"/>
                    <a:pt x="6014" y="1680"/>
                    <a:pt x="5923" y="1635"/>
                  </a:cubicBezTo>
                  <a:lnTo>
                    <a:pt x="5763" y="1612"/>
                  </a:lnTo>
                  <a:cubicBezTo>
                    <a:pt x="5374" y="1520"/>
                    <a:pt x="5374" y="1520"/>
                    <a:pt x="5511" y="1109"/>
                  </a:cubicBezTo>
                  <a:cubicBezTo>
                    <a:pt x="4048" y="994"/>
                    <a:pt x="2584" y="697"/>
                    <a:pt x="1189" y="217"/>
                  </a:cubicBezTo>
                  <a:cubicBezTo>
                    <a:pt x="942" y="124"/>
                    <a:pt x="674" y="0"/>
                    <a:pt x="399" y="0"/>
                  </a:cubicBezTo>
                  <a:close/>
                </a:path>
              </a:pathLst>
            </a:custGeom>
            <a:solidFill>
              <a:srgbClr val="E28C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36" name="Google Shape;950;p35">
              <a:extLst>
                <a:ext uri="{FF2B5EF4-FFF2-40B4-BE49-F238E27FC236}">
                  <a16:creationId xmlns:a16="http://schemas.microsoft.com/office/drawing/2014/main" id="{C440D2B2-5E1F-F1B7-B886-6AEB63C7B3A8}"/>
                </a:ext>
              </a:extLst>
            </p:cNvPr>
            <p:cNvSpPr/>
            <p:nvPr/>
          </p:nvSpPr>
          <p:spPr>
            <a:xfrm>
              <a:off x="4011200" y="3928800"/>
              <a:ext cx="39475" cy="24600"/>
            </a:xfrm>
            <a:custGeom>
              <a:avLst/>
              <a:gdLst/>
              <a:ahLst/>
              <a:cxnLst/>
              <a:rect l="l" t="t" r="r" b="b"/>
              <a:pathLst>
                <a:path w="1579" h="984" extrusionOk="0">
                  <a:moveTo>
                    <a:pt x="389" y="0"/>
                  </a:moveTo>
                  <a:cubicBezTo>
                    <a:pt x="233" y="0"/>
                    <a:pt x="89" y="87"/>
                    <a:pt x="1" y="229"/>
                  </a:cubicBezTo>
                  <a:cubicBezTo>
                    <a:pt x="115" y="297"/>
                    <a:pt x="161" y="412"/>
                    <a:pt x="252" y="480"/>
                  </a:cubicBezTo>
                  <a:cubicBezTo>
                    <a:pt x="389" y="778"/>
                    <a:pt x="687" y="983"/>
                    <a:pt x="1007" y="983"/>
                  </a:cubicBezTo>
                  <a:cubicBezTo>
                    <a:pt x="1098" y="983"/>
                    <a:pt x="1167" y="983"/>
                    <a:pt x="1258" y="961"/>
                  </a:cubicBezTo>
                  <a:cubicBezTo>
                    <a:pt x="1373" y="938"/>
                    <a:pt x="1464" y="892"/>
                    <a:pt x="1578" y="846"/>
                  </a:cubicBezTo>
                  <a:cubicBezTo>
                    <a:pt x="1555" y="755"/>
                    <a:pt x="1510" y="640"/>
                    <a:pt x="1441" y="549"/>
                  </a:cubicBezTo>
                  <a:cubicBezTo>
                    <a:pt x="1190" y="297"/>
                    <a:pt x="869" y="114"/>
                    <a:pt x="526" y="23"/>
                  </a:cubicBezTo>
                  <a:cubicBezTo>
                    <a:pt x="480" y="8"/>
                    <a:pt x="434" y="0"/>
                    <a:pt x="389" y="0"/>
                  </a:cubicBezTo>
                  <a:close/>
                </a:path>
              </a:pathLst>
            </a:custGeom>
            <a:solidFill>
              <a:srgbClr val="F0BE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37" name="Google Shape;951;p35">
              <a:extLst>
                <a:ext uri="{FF2B5EF4-FFF2-40B4-BE49-F238E27FC236}">
                  <a16:creationId xmlns:a16="http://schemas.microsoft.com/office/drawing/2014/main" id="{70CB4C97-05B9-8356-D1B5-680267EE0FF9}"/>
                </a:ext>
              </a:extLst>
            </p:cNvPr>
            <p:cNvSpPr/>
            <p:nvPr/>
          </p:nvSpPr>
          <p:spPr>
            <a:xfrm>
              <a:off x="4230150" y="4116300"/>
              <a:ext cx="152075" cy="245925"/>
            </a:xfrm>
            <a:custGeom>
              <a:avLst/>
              <a:gdLst/>
              <a:ahLst/>
              <a:cxnLst/>
              <a:rect l="l" t="t" r="r" b="b"/>
              <a:pathLst>
                <a:path w="6083" h="9837" extrusionOk="0">
                  <a:moveTo>
                    <a:pt x="275" y="0"/>
                  </a:moveTo>
                  <a:lnTo>
                    <a:pt x="0" y="298"/>
                  </a:lnTo>
                  <a:cubicBezTo>
                    <a:pt x="732" y="1258"/>
                    <a:pt x="1487" y="2196"/>
                    <a:pt x="2219" y="3156"/>
                  </a:cubicBezTo>
                  <a:cubicBezTo>
                    <a:pt x="3293" y="4619"/>
                    <a:pt x="4208" y="6197"/>
                    <a:pt x="4917" y="7867"/>
                  </a:cubicBezTo>
                  <a:cubicBezTo>
                    <a:pt x="5191" y="8507"/>
                    <a:pt x="5351" y="9216"/>
                    <a:pt x="5786" y="9787"/>
                  </a:cubicBezTo>
                  <a:cubicBezTo>
                    <a:pt x="5828" y="9819"/>
                    <a:pt x="5876" y="9836"/>
                    <a:pt x="5921" y="9836"/>
                  </a:cubicBezTo>
                  <a:cubicBezTo>
                    <a:pt x="5973" y="9836"/>
                    <a:pt x="6023" y="9813"/>
                    <a:pt x="6060" y="9764"/>
                  </a:cubicBezTo>
                  <a:cubicBezTo>
                    <a:pt x="6083" y="9604"/>
                    <a:pt x="6060" y="9444"/>
                    <a:pt x="6014" y="9284"/>
                  </a:cubicBezTo>
                  <a:cubicBezTo>
                    <a:pt x="5763" y="8667"/>
                    <a:pt x="5466" y="8072"/>
                    <a:pt x="5534" y="7386"/>
                  </a:cubicBezTo>
                  <a:cubicBezTo>
                    <a:pt x="5534" y="7318"/>
                    <a:pt x="5511" y="7226"/>
                    <a:pt x="5466" y="7158"/>
                  </a:cubicBezTo>
                  <a:cubicBezTo>
                    <a:pt x="4894" y="6563"/>
                    <a:pt x="4871" y="5740"/>
                    <a:pt x="4528" y="5031"/>
                  </a:cubicBezTo>
                  <a:cubicBezTo>
                    <a:pt x="4048" y="4757"/>
                    <a:pt x="3682" y="4299"/>
                    <a:pt x="3545" y="3751"/>
                  </a:cubicBezTo>
                  <a:cubicBezTo>
                    <a:pt x="3225" y="3476"/>
                    <a:pt x="2973" y="3133"/>
                    <a:pt x="2790" y="2767"/>
                  </a:cubicBezTo>
                  <a:cubicBezTo>
                    <a:pt x="2699" y="2676"/>
                    <a:pt x="2630" y="2584"/>
                    <a:pt x="2562" y="2493"/>
                  </a:cubicBezTo>
                  <a:cubicBezTo>
                    <a:pt x="2447" y="2127"/>
                    <a:pt x="1921" y="2081"/>
                    <a:pt x="1830" y="1715"/>
                  </a:cubicBezTo>
                  <a:cubicBezTo>
                    <a:pt x="1715" y="1212"/>
                    <a:pt x="1258" y="938"/>
                    <a:pt x="1029" y="503"/>
                  </a:cubicBezTo>
                  <a:cubicBezTo>
                    <a:pt x="938" y="412"/>
                    <a:pt x="869" y="343"/>
                    <a:pt x="778" y="252"/>
                  </a:cubicBezTo>
                  <a:cubicBezTo>
                    <a:pt x="664" y="92"/>
                    <a:pt x="481" y="0"/>
                    <a:pt x="275" y="0"/>
                  </a:cubicBezTo>
                  <a:close/>
                </a:path>
              </a:pathLst>
            </a:custGeom>
            <a:solidFill>
              <a:srgbClr val="AC2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38" name="Google Shape;952;p35">
              <a:extLst>
                <a:ext uri="{FF2B5EF4-FFF2-40B4-BE49-F238E27FC236}">
                  <a16:creationId xmlns:a16="http://schemas.microsoft.com/office/drawing/2014/main" id="{132231CC-CB2E-E940-153E-6CF3531C14E9}"/>
                </a:ext>
              </a:extLst>
            </p:cNvPr>
            <p:cNvSpPr/>
            <p:nvPr/>
          </p:nvSpPr>
          <p:spPr>
            <a:xfrm>
              <a:off x="4381650" y="4365675"/>
              <a:ext cx="56050" cy="260725"/>
            </a:xfrm>
            <a:custGeom>
              <a:avLst/>
              <a:gdLst/>
              <a:ahLst/>
              <a:cxnLst/>
              <a:rect l="l" t="t" r="r" b="b"/>
              <a:pathLst>
                <a:path w="2242" h="10429" extrusionOk="0">
                  <a:moveTo>
                    <a:pt x="348" y="0"/>
                  </a:moveTo>
                  <a:cubicBezTo>
                    <a:pt x="250" y="0"/>
                    <a:pt x="159" y="43"/>
                    <a:pt x="92" y="110"/>
                  </a:cubicBezTo>
                  <a:lnTo>
                    <a:pt x="0" y="293"/>
                  </a:lnTo>
                  <a:cubicBezTo>
                    <a:pt x="275" y="1390"/>
                    <a:pt x="549" y="2465"/>
                    <a:pt x="869" y="3540"/>
                  </a:cubicBezTo>
                  <a:cubicBezTo>
                    <a:pt x="1029" y="4066"/>
                    <a:pt x="1052" y="4614"/>
                    <a:pt x="892" y="5140"/>
                  </a:cubicBezTo>
                  <a:cubicBezTo>
                    <a:pt x="572" y="6101"/>
                    <a:pt x="709" y="7015"/>
                    <a:pt x="961" y="7953"/>
                  </a:cubicBezTo>
                  <a:cubicBezTo>
                    <a:pt x="1189" y="8776"/>
                    <a:pt x="1486" y="9553"/>
                    <a:pt x="1807" y="10308"/>
                  </a:cubicBezTo>
                  <a:cubicBezTo>
                    <a:pt x="1852" y="10388"/>
                    <a:pt x="1932" y="10428"/>
                    <a:pt x="2015" y="10428"/>
                  </a:cubicBezTo>
                  <a:cubicBezTo>
                    <a:pt x="2098" y="10428"/>
                    <a:pt x="2184" y="10388"/>
                    <a:pt x="2241" y="10308"/>
                  </a:cubicBezTo>
                  <a:cubicBezTo>
                    <a:pt x="2241" y="10239"/>
                    <a:pt x="2241" y="10148"/>
                    <a:pt x="2241" y="10079"/>
                  </a:cubicBezTo>
                  <a:cubicBezTo>
                    <a:pt x="2081" y="9942"/>
                    <a:pt x="2150" y="9714"/>
                    <a:pt x="1990" y="9576"/>
                  </a:cubicBezTo>
                  <a:cubicBezTo>
                    <a:pt x="1509" y="8524"/>
                    <a:pt x="1692" y="7404"/>
                    <a:pt x="1486" y="6306"/>
                  </a:cubicBezTo>
                  <a:cubicBezTo>
                    <a:pt x="2150" y="4134"/>
                    <a:pt x="1486" y="2122"/>
                    <a:pt x="640" y="155"/>
                  </a:cubicBezTo>
                  <a:lnTo>
                    <a:pt x="457" y="18"/>
                  </a:lnTo>
                  <a:cubicBezTo>
                    <a:pt x="421" y="6"/>
                    <a:pt x="384" y="0"/>
                    <a:pt x="348" y="0"/>
                  </a:cubicBezTo>
                  <a:close/>
                </a:path>
              </a:pathLst>
            </a:custGeom>
            <a:solidFill>
              <a:srgbClr val="A9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39" name="Google Shape;953;p35">
              <a:extLst>
                <a:ext uri="{FF2B5EF4-FFF2-40B4-BE49-F238E27FC236}">
                  <a16:creationId xmlns:a16="http://schemas.microsoft.com/office/drawing/2014/main" id="{1BF73A27-31AA-6507-DA34-F41ECF90A344}"/>
                </a:ext>
              </a:extLst>
            </p:cNvPr>
            <p:cNvSpPr/>
            <p:nvPr/>
          </p:nvSpPr>
          <p:spPr>
            <a:xfrm>
              <a:off x="3409525" y="3890200"/>
              <a:ext cx="214100" cy="76800"/>
            </a:xfrm>
            <a:custGeom>
              <a:avLst/>
              <a:gdLst/>
              <a:ahLst/>
              <a:cxnLst/>
              <a:rect l="l" t="t" r="r" b="b"/>
              <a:pathLst>
                <a:path w="8564" h="3072" extrusionOk="0">
                  <a:moveTo>
                    <a:pt x="8288" y="1"/>
                  </a:moveTo>
                  <a:cubicBezTo>
                    <a:pt x="7838" y="1"/>
                    <a:pt x="7404" y="93"/>
                    <a:pt x="6986" y="264"/>
                  </a:cubicBezTo>
                  <a:cubicBezTo>
                    <a:pt x="6597" y="424"/>
                    <a:pt x="6209" y="538"/>
                    <a:pt x="5797" y="538"/>
                  </a:cubicBezTo>
                  <a:cubicBezTo>
                    <a:pt x="5157" y="835"/>
                    <a:pt x="4357" y="447"/>
                    <a:pt x="3785" y="1018"/>
                  </a:cubicBezTo>
                  <a:lnTo>
                    <a:pt x="3533" y="1018"/>
                  </a:lnTo>
                  <a:cubicBezTo>
                    <a:pt x="3396" y="1155"/>
                    <a:pt x="3213" y="1270"/>
                    <a:pt x="3030" y="1361"/>
                  </a:cubicBezTo>
                  <a:cubicBezTo>
                    <a:pt x="1978" y="1704"/>
                    <a:pt x="1041" y="2322"/>
                    <a:pt x="35" y="2779"/>
                  </a:cubicBezTo>
                  <a:cubicBezTo>
                    <a:pt x="0" y="2951"/>
                    <a:pt x="18" y="3072"/>
                    <a:pt x="146" y="3072"/>
                  </a:cubicBezTo>
                  <a:cubicBezTo>
                    <a:pt x="188" y="3072"/>
                    <a:pt x="241" y="3059"/>
                    <a:pt x="309" y="3030"/>
                  </a:cubicBezTo>
                  <a:cubicBezTo>
                    <a:pt x="1247" y="2619"/>
                    <a:pt x="2161" y="2184"/>
                    <a:pt x="3099" y="1773"/>
                  </a:cubicBezTo>
                  <a:cubicBezTo>
                    <a:pt x="3465" y="1590"/>
                    <a:pt x="3853" y="1430"/>
                    <a:pt x="4265" y="1361"/>
                  </a:cubicBezTo>
                  <a:cubicBezTo>
                    <a:pt x="5729" y="1133"/>
                    <a:pt x="7123" y="607"/>
                    <a:pt x="8564" y="241"/>
                  </a:cubicBezTo>
                  <a:lnTo>
                    <a:pt x="8564" y="12"/>
                  </a:lnTo>
                  <a:cubicBezTo>
                    <a:pt x="8471" y="4"/>
                    <a:pt x="8379" y="1"/>
                    <a:pt x="8288" y="1"/>
                  </a:cubicBezTo>
                  <a:close/>
                </a:path>
              </a:pathLst>
            </a:custGeom>
            <a:solidFill>
              <a:srgbClr val="E08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40" name="Google Shape;954;p35">
              <a:extLst>
                <a:ext uri="{FF2B5EF4-FFF2-40B4-BE49-F238E27FC236}">
                  <a16:creationId xmlns:a16="http://schemas.microsoft.com/office/drawing/2014/main" id="{FDEE50C8-BFB7-3CAA-94FD-C600362EF28D}"/>
                </a:ext>
              </a:extLst>
            </p:cNvPr>
            <p:cNvSpPr/>
            <p:nvPr/>
          </p:nvSpPr>
          <p:spPr>
            <a:xfrm>
              <a:off x="3815700" y="5281675"/>
              <a:ext cx="120650" cy="43325"/>
            </a:xfrm>
            <a:custGeom>
              <a:avLst/>
              <a:gdLst/>
              <a:ahLst/>
              <a:cxnLst/>
              <a:rect l="l" t="t" r="r" b="b"/>
              <a:pathLst>
                <a:path w="4826" h="1733" extrusionOk="0">
                  <a:moveTo>
                    <a:pt x="3951" y="0"/>
                  </a:moveTo>
                  <a:cubicBezTo>
                    <a:pt x="3620" y="0"/>
                    <a:pt x="3282" y="69"/>
                    <a:pt x="2951" y="69"/>
                  </a:cubicBezTo>
                  <a:cubicBezTo>
                    <a:pt x="2827" y="69"/>
                    <a:pt x="2705" y="60"/>
                    <a:pt x="2584" y="33"/>
                  </a:cubicBezTo>
                  <a:cubicBezTo>
                    <a:pt x="2081" y="102"/>
                    <a:pt x="1578" y="171"/>
                    <a:pt x="1075" y="262"/>
                  </a:cubicBezTo>
                  <a:cubicBezTo>
                    <a:pt x="869" y="308"/>
                    <a:pt x="709" y="399"/>
                    <a:pt x="526" y="468"/>
                  </a:cubicBezTo>
                  <a:cubicBezTo>
                    <a:pt x="555" y="539"/>
                    <a:pt x="592" y="575"/>
                    <a:pt x="644" y="575"/>
                  </a:cubicBezTo>
                  <a:cubicBezTo>
                    <a:pt x="675" y="575"/>
                    <a:pt x="712" y="562"/>
                    <a:pt x="755" y="536"/>
                  </a:cubicBezTo>
                  <a:cubicBezTo>
                    <a:pt x="869" y="559"/>
                    <a:pt x="983" y="514"/>
                    <a:pt x="1098" y="628"/>
                  </a:cubicBezTo>
                  <a:cubicBezTo>
                    <a:pt x="1189" y="719"/>
                    <a:pt x="1075" y="834"/>
                    <a:pt x="1006" y="925"/>
                  </a:cubicBezTo>
                  <a:cubicBezTo>
                    <a:pt x="801" y="1222"/>
                    <a:pt x="435" y="1222"/>
                    <a:pt x="137" y="1382"/>
                  </a:cubicBezTo>
                  <a:cubicBezTo>
                    <a:pt x="69" y="1405"/>
                    <a:pt x="0" y="1497"/>
                    <a:pt x="0" y="1565"/>
                  </a:cubicBezTo>
                  <a:cubicBezTo>
                    <a:pt x="0" y="1692"/>
                    <a:pt x="86" y="1733"/>
                    <a:pt x="179" y="1733"/>
                  </a:cubicBezTo>
                  <a:cubicBezTo>
                    <a:pt x="203" y="1733"/>
                    <a:pt x="228" y="1730"/>
                    <a:pt x="252" y="1725"/>
                  </a:cubicBezTo>
                  <a:cubicBezTo>
                    <a:pt x="618" y="1657"/>
                    <a:pt x="961" y="1565"/>
                    <a:pt x="1304" y="1474"/>
                  </a:cubicBezTo>
                  <a:cubicBezTo>
                    <a:pt x="1441" y="1663"/>
                    <a:pt x="1582" y="1726"/>
                    <a:pt x="1724" y="1726"/>
                  </a:cubicBezTo>
                  <a:cubicBezTo>
                    <a:pt x="1959" y="1726"/>
                    <a:pt x="2196" y="1554"/>
                    <a:pt x="2424" y="1497"/>
                  </a:cubicBezTo>
                  <a:cubicBezTo>
                    <a:pt x="3133" y="1337"/>
                    <a:pt x="3842" y="1085"/>
                    <a:pt x="4505" y="742"/>
                  </a:cubicBezTo>
                  <a:cubicBezTo>
                    <a:pt x="4688" y="651"/>
                    <a:pt x="4802" y="468"/>
                    <a:pt x="4825" y="262"/>
                  </a:cubicBezTo>
                  <a:lnTo>
                    <a:pt x="4802" y="262"/>
                  </a:lnTo>
                  <a:cubicBezTo>
                    <a:pt x="4532" y="55"/>
                    <a:pt x="4245" y="0"/>
                    <a:pt x="3951" y="0"/>
                  </a:cubicBezTo>
                  <a:close/>
                </a:path>
              </a:pathLst>
            </a:custGeom>
            <a:solidFill>
              <a:srgbClr val="E290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41" name="Google Shape;955;p35">
              <a:extLst>
                <a:ext uri="{FF2B5EF4-FFF2-40B4-BE49-F238E27FC236}">
                  <a16:creationId xmlns:a16="http://schemas.microsoft.com/office/drawing/2014/main" id="{8AE8A477-8816-CF35-9DE2-262CCC8B550E}"/>
                </a:ext>
              </a:extLst>
            </p:cNvPr>
            <p:cNvSpPr/>
            <p:nvPr/>
          </p:nvSpPr>
          <p:spPr>
            <a:xfrm>
              <a:off x="4322750" y="4816475"/>
              <a:ext cx="29200" cy="158500"/>
            </a:xfrm>
            <a:custGeom>
              <a:avLst/>
              <a:gdLst/>
              <a:ahLst/>
              <a:cxnLst/>
              <a:rect l="l" t="t" r="r" b="b"/>
              <a:pathLst>
                <a:path w="1168" h="6340" extrusionOk="0">
                  <a:moveTo>
                    <a:pt x="442" y="1"/>
                  </a:moveTo>
                  <a:cubicBezTo>
                    <a:pt x="424" y="1"/>
                    <a:pt x="407" y="2"/>
                    <a:pt x="390" y="5"/>
                  </a:cubicBezTo>
                  <a:cubicBezTo>
                    <a:pt x="1" y="279"/>
                    <a:pt x="390" y="760"/>
                    <a:pt x="115" y="1057"/>
                  </a:cubicBezTo>
                  <a:cubicBezTo>
                    <a:pt x="69" y="1354"/>
                    <a:pt x="69" y="1629"/>
                    <a:pt x="115" y="1926"/>
                  </a:cubicBezTo>
                  <a:cubicBezTo>
                    <a:pt x="481" y="3115"/>
                    <a:pt x="298" y="4350"/>
                    <a:pt x="344" y="5584"/>
                  </a:cubicBezTo>
                  <a:cubicBezTo>
                    <a:pt x="550" y="5790"/>
                    <a:pt x="298" y="6156"/>
                    <a:pt x="595" y="6339"/>
                  </a:cubicBezTo>
                  <a:lnTo>
                    <a:pt x="824" y="6316"/>
                  </a:lnTo>
                  <a:lnTo>
                    <a:pt x="961" y="6179"/>
                  </a:lnTo>
                  <a:cubicBezTo>
                    <a:pt x="1167" y="5402"/>
                    <a:pt x="938" y="4601"/>
                    <a:pt x="1076" y="3801"/>
                  </a:cubicBezTo>
                  <a:cubicBezTo>
                    <a:pt x="1076" y="3732"/>
                    <a:pt x="1076" y="3664"/>
                    <a:pt x="1076" y="3572"/>
                  </a:cubicBezTo>
                  <a:cubicBezTo>
                    <a:pt x="916" y="2452"/>
                    <a:pt x="938" y="1308"/>
                    <a:pt x="710" y="188"/>
                  </a:cubicBezTo>
                  <a:cubicBezTo>
                    <a:pt x="670" y="68"/>
                    <a:pt x="560" y="1"/>
                    <a:pt x="442" y="1"/>
                  </a:cubicBezTo>
                  <a:close/>
                </a:path>
              </a:pathLst>
            </a:custGeom>
            <a:solidFill>
              <a:srgbClr val="B23D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42" name="Google Shape;956;p35">
              <a:extLst>
                <a:ext uri="{FF2B5EF4-FFF2-40B4-BE49-F238E27FC236}">
                  <a16:creationId xmlns:a16="http://schemas.microsoft.com/office/drawing/2014/main" id="{A9E065A5-3073-89AC-EEE0-88F1816EEC01}"/>
                </a:ext>
              </a:extLst>
            </p:cNvPr>
            <p:cNvSpPr/>
            <p:nvPr/>
          </p:nvSpPr>
          <p:spPr>
            <a:xfrm>
              <a:off x="3078250" y="4855450"/>
              <a:ext cx="96050" cy="114950"/>
            </a:xfrm>
            <a:custGeom>
              <a:avLst/>
              <a:gdLst/>
              <a:ahLst/>
              <a:cxnLst/>
              <a:rect l="l" t="t" r="r" b="b"/>
              <a:pathLst>
                <a:path w="3842" h="4598" extrusionOk="0">
                  <a:moveTo>
                    <a:pt x="0" y="1"/>
                  </a:moveTo>
                  <a:lnTo>
                    <a:pt x="0" y="504"/>
                  </a:lnTo>
                  <a:cubicBezTo>
                    <a:pt x="458" y="687"/>
                    <a:pt x="869" y="984"/>
                    <a:pt x="1212" y="1350"/>
                  </a:cubicBezTo>
                  <a:cubicBezTo>
                    <a:pt x="1418" y="1602"/>
                    <a:pt x="1532" y="1922"/>
                    <a:pt x="1509" y="2265"/>
                  </a:cubicBezTo>
                  <a:cubicBezTo>
                    <a:pt x="1967" y="3157"/>
                    <a:pt x="2653" y="3934"/>
                    <a:pt x="3499" y="4529"/>
                  </a:cubicBezTo>
                  <a:cubicBezTo>
                    <a:pt x="3567" y="4574"/>
                    <a:pt x="3659" y="4597"/>
                    <a:pt x="3750" y="4597"/>
                  </a:cubicBezTo>
                  <a:lnTo>
                    <a:pt x="3842" y="4483"/>
                  </a:lnTo>
                  <a:cubicBezTo>
                    <a:pt x="3842" y="4391"/>
                    <a:pt x="3819" y="4323"/>
                    <a:pt x="3773" y="4231"/>
                  </a:cubicBezTo>
                  <a:cubicBezTo>
                    <a:pt x="3179" y="3339"/>
                    <a:pt x="2607" y="2448"/>
                    <a:pt x="2012" y="1579"/>
                  </a:cubicBezTo>
                  <a:cubicBezTo>
                    <a:pt x="1692" y="1030"/>
                    <a:pt x="1281" y="573"/>
                    <a:pt x="801" y="184"/>
                  </a:cubicBezTo>
                  <a:cubicBezTo>
                    <a:pt x="749" y="269"/>
                    <a:pt x="686" y="354"/>
                    <a:pt x="600" y="354"/>
                  </a:cubicBezTo>
                  <a:cubicBezTo>
                    <a:pt x="570" y="354"/>
                    <a:pt x="538" y="344"/>
                    <a:pt x="503" y="321"/>
                  </a:cubicBezTo>
                  <a:cubicBezTo>
                    <a:pt x="320" y="230"/>
                    <a:pt x="160" y="115"/>
                    <a:pt x="0" y="1"/>
                  </a:cubicBezTo>
                  <a:close/>
                </a:path>
              </a:pathLst>
            </a:custGeom>
            <a:solidFill>
              <a:srgbClr val="B43F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43" name="Google Shape;957;p35">
              <a:extLst>
                <a:ext uri="{FF2B5EF4-FFF2-40B4-BE49-F238E27FC236}">
                  <a16:creationId xmlns:a16="http://schemas.microsoft.com/office/drawing/2014/main" id="{8CBF3D4F-5EAC-46DE-414B-CE025A37A892}"/>
                </a:ext>
              </a:extLst>
            </p:cNvPr>
            <p:cNvSpPr/>
            <p:nvPr/>
          </p:nvSpPr>
          <p:spPr>
            <a:xfrm>
              <a:off x="3239225" y="5055050"/>
              <a:ext cx="101425" cy="120575"/>
            </a:xfrm>
            <a:custGeom>
              <a:avLst/>
              <a:gdLst/>
              <a:ahLst/>
              <a:cxnLst/>
              <a:rect l="l" t="t" r="r" b="b"/>
              <a:pathLst>
                <a:path w="4057" h="4823" extrusionOk="0">
                  <a:moveTo>
                    <a:pt x="201" y="1"/>
                  </a:moveTo>
                  <a:cubicBezTo>
                    <a:pt x="49" y="1"/>
                    <a:pt x="0" y="111"/>
                    <a:pt x="55" y="295"/>
                  </a:cubicBezTo>
                  <a:cubicBezTo>
                    <a:pt x="238" y="569"/>
                    <a:pt x="444" y="798"/>
                    <a:pt x="673" y="1026"/>
                  </a:cubicBezTo>
                  <a:cubicBezTo>
                    <a:pt x="1061" y="1392"/>
                    <a:pt x="1359" y="1827"/>
                    <a:pt x="1565" y="2307"/>
                  </a:cubicBezTo>
                  <a:cubicBezTo>
                    <a:pt x="1930" y="2673"/>
                    <a:pt x="2228" y="3107"/>
                    <a:pt x="2456" y="3587"/>
                  </a:cubicBezTo>
                  <a:cubicBezTo>
                    <a:pt x="2616" y="3999"/>
                    <a:pt x="2914" y="4342"/>
                    <a:pt x="3302" y="4571"/>
                  </a:cubicBezTo>
                  <a:cubicBezTo>
                    <a:pt x="3394" y="4639"/>
                    <a:pt x="3485" y="4731"/>
                    <a:pt x="3577" y="4799"/>
                  </a:cubicBezTo>
                  <a:cubicBezTo>
                    <a:pt x="3645" y="4799"/>
                    <a:pt x="3737" y="4822"/>
                    <a:pt x="3805" y="4822"/>
                  </a:cubicBezTo>
                  <a:lnTo>
                    <a:pt x="4057" y="4571"/>
                  </a:lnTo>
                  <a:cubicBezTo>
                    <a:pt x="3577" y="4273"/>
                    <a:pt x="3165" y="3839"/>
                    <a:pt x="2891" y="3336"/>
                  </a:cubicBezTo>
                  <a:cubicBezTo>
                    <a:pt x="2182" y="2124"/>
                    <a:pt x="1336" y="1004"/>
                    <a:pt x="330" y="20"/>
                  </a:cubicBezTo>
                  <a:cubicBezTo>
                    <a:pt x="281" y="7"/>
                    <a:pt x="238" y="1"/>
                    <a:pt x="201" y="1"/>
                  </a:cubicBezTo>
                  <a:close/>
                </a:path>
              </a:pathLst>
            </a:custGeom>
            <a:solidFill>
              <a:srgbClr val="B742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44" name="Google Shape;958;p35">
              <a:extLst>
                <a:ext uri="{FF2B5EF4-FFF2-40B4-BE49-F238E27FC236}">
                  <a16:creationId xmlns:a16="http://schemas.microsoft.com/office/drawing/2014/main" id="{9836B836-3719-0E23-3EA3-678977BD76BC}"/>
                </a:ext>
              </a:extLst>
            </p:cNvPr>
            <p:cNvSpPr/>
            <p:nvPr/>
          </p:nvSpPr>
          <p:spPr>
            <a:xfrm>
              <a:off x="3169700" y="4967375"/>
              <a:ext cx="77775" cy="95625"/>
            </a:xfrm>
            <a:custGeom>
              <a:avLst/>
              <a:gdLst/>
              <a:ahLst/>
              <a:cxnLst/>
              <a:rect l="l" t="t" r="r" b="b"/>
              <a:pathLst>
                <a:path w="3111" h="3825" extrusionOk="0">
                  <a:moveTo>
                    <a:pt x="215" y="0"/>
                  </a:moveTo>
                  <a:cubicBezTo>
                    <a:pt x="167" y="0"/>
                    <a:pt x="115" y="17"/>
                    <a:pt x="69" y="52"/>
                  </a:cubicBezTo>
                  <a:cubicBezTo>
                    <a:pt x="69" y="52"/>
                    <a:pt x="47" y="74"/>
                    <a:pt x="24" y="120"/>
                  </a:cubicBezTo>
                  <a:cubicBezTo>
                    <a:pt x="1" y="189"/>
                    <a:pt x="24" y="257"/>
                    <a:pt x="69" y="303"/>
                  </a:cubicBezTo>
                  <a:cubicBezTo>
                    <a:pt x="92" y="395"/>
                    <a:pt x="92" y="463"/>
                    <a:pt x="92" y="555"/>
                  </a:cubicBezTo>
                  <a:cubicBezTo>
                    <a:pt x="207" y="760"/>
                    <a:pt x="367" y="920"/>
                    <a:pt x="573" y="1058"/>
                  </a:cubicBezTo>
                  <a:cubicBezTo>
                    <a:pt x="595" y="1172"/>
                    <a:pt x="595" y="1332"/>
                    <a:pt x="664" y="1401"/>
                  </a:cubicBezTo>
                  <a:cubicBezTo>
                    <a:pt x="1373" y="2224"/>
                    <a:pt x="2105" y="3024"/>
                    <a:pt x="2813" y="3825"/>
                  </a:cubicBezTo>
                  <a:lnTo>
                    <a:pt x="3111" y="3550"/>
                  </a:lnTo>
                  <a:lnTo>
                    <a:pt x="595" y="303"/>
                  </a:lnTo>
                  <a:cubicBezTo>
                    <a:pt x="504" y="234"/>
                    <a:pt x="412" y="143"/>
                    <a:pt x="344" y="52"/>
                  </a:cubicBezTo>
                  <a:cubicBezTo>
                    <a:pt x="310" y="17"/>
                    <a:pt x="264" y="0"/>
                    <a:pt x="215" y="0"/>
                  </a:cubicBezTo>
                  <a:close/>
                </a:path>
              </a:pathLst>
            </a:custGeom>
            <a:solidFill>
              <a:srgbClr val="C151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45" name="Google Shape;959;p35">
              <a:extLst>
                <a:ext uri="{FF2B5EF4-FFF2-40B4-BE49-F238E27FC236}">
                  <a16:creationId xmlns:a16="http://schemas.microsoft.com/office/drawing/2014/main" id="{685824F3-DF05-F89F-2F73-DABE16BD1714}"/>
                </a:ext>
              </a:extLst>
            </p:cNvPr>
            <p:cNvSpPr/>
            <p:nvPr/>
          </p:nvSpPr>
          <p:spPr>
            <a:xfrm>
              <a:off x="4367925" y="4623375"/>
              <a:ext cx="72050" cy="102425"/>
            </a:xfrm>
            <a:custGeom>
              <a:avLst/>
              <a:gdLst/>
              <a:ahLst/>
              <a:cxnLst/>
              <a:rect l="l" t="t" r="r" b="b"/>
              <a:pathLst>
                <a:path w="2882" h="4097" extrusionOk="0">
                  <a:moveTo>
                    <a:pt x="2356" y="0"/>
                  </a:moveTo>
                  <a:cubicBezTo>
                    <a:pt x="2401" y="640"/>
                    <a:pt x="2218" y="1258"/>
                    <a:pt x="1830" y="1761"/>
                  </a:cubicBezTo>
                  <a:cubicBezTo>
                    <a:pt x="1349" y="2538"/>
                    <a:pt x="732" y="3201"/>
                    <a:pt x="0" y="3773"/>
                  </a:cubicBezTo>
                  <a:cubicBezTo>
                    <a:pt x="46" y="3933"/>
                    <a:pt x="160" y="4047"/>
                    <a:pt x="320" y="4093"/>
                  </a:cubicBezTo>
                  <a:cubicBezTo>
                    <a:pt x="349" y="4096"/>
                    <a:pt x="377" y="4097"/>
                    <a:pt x="405" y="4097"/>
                  </a:cubicBezTo>
                  <a:cubicBezTo>
                    <a:pt x="647" y="4097"/>
                    <a:pt x="870" y="4010"/>
                    <a:pt x="1075" y="3887"/>
                  </a:cubicBezTo>
                  <a:cubicBezTo>
                    <a:pt x="1189" y="3796"/>
                    <a:pt x="1304" y="3682"/>
                    <a:pt x="1395" y="3567"/>
                  </a:cubicBezTo>
                  <a:cubicBezTo>
                    <a:pt x="1555" y="3339"/>
                    <a:pt x="1692" y="3156"/>
                    <a:pt x="1853" y="2973"/>
                  </a:cubicBezTo>
                  <a:lnTo>
                    <a:pt x="1967" y="2858"/>
                  </a:lnTo>
                  <a:cubicBezTo>
                    <a:pt x="2013" y="2767"/>
                    <a:pt x="2081" y="2698"/>
                    <a:pt x="2127" y="2607"/>
                  </a:cubicBezTo>
                  <a:cubicBezTo>
                    <a:pt x="2264" y="2401"/>
                    <a:pt x="2356" y="2172"/>
                    <a:pt x="2447" y="1944"/>
                  </a:cubicBezTo>
                  <a:cubicBezTo>
                    <a:pt x="2493" y="1852"/>
                    <a:pt x="2516" y="1761"/>
                    <a:pt x="2539" y="1669"/>
                  </a:cubicBezTo>
                  <a:lnTo>
                    <a:pt x="2539" y="1509"/>
                  </a:lnTo>
                  <a:cubicBezTo>
                    <a:pt x="2653" y="1006"/>
                    <a:pt x="2882" y="526"/>
                    <a:pt x="2767" y="0"/>
                  </a:cubicBezTo>
                  <a:close/>
                </a:path>
              </a:pathLst>
            </a:custGeom>
            <a:solidFill>
              <a:srgbClr val="BF5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46" name="Google Shape;960;p35">
              <a:extLst>
                <a:ext uri="{FF2B5EF4-FFF2-40B4-BE49-F238E27FC236}">
                  <a16:creationId xmlns:a16="http://schemas.microsoft.com/office/drawing/2014/main" id="{D303FFCB-EA20-5B78-EB37-5F50AF4162FB}"/>
                </a:ext>
              </a:extLst>
            </p:cNvPr>
            <p:cNvSpPr/>
            <p:nvPr/>
          </p:nvSpPr>
          <p:spPr>
            <a:xfrm>
              <a:off x="3327725" y="3959650"/>
              <a:ext cx="89550" cy="51450"/>
            </a:xfrm>
            <a:custGeom>
              <a:avLst/>
              <a:gdLst/>
              <a:ahLst/>
              <a:cxnLst/>
              <a:rect l="l" t="t" r="r" b="b"/>
              <a:pathLst>
                <a:path w="3582" h="2058" extrusionOk="0">
                  <a:moveTo>
                    <a:pt x="3284" y="1"/>
                  </a:moveTo>
                  <a:cubicBezTo>
                    <a:pt x="2964" y="184"/>
                    <a:pt x="2644" y="344"/>
                    <a:pt x="2346" y="527"/>
                  </a:cubicBezTo>
                  <a:cubicBezTo>
                    <a:pt x="2072" y="778"/>
                    <a:pt x="1729" y="916"/>
                    <a:pt x="1363" y="961"/>
                  </a:cubicBezTo>
                  <a:cubicBezTo>
                    <a:pt x="769" y="1007"/>
                    <a:pt x="403" y="1350"/>
                    <a:pt x="37" y="1739"/>
                  </a:cubicBezTo>
                  <a:cubicBezTo>
                    <a:pt x="1" y="1955"/>
                    <a:pt x="36" y="2058"/>
                    <a:pt x="187" y="2058"/>
                  </a:cubicBezTo>
                  <a:cubicBezTo>
                    <a:pt x="227" y="2058"/>
                    <a:pt x="276" y="2051"/>
                    <a:pt x="334" y="2036"/>
                  </a:cubicBezTo>
                  <a:cubicBezTo>
                    <a:pt x="1409" y="1442"/>
                    <a:pt x="2552" y="961"/>
                    <a:pt x="3581" y="252"/>
                  </a:cubicBezTo>
                  <a:lnTo>
                    <a:pt x="3284" y="1"/>
                  </a:lnTo>
                  <a:close/>
                </a:path>
              </a:pathLst>
            </a:custGeom>
            <a:solidFill>
              <a:srgbClr val="E48C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47" name="Google Shape;961;p35">
              <a:extLst>
                <a:ext uri="{FF2B5EF4-FFF2-40B4-BE49-F238E27FC236}">
                  <a16:creationId xmlns:a16="http://schemas.microsoft.com/office/drawing/2014/main" id="{8DB896AF-06D6-DC90-EDCD-A2151E667A11}"/>
                </a:ext>
              </a:extLst>
            </p:cNvPr>
            <p:cNvSpPr/>
            <p:nvPr/>
          </p:nvSpPr>
          <p:spPr>
            <a:xfrm>
              <a:off x="3551575" y="5265925"/>
              <a:ext cx="102350" cy="34975"/>
            </a:xfrm>
            <a:custGeom>
              <a:avLst/>
              <a:gdLst/>
              <a:ahLst/>
              <a:cxnLst/>
              <a:rect l="l" t="t" r="r" b="b"/>
              <a:pathLst>
                <a:path w="4094" h="1399" extrusionOk="0">
                  <a:moveTo>
                    <a:pt x="594" y="0"/>
                  </a:moveTo>
                  <a:cubicBezTo>
                    <a:pt x="458" y="0"/>
                    <a:pt x="321" y="8"/>
                    <a:pt x="184" y="23"/>
                  </a:cubicBezTo>
                  <a:cubicBezTo>
                    <a:pt x="47" y="92"/>
                    <a:pt x="1" y="252"/>
                    <a:pt x="115" y="366"/>
                  </a:cubicBezTo>
                  <a:cubicBezTo>
                    <a:pt x="961" y="412"/>
                    <a:pt x="1784" y="595"/>
                    <a:pt x="2585" y="892"/>
                  </a:cubicBezTo>
                  <a:cubicBezTo>
                    <a:pt x="2699" y="961"/>
                    <a:pt x="2791" y="1052"/>
                    <a:pt x="2859" y="1144"/>
                  </a:cubicBezTo>
                  <a:cubicBezTo>
                    <a:pt x="2951" y="1212"/>
                    <a:pt x="3019" y="1281"/>
                    <a:pt x="3111" y="1372"/>
                  </a:cubicBezTo>
                  <a:lnTo>
                    <a:pt x="3591" y="1395"/>
                  </a:lnTo>
                  <a:cubicBezTo>
                    <a:pt x="3612" y="1397"/>
                    <a:pt x="3633" y="1399"/>
                    <a:pt x="3653" y="1399"/>
                  </a:cubicBezTo>
                  <a:cubicBezTo>
                    <a:pt x="3833" y="1399"/>
                    <a:pt x="3991" y="1310"/>
                    <a:pt x="4094" y="1166"/>
                  </a:cubicBezTo>
                  <a:lnTo>
                    <a:pt x="3682" y="1098"/>
                  </a:lnTo>
                  <a:cubicBezTo>
                    <a:pt x="3568" y="1075"/>
                    <a:pt x="3431" y="983"/>
                    <a:pt x="3362" y="892"/>
                  </a:cubicBezTo>
                  <a:cubicBezTo>
                    <a:pt x="2791" y="412"/>
                    <a:pt x="2082" y="297"/>
                    <a:pt x="1396" y="92"/>
                  </a:cubicBezTo>
                  <a:cubicBezTo>
                    <a:pt x="1136" y="31"/>
                    <a:pt x="867" y="0"/>
                    <a:pt x="594" y="0"/>
                  </a:cubicBezTo>
                  <a:close/>
                </a:path>
              </a:pathLst>
            </a:custGeom>
            <a:solidFill>
              <a:srgbClr val="AF39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48" name="Google Shape;962;p35">
              <a:extLst>
                <a:ext uri="{FF2B5EF4-FFF2-40B4-BE49-F238E27FC236}">
                  <a16:creationId xmlns:a16="http://schemas.microsoft.com/office/drawing/2014/main" id="{B7A72413-C8C5-89BA-EC91-0E301D6F8163}"/>
                </a:ext>
              </a:extLst>
            </p:cNvPr>
            <p:cNvSpPr/>
            <p:nvPr/>
          </p:nvSpPr>
          <p:spPr>
            <a:xfrm>
              <a:off x="4321050" y="4757375"/>
              <a:ext cx="38900" cy="60375"/>
            </a:xfrm>
            <a:custGeom>
              <a:avLst/>
              <a:gdLst/>
              <a:ahLst/>
              <a:cxnLst/>
              <a:rect l="l" t="t" r="r" b="b"/>
              <a:pathLst>
                <a:path w="1556" h="2415" extrusionOk="0">
                  <a:moveTo>
                    <a:pt x="1062" y="0"/>
                  </a:moveTo>
                  <a:cubicBezTo>
                    <a:pt x="904" y="0"/>
                    <a:pt x="746" y="58"/>
                    <a:pt x="618" y="174"/>
                  </a:cubicBezTo>
                  <a:cubicBezTo>
                    <a:pt x="229" y="471"/>
                    <a:pt x="641" y="814"/>
                    <a:pt x="595" y="1134"/>
                  </a:cubicBezTo>
                  <a:cubicBezTo>
                    <a:pt x="572" y="1409"/>
                    <a:pt x="343" y="1546"/>
                    <a:pt x="160" y="1706"/>
                  </a:cubicBezTo>
                  <a:cubicBezTo>
                    <a:pt x="46" y="1820"/>
                    <a:pt x="0" y="1980"/>
                    <a:pt x="46" y="2140"/>
                  </a:cubicBezTo>
                  <a:cubicBezTo>
                    <a:pt x="115" y="2300"/>
                    <a:pt x="252" y="2392"/>
                    <a:pt x="412" y="2415"/>
                  </a:cubicBezTo>
                  <a:lnTo>
                    <a:pt x="641" y="2415"/>
                  </a:lnTo>
                  <a:cubicBezTo>
                    <a:pt x="1166" y="2278"/>
                    <a:pt x="892" y="1706"/>
                    <a:pt x="1144" y="1431"/>
                  </a:cubicBezTo>
                  <a:cubicBezTo>
                    <a:pt x="1166" y="1157"/>
                    <a:pt x="1121" y="860"/>
                    <a:pt x="1372" y="677"/>
                  </a:cubicBezTo>
                  <a:cubicBezTo>
                    <a:pt x="1555" y="540"/>
                    <a:pt x="1555" y="265"/>
                    <a:pt x="1418" y="105"/>
                  </a:cubicBezTo>
                  <a:cubicBezTo>
                    <a:pt x="1308" y="35"/>
                    <a:pt x="1185" y="0"/>
                    <a:pt x="1062" y="0"/>
                  </a:cubicBezTo>
                  <a:close/>
                </a:path>
              </a:pathLst>
            </a:custGeom>
            <a:solidFill>
              <a:srgbClr val="B13B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49" name="Google Shape;963;p35">
              <a:extLst>
                <a:ext uri="{FF2B5EF4-FFF2-40B4-BE49-F238E27FC236}">
                  <a16:creationId xmlns:a16="http://schemas.microsoft.com/office/drawing/2014/main" id="{1A29F8A6-7B7D-2C6E-1431-EBE15844A4C6}"/>
                </a:ext>
              </a:extLst>
            </p:cNvPr>
            <p:cNvSpPr/>
            <p:nvPr/>
          </p:nvSpPr>
          <p:spPr>
            <a:xfrm>
              <a:off x="3361800" y="5193325"/>
              <a:ext cx="48600" cy="34950"/>
            </a:xfrm>
            <a:custGeom>
              <a:avLst/>
              <a:gdLst/>
              <a:ahLst/>
              <a:cxnLst/>
              <a:rect l="l" t="t" r="r" b="b"/>
              <a:pathLst>
                <a:path w="1944" h="1398" extrusionOk="0">
                  <a:moveTo>
                    <a:pt x="229" y="0"/>
                  </a:moveTo>
                  <a:cubicBezTo>
                    <a:pt x="114" y="69"/>
                    <a:pt x="0" y="114"/>
                    <a:pt x="92" y="275"/>
                  </a:cubicBezTo>
                  <a:cubicBezTo>
                    <a:pt x="183" y="457"/>
                    <a:pt x="320" y="618"/>
                    <a:pt x="412" y="778"/>
                  </a:cubicBezTo>
                  <a:cubicBezTo>
                    <a:pt x="549" y="938"/>
                    <a:pt x="663" y="1098"/>
                    <a:pt x="800" y="1235"/>
                  </a:cubicBezTo>
                  <a:cubicBezTo>
                    <a:pt x="884" y="1297"/>
                    <a:pt x="1005" y="1398"/>
                    <a:pt x="1078" y="1398"/>
                  </a:cubicBezTo>
                  <a:cubicBezTo>
                    <a:pt x="1085" y="1398"/>
                    <a:pt x="1092" y="1397"/>
                    <a:pt x="1098" y="1395"/>
                  </a:cubicBezTo>
                  <a:cubicBezTo>
                    <a:pt x="1395" y="1281"/>
                    <a:pt x="1761" y="1349"/>
                    <a:pt x="1944" y="983"/>
                  </a:cubicBezTo>
                  <a:cubicBezTo>
                    <a:pt x="1578" y="640"/>
                    <a:pt x="1052" y="572"/>
                    <a:pt x="663" y="275"/>
                  </a:cubicBezTo>
                  <a:cubicBezTo>
                    <a:pt x="595" y="183"/>
                    <a:pt x="503" y="137"/>
                    <a:pt x="412" y="92"/>
                  </a:cubicBezTo>
                  <a:cubicBezTo>
                    <a:pt x="366" y="23"/>
                    <a:pt x="297" y="0"/>
                    <a:pt x="229" y="0"/>
                  </a:cubicBezTo>
                  <a:close/>
                </a:path>
              </a:pathLst>
            </a:custGeom>
            <a:solidFill>
              <a:srgbClr val="A7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50" name="Google Shape;964;p35">
              <a:extLst>
                <a:ext uri="{FF2B5EF4-FFF2-40B4-BE49-F238E27FC236}">
                  <a16:creationId xmlns:a16="http://schemas.microsoft.com/office/drawing/2014/main" id="{753EEB0D-1FDB-8B13-2D35-A693C838081A}"/>
                </a:ext>
              </a:extLst>
            </p:cNvPr>
            <p:cNvSpPr/>
            <p:nvPr/>
          </p:nvSpPr>
          <p:spPr>
            <a:xfrm>
              <a:off x="4020925" y="5224750"/>
              <a:ext cx="59475" cy="32050"/>
            </a:xfrm>
            <a:custGeom>
              <a:avLst/>
              <a:gdLst/>
              <a:ahLst/>
              <a:cxnLst/>
              <a:rect l="l" t="t" r="r" b="b"/>
              <a:pathLst>
                <a:path w="2379" h="1282" extrusionOk="0">
                  <a:moveTo>
                    <a:pt x="2081" y="1"/>
                  </a:moveTo>
                  <a:lnTo>
                    <a:pt x="137" y="801"/>
                  </a:lnTo>
                  <a:cubicBezTo>
                    <a:pt x="69" y="870"/>
                    <a:pt x="23" y="961"/>
                    <a:pt x="0" y="1053"/>
                  </a:cubicBezTo>
                  <a:cubicBezTo>
                    <a:pt x="0" y="1144"/>
                    <a:pt x="46" y="1236"/>
                    <a:pt x="137" y="1281"/>
                  </a:cubicBezTo>
                  <a:cubicBezTo>
                    <a:pt x="366" y="1121"/>
                    <a:pt x="663" y="1030"/>
                    <a:pt x="938" y="1030"/>
                  </a:cubicBezTo>
                  <a:cubicBezTo>
                    <a:pt x="969" y="1032"/>
                    <a:pt x="999" y="1034"/>
                    <a:pt x="1029" y="1034"/>
                  </a:cubicBezTo>
                  <a:cubicBezTo>
                    <a:pt x="1549" y="1034"/>
                    <a:pt x="1895" y="671"/>
                    <a:pt x="2241" y="390"/>
                  </a:cubicBezTo>
                  <a:cubicBezTo>
                    <a:pt x="2378" y="275"/>
                    <a:pt x="2241" y="92"/>
                    <a:pt x="2081" y="1"/>
                  </a:cubicBezTo>
                  <a:close/>
                </a:path>
              </a:pathLst>
            </a:custGeom>
            <a:solidFill>
              <a:srgbClr val="AD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51" name="Google Shape;965;p35">
              <a:extLst>
                <a:ext uri="{FF2B5EF4-FFF2-40B4-BE49-F238E27FC236}">
                  <a16:creationId xmlns:a16="http://schemas.microsoft.com/office/drawing/2014/main" id="{00E931D6-9F67-5C8D-B96F-01940272AC19}"/>
                </a:ext>
              </a:extLst>
            </p:cNvPr>
            <p:cNvSpPr/>
            <p:nvPr/>
          </p:nvSpPr>
          <p:spPr>
            <a:xfrm>
              <a:off x="4337050" y="4717700"/>
              <a:ext cx="38325" cy="41175"/>
            </a:xfrm>
            <a:custGeom>
              <a:avLst/>
              <a:gdLst/>
              <a:ahLst/>
              <a:cxnLst/>
              <a:rect l="l" t="t" r="r" b="b"/>
              <a:pathLst>
                <a:path w="1533" h="1647" extrusionOk="0">
                  <a:moveTo>
                    <a:pt x="1235" y="0"/>
                  </a:moveTo>
                  <a:cubicBezTo>
                    <a:pt x="961" y="92"/>
                    <a:pt x="732" y="297"/>
                    <a:pt x="641" y="572"/>
                  </a:cubicBezTo>
                  <a:cubicBezTo>
                    <a:pt x="526" y="755"/>
                    <a:pt x="412" y="915"/>
                    <a:pt x="298" y="1075"/>
                  </a:cubicBezTo>
                  <a:cubicBezTo>
                    <a:pt x="1" y="1532"/>
                    <a:pt x="275" y="1601"/>
                    <a:pt x="641" y="1646"/>
                  </a:cubicBezTo>
                  <a:cubicBezTo>
                    <a:pt x="1212" y="1646"/>
                    <a:pt x="1258" y="1166"/>
                    <a:pt x="1441" y="800"/>
                  </a:cubicBezTo>
                  <a:cubicBezTo>
                    <a:pt x="1464" y="686"/>
                    <a:pt x="1510" y="572"/>
                    <a:pt x="1533" y="457"/>
                  </a:cubicBezTo>
                  <a:lnTo>
                    <a:pt x="1533" y="274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AB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52" name="Google Shape;966;p35">
              <a:extLst>
                <a:ext uri="{FF2B5EF4-FFF2-40B4-BE49-F238E27FC236}">
                  <a16:creationId xmlns:a16="http://schemas.microsoft.com/office/drawing/2014/main" id="{7BBF5BAC-990A-56CD-C02A-6C07F6F8B316}"/>
                </a:ext>
              </a:extLst>
            </p:cNvPr>
            <p:cNvSpPr/>
            <p:nvPr/>
          </p:nvSpPr>
          <p:spPr>
            <a:xfrm>
              <a:off x="3880300" y="5274825"/>
              <a:ext cx="56050" cy="13525"/>
            </a:xfrm>
            <a:custGeom>
              <a:avLst/>
              <a:gdLst/>
              <a:ahLst/>
              <a:cxnLst/>
              <a:rect l="l" t="t" r="r" b="b"/>
              <a:pathLst>
                <a:path w="2242" h="541" extrusionOk="0">
                  <a:moveTo>
                    <a:pt x="1698" y="0"/>
                  </a:moveTo>
                  <a:cubicBezTo>
                    <a:pt x="1127" y="0"/>
                    <a:pt x="547" y="112"/>
                    <a:pt x="0" y="307"/>
                  </a:cubicBezTo>
                  <a:cubicBezTo>
                    <a:pt x="161" y="468"/>
                    <a:pt x="356" y="540"/>
                    <a:pt x="571" y="540"/>
                  </a:cubicBezTo>
                  <a:cubicBezTo>
                    <a:pt x="602" y="540"/>
                    <a:pt x="632" y="539"/>
                    <a:pt x="663" y="536"/>
                  </a:cubicBezTo>
                  <a:lnTo>
                    <a:pt x="2241" y="536"/>
                  </a:lnTo>
                  <a:cubicBezTo>
                    <a:pt x="2241" y="445"/>
                    <a:pt x="2241" y="353"/>
                    <a:pt x="2241" y="284"/>
                  </a:cubicBezTo>
                  <a:lnTo>
                    <a:pt x="1990" y="10"/>
                  </a:lnTo>
                  <a:cubicBezTo>
                    <a:pt x="1893" y="3"/>
                    <a:pt x="1796" y="0"/>
                    <a:pt x="1698" y="0"/>
                  </a:cubicBezTo>
                  <a:close/>
                </a:path>
              </a:pathLst>
            </a:custGeom>
            <a:solidFill>
              <a:srgbClr val="D06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53" name="Google Shape;967;p35">
              <a:extLst>
                <a:ext uri="{FF2B5EF4-FFF2-40B4-BE49-F238E27FC236}">
                  <a16:creationId xmlns:a16="http://schemas.microsoft.com/office/drawing/2014/main" id="{3E1470BE-AEE1-58B6-41E2-2F97BEE9271E}"/>
                </a:ext>
              </a:extLst>
            </p:cNvPr>
            <p:cNvSpPr/>
            <p:nvPr/>
          </p:nvSpPr>
          <p:spPr>
            <a:xfrm>
              <a:off x="4181550" y="4864600"/>
              <a:ext cx="29200" cy="25300"/>
            </a:xfrm>
            <a:custGeom>
              <a:avLst/>
              <a:gdLst/>
              <a:ahLst/>
              <a:cxnLst/>
              <a:rect l="l" t="t" r="r" b="b"/>
              <a:pathLst>
                <a:path w="1168" h="1012" extrusionOk="0">
                  <a:moveTo>
                    <a:pt x="595" y="1"/>
                  </a:moveTo>
                  <a:cubicBezTo>
                    <a:pt x="321" y="1"/>
                    <a:pt x="1" y="321"/>
                    <a:pt x="47" y="572"/>
                  </a:cubicBezTo>
                  <a:cubicBezTo>
                    <a:pt x="92" y="824"/>
                    <a:pt x="298" y="1007"/>
                    <a:pt x="550" y="1007"/>
                  </a:cubicBezTo>
                  <a:cubicBezTo>
                    <a:pt x="572" y="1010"/>
                    <a:pt x="594" y="1012"/>
                    <a:pt x="616" y="1012"/>
                  </a:cubicBezTo>
                  <a:cubicBezTo>
                    <a:pt x="893" y="1012"/>
                    <a:pt x="1167" y="761"/>
                    <a:pt x="1167" y="550"/>
                  </a:cubicBezTo>
                  <a:cubicBezTo>
                    <a:pt x="1098" y="275"/>
                    <a:pt x="870" y="47"/>
                    <a:pt x="595" y="1"/>
                  </a:cubicBezTo>
                  <a:close/>
                </a:path>
              </a:pathLst>
            </a:custGeom>
            <a:solidFill>
              <a:srgbClr val="CC63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54" name="Google Shape;968;p35">
              <a:extLst>
                <a:ext uri="{FF2B5EF4-FFF2-40B4-BE49-F238E27FC236}">
                  <a16:creationId xmlns:a16="http://schemas.microsoft.com/office/drawing/2014/main" id="{73AC3398-97E5-B910-796E-2170FC616ADE}"/>
                </a:ext>
              </a:extLst>
            </p:cNvPr>
            <p:cNvSpPr/>
            <p:nvPr/>
          </p:nvSpPr>
          <p:spPr>
            <a:xfrm>
              <a:off x="3980325" y="5247950"/>
              <a:ext cx="43475" cy="21425"/>
            </a:xfrm>
            <a:custGeom>
              <a:avLst/>
              <a:gdLst/>
              <a:ahLst/>
              <a:cxnLst/>
              <a:rect l="l" t="t" r="r" b="b"/>
              <a:pathLst>
                <a:path w="1739" h="857" extrusionOk="0">
                  <a:moveTo>
                    <a:pt x="1515" y="0"/>
                  </a:moveTo>
                  <a:cubicBezTo>
                    <a:pt x="1474" y="0"/>
                    <a:pt x="1434" y="10"/>
                    <a:pt x="1396" y="33"/>
                  </a:cubicBezTo>
                  <a:lnTo>
                    <a:pt x="1" y="605"/>
                  </a:lnTo>
                  <a:cubicBezTo>
                    <a:pt x="92" y="719"/>
                    <a:pt x="252" y="811"/>
                    <a:pt x="412" y="834"/>
                  </a:cubicBezTo>
                  <a:cubicBezTo>
                    <a:pt x="487" y="849"/>
                    <a:pt x="559" y="856"/>
                    <a:pt x="628" y="856"/>
                  </a:cubicBezTo>
                  <a:cubicBezTo>
                    <a:pt x="1067" y="856"/>
                    <a:pt x="1403" y="571"/>
                    <a:pt x="1739" y="353"/>
                  </a:cubicBezTo>
                  <a:lnTo>
                    <a:pt x="1739" y="102"/>
                  </a:lnTo>
                  <a:cubicBezTo>
                    <a:pt x="1678" y="41"/>
                    <a:pt x="1596" y="0"/>
                    <a:pt x="1515" y="0"/>
                  </a:cubicBezTo>
                  <a:close/>
                </a:path>
              </a:pathLst>
            </a:custGeom>
            <a:solidFill>
              <a:srgbClr val="9E25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55" name="Google Shape;969;p35">
              <a:extLst>
                <a:ext uri="{FF2B5EF4-FFF2-40B4-BE49-F238E27FC236}">
                  <a16:creationId xmlns:a16="http://schemas.microsoft.com/office/drawing/2014/main" id="{76FDCB8B-DDA8-B4A0-8B68-559EB12A119E}"/>
                </a:ext>
              </a:extLst>
            </p:cNvPr>
            <p:cNvSpPr/>
            <p:nvPr/>
          </p:nvSpPr>
          <p:spPr>
            <a:xfrm>
              <a:off x="4124400" y="5181300"/>
              <a:ext cx="31450" cy="22900"/>
            </a:xfrm>
            <a:custGeom>
              <a:avLst/>
              <a:gdLst/>
              <a:ahLst/>
              <a:cxnLst/>
              <a:rect l="l" t="t" r="r" b="b"/>
              <a:pathLst>
                <a:path w="1258" h="916" extrusionOk="0">
                  <a:moveTo>
                    <a:pt x="1006" y="1"/>
                  </a:moveTo>
                  <a:lnTo>
                    <a:pt x="0" y="756"/>
                  </a:lnTo>
                  <a:cubicBezTo>
                    <a:pt x="92" y="824"/>
                    <a:pt x="206" y="916"/>
                    <a:pt x="297" y="916"/>
                  </a:cubicBezTo>
                  <a:cubicBezTo>
                    <a:pt x="526" y="870"/>
                    <a:pt x="778" y="801"/>
                    <a:pt x="1006" y="710"/>
                  </a:cubicBezTo>
                  <a:cubicBezTo>
                    <a:pt x="1258" y="595"/>
                    <a:pt x="1235" y="435"/>
                    <a:pt x="1006" y="1"/>
                  </a:cubicBezTo>
                  <a:close/>
                </a:path>
              </a:pathLst>
            </a:custGeom>
            <a:solidFill>
              <a:srgbClr val="B841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56" name="Google Shape;970;p35">
              <a:extLst>
                <a:ext uri="{FF2B5EF4-FFF2-40B4-BE49-F238E27FC236}">
                  <a16:creationId xmlns:a16="http://schemas.microsoft.com/office/drawing/2014/main" id="{B681A31C-55BA-0064-7D45-530CC66E5E76}"/>
                </a:ext>
              </a:extLst>
            </p:cNvPr>
            <p:cNvSpPr/>
            <p:nvPr/>
          </p:nvSpPr>
          <p:spPr>
            <a:xfrm>
              <a:off x="3475550" y="5248775"/>
              <a:ext cx="47750" cy="15425"/>
            </a:xfrm>
            <a:custGeom>
              <a:avLst/>
              <a:gdLst/>
              <a:ahLst/>
              <a:cxnLst/>
              <a:rect l="l" t="t" r="r" b="b"/>
              <a:pathLst>
                <a:path w="1910" h="617" extrusionOk="0">
                  <a:moveTo>
                    <a:pt x="229" y="0"/>
                  </a:moveTo>
                  <a:cubicBezTo>
                    <a:pt x="69" y="92"/>
                    <a:pt x="1" y="183"/>
                    <a:pt x="161" y="320"/>
                  </a:cubicBezTo>
                  <a:cubicBezTo>
                    <a:pt x="229" y="389"/>
                    <a:pt x="298" y="480"/>
                    <a:pt x="389" y="549"/>
                  </a:cubicBezTo>
                  <a:lnTo>
                    <a:pt x="1624" y="572"/>
                  </a:lnTo>
                  <a:cubicBezTo>
                    <a:pt x="1691" y="603"/>
                    <a:pt x="1744" y="617"/>
                    <a:pt x="1784" y="617"/>
                  </a:cubicBezTo>
                  <a:cubicBezTo>
                    <a:pt x="1894" y="617"/>
                    <a:pt x="1909" y="511"/>
                    <a:pt x="1876" y="343"/>
                  </a:cubicBezTo>
                  <a:cubicBezTo>
                    <a:pt x="1350" y="137"/>
                    <a:pt x="801" y="23"/>
                    <a:pt x="229" y="0"/>
                  </a:cubicBezTo>
                  <a:close/>
                </a:path>
              </a:pathLst>
            </a:custGeom>
            <a:solidFill>
              <a:srgbClr val="B641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57" name="Google Shape;971;p35">
              <a:extLst>
                <a:ext uri="{FF2B5EF4-FFF2-40B4-BE49-F238E27FC236}">
                  <a16:creationId xmlns:a16="http://schemas.microsoft.com/office/drawing/2014/main" id="{4FE773B3-ED1D-27E9-42B5-56CCC2DAC352}"/>
                </a:ext>
              </a:extLst>
            </p:cNvPr>
            <p:cNvSpPr/>
            <p:nvPr/>
          </p:nvSpPr>
          <p:spPr>
            <a:xfrm>
              <a:off x="3516150" y="5257025"/>
              <a:ext cx="37750" cy="18075"/>
            </a:xfrm>
            <a:custGeom>
              <a:avLst/>
              <a:gdLst/>
              <a:ahLst/>
              <a:cxnLst/>
              <a:rect l="l" t="t" r="r" b="b"/>
              <a:pathLst>
                <a:path w="1510" h="723" extrusionOk="0">
                  <a:moveTo>
                    <a:pt x="390" y="1"/>
                  </a:moveTo>
                  <a:cubicBezTo>
                    <a:pt x="344" y="1"/>
                    <a:pt x="298" y="4"/>
                    <a:pt x="252" y="13"/>
                  </a:cubicBezTo>
                  <a:lnTo>
                    <a:pt x="0" y="242"/>
                  </a:lnTo>
                  <a:cubicBezTo>
                    <a:pt x="457" y="585"/>
                    <a:pt x="1029" y="585"/>
                    <a:pt x="1509" y="722"/>
                  </a:cubicBezTo>
                  <a:lnTo>
                    <a:pt x="1509" y="493"/>
                  </a:lnTo>
                  <a:cubicBezTo>
                    <a:pt x="1509" y="333"/>
                    <a:pt x="1349" y="333"/>
                    <a:pt x="1258" y="242"/>
                  </a:cubicBezTo>
                  <a:cubicBezTo>
                    <a:pt x="979" y="182"/>
                    <a:pt x="699" y="1"/>
                    <a:pt x="390" y="1"/>
                  </a:cubicBezTo>
                  <a:close/>
                </a:path>
              </a:pathLst>
            </a:custGeom>
            <a:solidFill>
              <a:srgbClr val="C14A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58" name="Google Shape;972;p35">
              <a:extLst>
                <a:ext uri="{FF2B5EF4-FFF2-40B4-BE49-F238E27FC236}">
                  <a16:creationId xmlns:a16="http://schemas.microsoft.com/office/drawing/2014/main" id="{E03192AB-5DB1-3182-1005-D2A41490E216}"/>
                </a:ext>
              </a:extLst>
            </p:cNvPr>
            <p:cNvSpPr/>
            <p:nvPr/>
          </p:nvSpPr>
          <p:spPr>
            <a:xfrm>
              <a:off x="3747675" y="5301350"/>
              <a:ext cx="44600" cy="5275"/>
            </a:xfrm>
            <a:custGeom>
              <a:avLst/>
              <a:gdLst/>
              <a:ahLst/>
              <a:cxnLst/>
              <a:rect l="l" t="t" r="r" b="b"/>
              <a:pathLst>
                <a:path w="1784" h="211" extrusionOk="0">
                  <a:moveTo>
                    <a:pt x="435" y="1"/>
                  </a:moveTo>
                  <a:cubicBezTo>
                    <a:pt x="274" y="1"/>
                    <a:pt x="114" y="92"/>
                    <a:pt x="0" y="207"/>
                  </a:cubicBezTo>
                  <a:lnTo>
                    <a:pt x="1235" y="207"/>
                  </a:lnTo>
                  <a:cubicBezTo>
                    <a:pt x="1256" y="209"/>
                    <a:pt x="1277" y="210"/>
                    <a:pt x="1298" y="210"/>
                  </a:cubicBezTo>
                  <a:cubicBezTo>
                    <a:pt x="1482" y="210"/>
                    <a:pt x="1661" y="124"/>
                    <a:pt x="1784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59" name="Google Shape;973;p35">
              <a:extLst>
                <a:ext uri="{FF2B5EF4-FFF2-40B4-BE49-F238E27FC236}">
                  <a16:creationId xmlns:a16="http://schemas.microsoft.com/office/drawing/2014/main" id="{AC305BEB-4EF9-7EED-8034-EE74CE5E8FCC}"/>
                </a:ext>
              </a:extLst>
            </p:cNvPr>
            <p:cNvSpPr/>
            <p:nvPr/>
          </p:nvSpPr>
          <p:spPr>
            <a:xfrm>
              <a:off x="4319900" y="4809500"/>
              <a:ext cx="14325" cy="33400"/>
            </a:xfrm>
            <a:custGeom>
              <a:avLst/>
              <a:gdLst/>
              <a:ahLst/>
              <a:cxnLst/>
              <a:rect l="l" t="t" r="r" b="b"/>
              <a:pathLst>
                <a:path w="573" h="1336" extrusionOk="0">
                  <a:moveTo>
                    <a:pt x="107" y="1"/>
                  </a:moveTo>
                  <a:cubicBezTo>
                    <a:pt x="72" y="1"/>
                    <a:pt x="36" y="41"/>
                    <a:pt x="1" y="124"/>
                  </a:cubicBezTo>
                  <a:cubicBezTo>
                    <a:pt x="1" y="536"/>
                    <a:pt x="69" y="947"/>
                    <a:pt x="206" y="1336"/>
                  </a:cubicBezTo>
                  <a:cubicBezTo>
                    <a:pt x="572" y="1061"/>
                    <a:pt x="412" y="673"/>
                    <a:pt x="458" y="330"/>
                  </a:cubicBezTo>
                  <a:cubicBezTo>
                    <a:pt x="366" y="261"/>
                    <a:pt x="298" y="170"/>
                    <a:pt x="206" y="101"/>
                  </a:cubicBezTo>
                  <a:cubicBezTo>
                    <a:pt x="173" y="35"/>
                    <a:pt x="140" y="1"/>
                    <a:pt x="107" y="1"/>
                  </a:cubicBezTo>
                  <a:close/>
                </a:path>
              </a:pathLst>
            </a:custGeom>
            <a:solidFill>
              <a:srgbClr val="9F2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60" name="Google Shape;974;p35">
              <a:extLst>
                <a:ext uri="{FF2B5EF4-FFF2-40B4-BE49-F238E27FC236}">
                  <a16:creationId xmlns:a16="http://schemas.microsoft.com/office/drawing/2014/main" id="{B6DEE1F3-7D94-7106-2A08-AE9DA6FC5B0C}"/>
                </a:ext>
              </a:extLst>
            </p:cNvPr>
            <p:cNvSpPr/>
            <p:nvPr/>
          </p:nvSpPr>
          <p:spPr>
            <a:xfrm>
              <a:off x="3422375" y="5231625"/>
              <a:ext cx="30900" cy="12600"/>
            </a:xfrm>
            <a:custGeom>
              <a:avLst/>
              <a:gdLst/>
              <a:ahLst/>
              <a:cxnLst/>
              <a:rect l="l" t="t" r="r" b="b"/>
              <a:pathLst>
                <a:path w="1236" h="504" extrusionOk="0">
                  <a:moveTo>
                    <a:pt x="778" y="0"/>
                  </a:moveTo>
                  <a:cubicBezTo>
                    <a:pt x="736" y="4"/>
                    <a:pt x="692" y="5"/>
                    <a:pt x="647" y="5"/>
                  </a:cubicBezTo>
                  <a:cubicBezTo>
                    <a:pt x="612" y="5"/>
                    <a:pt x="577" y="4"/>
                    <a:pt x="542" y="4"/>
                  </a:cubicBezTo>
                  <a:cubicBezTo>
                    <a:pt x="336" y="4"/>
                    <a:pt x="133" y="21"/>
                    <a:pt x="1" y="252"/>
                  </a:cubicBezTo>
                  <a:cubicBezTo>
                    <a:pt x="138" y="389"/>
                    <a:pt x="367" y="343"/>
                    <a:pt x="504" y="480"/>
                  </a:cubicBezTo>
                  <a:cubicBezTo>
                    <a:pt x="606" y="489"/>
                    <a:pt x="708" y="504"/>
                    <a:pt x="805" y="504"/>
                  </a:cubicBezTo>
                  <a:cubicBezTo>
                    <a:pt x="970" y="504"/>
                    <a:pt x="1121" y="461"/>
                    <a:pt x="1236" y="275"/>
                  </a:cubicBezTo>
                  <a:cubicBezTo>
                    <a:pt x="1099" y="160"/>
                    <a:pt x="984" y="0"/>
                    <a:pt x="778" y="0"/>
                  </a:cubicBezTo>
                  <a:close/>
                </a:path>
              </a:pathLst>
            </a:custGeom>
            <a:solidFill>
              <a:srgbClr val="9F25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61" name="Google Shape;975;p35">
              <a:extLst>
                <a:ext uri="{FF2B5EF4-FFF2-40B4-BE49-F238E27FC236}">
                  <a16:creationId xmlns:a16="http://schemas.microsoft.com/office/drawing/2014/main" id="{ED2EC6F2-B18A-261C-FEDB-E0DD28C9BD3E}"/>
                </a:ext>
              </a:extLst>
            </p:cNvPr>
            <p:cNvSpPr/>
            <p:nvPr/>
          </p:nvSpPr>
          <p:spPr>
            <a:xfrm>
              <a:off x="4325050" y="4956075"/>
              <a:ext cx="13750" cy="30900"/>
            </a:xfrm>
            <a:custGeom>
              <a:avLst/>
              <a:gdLst/>
              <a:ahLst/>
              <a:cxnLst/>
              <a:rect l="l" t="t" r="r" b="b"/>
              <a:pathLst>
                <a:path w="550" h="1236" extrusionOk="0">
                  <a:moveTo>
                    <a:pt x="252" y="0"/>
                  </a:moveTo>
                  <a:cubicBezTo>
                    <a:pt x="206" y="69"/>
                    <a:pt x="183" y="138"/>
                    <a:pt x="206" y="229"/>
                  </a:cubicBezTo>
                  <a:cubicBezTo>
                    <a:pt x="46" y="458"/>
                    <a:pt x="183" y="778"/>
                    <a:pt x="23" y="1007"/>
                  </a:cubicBezTo>
                  <a:cubicBezTo>
                    <a:pt x="0" y="1075"/>
                    <a:pt x="0" y="1167"/>
                    <a:pt x="23" y="1235"/>
                  </a:cubicBezTo>
                  <a:lnTo>
                    <a:pt x="229" y="1235"/>
                  </a:lnTo>
                  <a:cubicBezTo>
                    <a:pt x="389" y="1144"/>
                    <a:pt x="503" y="961"/>
                    <a:pt x="503" y="755"/>
                  </a:cubicBezTo>
                  <a:cubicBezTo>
                    <a:pt x="458" y="481"/>
                    <a:pt x="549" y="183"/>
                    <a:pt x="252" y="0"/>
                  </a:cubicBezTo>
                  <a:close/>
                </a:path>
              </a:pathLst>
            </a:custGeom>
            <a:solidFill>
              <a:srgbClr val="971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62" name="Google Shape;976;p35">
              <a:extLst>
                <a:ext uri="{FF2B5EF4-FFF2-40B4-BE49-F238E27FC236}">
                  <a16:creationId xmlns:a16="http://schemas.microsoft.com/office/drawing/2014/main" id="{05D7364B-3EE3-D05B-958F-3366E71355A5}"/>
                </a:ext>
              </a:extLst>
            </p:cNvPr>
            <p:cNvSpPr/>
            <p:nvPr/>
          </p:nvSpPr>
          <p:spPr>
            <a:xfrm>
              <a:off x="3547575" y="5262375"/>
              <a:ext cx="38900" cy="7000"/>
            </a:xfrm>
            <a:custGeom>
              <a:avLst/>
              <a:gdLst/>
              <a:ahLst/>
              <a:cxnLst/>
              <a:rect l="l" t="t" r="r" b="b"/>
              <a:pathLst>
                <a:path w="1556" h="280" extrusionOk="0">
                  <a:moveTo>
                    <a:pt x="707" y="1"/>
                  </a:moveTo>
                  <a:cubicBezTo>
                    <a:pt x="473" y="1"/>
                    <a:pt x="234" y="28"/>
                    <a:pt x="1" y="28"/>
                  </a:cubicBezTo>
                  <a:lnTo>
                    <a:pt x="275" y="279"/>
                  </a:lnTo>
                  <a:lnTo>
                    <a:pt x="1556" y="234"/>
                  </a:lnTo>
                  <a:cubicBezTo>
                    <a:pt x="1289" y="43"/>
                    <a:pt x="1001" y="1"/>
                    <a:pt x="707" y="1"/>
                  </a:cubicBezTo>
                  <a:close/>
                </a:path>
              </a:pathLst>
            </a:custGeom>
            <a:solidFill>
              <a:srgbClr val="D46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63" name="Google Shape;977;p35">
              <a:extLst>
                <a:ext uri="{FF2B5EF4-FFF2-40B4-BE49-F238E27FC236}">
                  <a16:creationId xmlns:a16="http://schemas.microsoft.com/office/drawing/2014/main" id="{BE67DD7E-21E2-2AD0-F03A-4133E54614E9}"/>
                </a:ext>
              </a:extLst>
            </p:cNvPr>
            <p:cNvSpPr/>
            <p:nvPr/>
          </p:nvSpPr>
          <p:spPr>
            <a:xfrm>
              <a:off x="3808250" y="5293350"/>
              <a:ext cx="26325" cy="13750"/>
            </a:xfrm>
            <a:custGeom>
              <a:avLst/>
              <a:gdLst/>
              <a:ahLst/>
              <a:cxnLst/>
              <a:rect l="l" t="t" r="r" b="b"/>
              <a:pathLst>
                <a:path w="1053" h="550" extrusionOk="0">
                  <a:moveTo>
                    <a:pt x="847" y="1"/>
                  </a:moveTo>
                  <a:cubicBezTo>
                    <a:pt x="550" y="69"/>
                    <a:pt x="230" y="1"/>
                    <a:pt x="1" y="252"/>
                  </a:cubicBezTo>
                  <a:lnTo>
                    <a:pt x="367" y="550"/>
                  </a:lnTo>
                  <a:cubicBezTo>
                    <a:pt x="618" y="412"/>
                    <a:pt x="916" y="367"/>
                    <a:pt x="1053" y="69"/>
                  </a:cubicBezTo>
                  <a:cubicBezTo>
                    <a:pt x="984" y="69"/>
                    <a:pt x="893" y="47"/>
                    <a:pt x="847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64" name="Google Shape;978;p35">
              <a:extLst>
                <a:ext uri="{FF2B5EF4-FFF2-40B4-BE49-F238E27FC236}">
                  <a16:creationId xmlns:a16="http://schemas.microsoft.com/office/drawing/2014/main" id="{2CA54992-1F12-9EAF-551D-5149519DF87D}"/>
                </a:ext>
              </a:extLst>
            </p:cNvPr>
            <p:cNvSpPr/>
            <p:nvPr/>
          </p:nvSpPr>
          <p:spPr>
            <a:xfrm>
              <a:off x="4337050" y="4743975"/>
              <a:ext cx="20600" cy="18325"/>
            </a:xfrm>
            <a:custGeom>
              <a:avLst/>
              <a:gdLst/>
              <a:ahLst/>
              <a:cxnLst/>
              <a:rect l="l" t="t" r="r" b="b"/>
              <a:pathLst>
                <a:path w="824" h="733" extrusionOk="0">
                  <a:moveTo>
                    <a:pt x="298" y="1"/>
                  </a:moveTo>
                  <a:cubicBezTo>
                    <a:pt x="1" y="138"/>
                    <a:pt x="46" y="435"/>
                    <a:pt x="1" y="687"/>
                  </a:cubicBezTo>
                  <a:lnTo>
                    <a:pt x="755" y="733"/>
                  </a:lnTo>
                  <a:cubicBezTo>
                    <a:pt x="778" y="733"/>
                    <a:pt x="801" y="710"/>
                    <a:pt x="824" y="641"/>
                  </a:cubicBezTo>
                  <a:cubicBezTo>
                    <a:pt x="824" y="573"/>
                    <a:pt x="801" y="504"/>
                    <a:pt x="755" y="458"/>
                  </a:cubicBezTo>
                  <a:cubicBezTo>
                    <a:pt x="481" y="435"/>
                    <a:pt x="275" y="344"/>
                    <a:pt x="298" y="1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65" name="Google Shape;979;p35">
              <a:extLst>
                <a:ext uri="{FF2B5EF4-FFF2-40B4-BE49-F238E27FC236}">
                  <a16:creationId xmlns:a16="http://schemas.microsoft.com/office/drawing/2014/main" id="{E235D216-B0B7-132F-5A7B-40E156D1A431}"/>
                </a:ext>
              </a:extLst>
            </p:cNvPr>
            <p:cNvSpPr/>
            <p:nvPr/>
          </p:nvSpPr>
          <p:spPr>
            <a:xfrm>
              <a:off x="4359350" y="4624500"/>
              <a:ext cx="8600" cy="8025"/>
            </a:xfrm>
            <a:custGeom>
              <a:avLst/>
              <a:gdLst/>
              <a:ahLst/>
              <a:cxnLst/>
              <a:rect l="l" t="t" r="r" b="b"/>
              <a:pathLst>
                <a:path w="344" h="321" extrusionOk="0">
                  <a:moveTo>
                    <a:pt x="138" y="1"/>
                  </a:moveTo>
                  <a:cubicBezTo>
                    <a:pt x="46" y="47"/>
                    <a:pt x="0" y="115"/>
                    <a:pt x="69" y="207"/>
                  </a:cubicBezTo>
                  <a:cubicBezTo>
                    <a:pt x="138" y="252"/>
                    <a:pt x="206" y="275"/>
                    <a:pt x="275" y="321"/>
                  </a:cubicBezTo>
                  <a:cubicBezTo>
                    <a:pt x="298" y="229"/>
                    <a:pt x="343" y="138"/>
                    <a:pt x="343" y="92"/>
                  </a:cubicBezTo>
                  <a:cubicBezTo>
                    <a:pt x="343" y="47"/>
                    <a:pt x="206" y="47"/>
                    <a:pt x="138" y="1"/>
                  </a:cubicBezTo>
                  <a:close/>
                </a:path>
              </a:pathLst>
            </a:custGeom>
            <a:solidFill>
              <a:srgbClr val="D86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66" name="Google Shape;980;p35">
              <a:extLst>
                <a:ext uri="{FF2B5EF4-FFF2-40B4-BE49-F238E27FC236}">
                  <a16:creationId xmlns:a16="http://schemas.microsoft.com/office/drawing/2014/main" id="{3A196169-3DC1-9346-7013-C46076530C66}"/>
                </a:ext>
              </a:extLst>
            </p:cNvPr>
            <p:cNvSpPr/>
            <p:nvPr/>
          </p:nvSpPr>
          <p:spPr>
            <a:xfrm>
              <a:off x="4325050" y="4785725"/>
              <a:ext cx="12025" cy="14300"/>
            </a:xfrm>
            <a:custGeom>
              <a:avLst/>
              <a:gdLst/>
              <a:ahLst/>
              <a:cxnLst/>
              <a:rect l="l" t="t" r="r" b="b"/>
              <a:pathLst>
                <a:path w="481" h="572" extrusionOk="0">
                  <a:moveTo>
                    <a:pt x="458" y="0"/>
                  </a:moveTo>
                  <a:lnTo>
                    <a:pt x="458" y="0"/>
                  </a:lnTo>
                  <a:cubicBezTo>
                    <a:pt x="252" y="137"/>
                    <a:pt x="92" y="343"/>
                    <a:pt x="0" y="572"/>
                  </a:cubicBezTo>
                  <a:cubicBezTo>
                    <a:pt x="389" y="572"/>
                    <a:pt x="481" y="320"/>
                    <a:pt x="458" y="0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67" name="Google Shape;981;p35">
              <a:extLst>
                <a:ext uri="{FF2B5EF4-FFF2-40B4-BE49-F238E27FC236}">
                  <a16:creationId xmlns:a16="http://schemas.microsoft.com/office/drawing/2014/main" id="{D1DDA59F-79CD-66FF-F968-3A203C1B036F}"/>
                </a:ext>
              </a:extLst>
            </p:cNvPr>
            <p:cNvSpPr/>
            <p:nvPr/>
          </p:nvSpPr>
          <p:spPr>
            <a:xfrm>
              <a:off x="3322350" y="4003675"/>
              <a:ext cx="13175" cy="14325"/>
            </a:xfrm>
            <a:custGeom>
              <a:avLst/>
              <a:gdLst/>
              <a:ahLst/>
              <a:cxnLst/>
              <a:rect l="l" t="t" r="r" b="b"/>
              <a:pathLst>
                <a:path w="527" h="573" extrusionOk="0">
                  <a:moveTo>
                    <a:pt x="252" y="1"/>
                  </a:moveTo>
                  <a:lnTo>
                    <a:pt x="0" y="252"/>
                  </a:lnTo>
                  <a:cubicBezTo>
                    <a:pt x="23" y="367"/>
                    <a:pt x="46" y="458"/>
                    <a:pt x="46" y="572"/>
                  </a:cubicBezTo>
                  <a:lnTo>
                    <a:pt x="526" y="275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68" name="Google Shape;982;p35">
              <a:extLst>
                <a:ext uri="{FF2B5EF4-FFF2-40B4-BE49-F238E27FC236}">
                  <a16:creationId xmlns:a16="http://schemas.microsoft.com/office/drawing/2014/main" id="{C5FD820E-CD81-858E-89CC-8818B6B236C9}"/>
                </a:ext>
              </a:extLst>
            </p:cNvPr>
            <p:cNvSpPr/>
            <p:nvPr/>
          </p:nvSpPr>
          <p:spPr>
            <a:xfrm>
              <a:off x="4323900" y="4961800"/>
              <a:ext cx="9750" cy="19450"/>
            </a:xfrm>
            <a:custGeom>
              <a:avLst/>
              <a:gdLst/>
              <a:ahLst/>
              <a:cxnLst/>
              <a:rect l="l" t="t" r="r" b="b"/>
              <a:pathLst>
                <a:path w="390" h="778" extrusionOk="0">
                  <a:moveTo>
                    <a:pt x="252" y="0"/>
                  </a:moveTo>
                  <a:lnTo>
                    <a:pt x="252" y="0"/>
                  </a:lnTo>
                  <a:cubicBezTo>
                    <a:pt x="69" y="206"/>
                    <a:pt x="1" y="503"/>
                    <a:pt x="69" y="778"/>
                  </a:cubicBezTo>
                  <a:cubicBezTo>
                    <a:pt x="298" y="595"/>
                    <a:pt x="389" y="252"/>
                    <a:pt x="252" y="0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69" name="Google Shape;983;p35">
              <a:extLst>
                <a:ext uri="{FF2B5EF4-FFF2-40B4-BE49-F238E27FC236}">
                  <a16:creationId xmlns:a16="http://schemas.microsoft.com/office/drawing/2014/main" id="{7444A3B6-0492-05EC-9956-C09EDCE60530}"/>
                </a:ext>
              </a:extLst>
            </p:cNvPr>
            <p:cNvSpPr/>
            <p:nvPr/>
          </p:nvSpPr>
          <p:spPr>
            <a:xfrm>
              <a:off x="4373650" y="4360400"/>
              <a:ext cx="15450" cy="12600"/>
            </a:xfrm>
            <a:custGeom>
              <a:avLst/>
              <a:gdLst/>
              <a:ahLst/>
              <a:cxnLst/>
              <a:rect l="l" t="t" r="r" b="b"/>
              <a:pathLst>
                <a:path w="618" h="504" extrusionOk="0">
                  <a:moveTo>
                    <a:pt x="320" y="0"/>
                  </a:moveTo>
                  <a:lnTo>
                    <a:pt x="23" y="23"/>
                  </a:lnTo>
                  <a:cubicBezTo>
                    <a:pt x="0" y="206"/>
                    <a:pt x="114" y="412"/>
                    <a:pt x="297" y="504"/>
                  </a:cubicBezTo>
                  <a:lnTo>
                    <a:pt x="343" y="435"/>
                  </a:lnTo>
                  <a:cubicBezTo>
                    <a:pt x="389" y="366"/>
                    <a:pt x="457" y="298"/>
                    <a:pt x="549" y="252"/>
                  </a:cubicBezTo>
                  <a:lnTo>
                    <a:pt x="572" y="229"/>
                  </a:lnTo>
                  <a:cubicBezTo>
                    <a:pt x="595" y="229"/>
                    <a:pt x="595" y="183"/>
                    <a:pt x="595" y="138"/>
                  </a:cubicBezTo>
                  <a:cubicBezTo>
                    <a:pt x="617" y="92"/>
                    <a:pt x="595" y="23"/>
                    <a:pt x="549" y="0"/>
                  </a:cubicBezTo>
                  <a:close/>
                </a:path>
              </a:pathLst>
            </a:custGeom>
            <a:solidFill>
              <a:srgbClr val="A9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70" name="Google Shape;984;p35">
              <a:extLst>
                <a:ext uri="{FF2B5EF4-FFF2-40B4-BE49-F238E27FC236}">
                  <a16:creationId xmlns:a16="http://schemas.microsoft.com/office/drawing/2014/main" id="{EC998D2E-1F5A-ACAA-4024-665D9F37F31C}"/>
                </a:ext>
              </a:extLst>
            </p:cNvPr>
            <p:cNvSpPr/>
            <p:nvPr/>
          </p:nvSpPr>
          <p:spPr>
            <a:xfrm>
              <a:off x="4156975" y="4288375"/>
              <a:ext cx="8025" cy="8475"/>
            </a:xfrm>
            <a:custGeom>
              <a:avLst/>
              <a:gdLst/>
              <a:ahLst/>
              <a:cxnLst/>
              <a:rect l="l" t="t" r="r" b="b"/>
              <a:pathLst>
                <a:path w="321" h="339" extrusionOk="0">
                  <a:moveTo>
                    <a:pt x="69" y="0"/>
                  </a:moveTo>
                  <a:cubicBezTo>
                    <a:pt x="23" y="69"/>
                    <a:pt x="1" y="137"/>
                    <a:pt x="1" y="229"/>
                  </a:cubicBezTo>
                  <a:cubicBezTo>
                    <a:pt x="1" y="296"/>
                    <a:pt x="50" y="338"/>
                    <a:pt x="112" y="338"/>
                  </a:cubicBezTo>
                  <a:cubicBezTo>
                    <a:pt x="134" y="338"/>
                    <a:pt x="159" y="333"/>
                    <a:pt x="183" y="320"/>
                  </a:cubicBezTo>
                  <a:cubicBezTo>
                    <a:pt x="298" y="275"/>
                    <a:pt x="321" y="206"/>
                    <a:pt x="252" y="115"/>
                  </a:cubicBezTo>
                  <a:cubicBezTo>
                    <a:pt x="206" y="69"/>
                    <a:pt x="138" y="23"/>
                    <a:pt x="69" y="0"/>
                  </a:cubicBezTo>
                  <a:close/>
                </a:path>
              </a:pathLst>
            </a:custGeom>
            <a:solidFill>
              <a:srgbClr val="EE9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71" name="Google Shape;985;p35">
              <a:extLst>
                <a:ext uri="{FF2B5EF4-FFF2-40B4-BE49-F238E27FC236}">
                  <a16:creationId xmlns:a16="http://schemas.microsoft.com/office/drawing/2014/main" id="{E4BDC9FF-CC10-73ED-B8AC-32472BF3E42A}"/>
                </a:ext>
              </a:extLst>
            </p:cNvPr>
            <p:cNvSpPr/>
            <p:nvPr/>
          </p:nvSpPr>
          <p:spPr>
            <a:xfrm>
              <a:off x="3078825" y="4307800"/>
              <a:ext cx="6300" cy="8600"/>
            </a:xfrm>
            <a:custGeom>
              <a:avLst/>
              <a:gdLst/>
              <a:ahLst/>
              <a:cxnLst/>
              <a:rect l="l" t="t" r="r" b="b"/>
              <a:pathLst>
                <a:path w="252" h="344" extrusionOk="0">
                  <a:moveTo>
                    <a:pt x="69" y="1"/>
                  </a:moveTo>
                  <a:cubicBezTo>
                    <a:pt x="69" y="69"/>
                    <a:pt x="0" y="138"/>
                    <a:pt x="23" y="207"/>
                  </a:cubicBezTo>
                  <a:cubicBezTo>
                    <a:pt x="46" y="275"/>
                    <a:pt x="137" y="298"/>
                    <a:pt x="206" y="344"/>
                  </a:cubicBezTo>
                  <a:cubicBezTo>
                    <a:pt x="229" y="275"/>
                    <a:pt x="252" y="207"/>
                    <a:pt x="252" y="138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rgbClr val="DE7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72" name="Google Shape;986;p35">
              <a:extLst>
                <a:ext uri="{FF2B5EF4-FFF2-40B4-BE49-F238E27FC236}">
                  <a16:creationId xmlns:a16="http://schemas.microsoft.com/office/drawing/2014/main" id="{3B92B167-A1B2-3D61-4F42-F3E7B904F745}"/>
                </a:ext>
              </a:extLst>
            </p:cNvPr>
            <p:cNvSpPr/>
            <p:nvPr/>
          </p:nvSpPr>
          <p:spPr>
            <a:xfrm>
              <a:off x="4077725" y="5157725"/>
              <a:ext cx="4950" cy="3600"/>
            </a:xfrm>
            <a:custGeom>
              <a:avLst/>
              <a:gdLst/>
              <a:ahLst/>
              <a:cxnLst/>
              <a:rect l="l" t="t" r="r" b="b"/>
              <a:pathLst>
                <a:path w="198" h="144" extrusionOk="0">
                  <a:moveTo>
                    <a:pt x="85" y="0"/>
                  </a:moveTo>
                  <a:cubicBezTo>
                    <a:pt x="24" y="0"/>
                    <a:pt x="0" y="41"/>
                    <a:pt x="38" y="98"/>
                  </a:cubicBezTo>
                  <a:cubicBezTo>
                    <a:pt x="38" y="144"/>
                    <a:pt x="84" y="144"/>
                    <a:pt x="129" y="144"/>
                  </a:cubicBezTo>
                  <a:lnTo>
                    <a:pt x="198" y="75"/>
                  </a:lnTo>
                  <a:cubicBezTo>
                    <a:pt x="175" y="52"/>
                    <a:pt x="152" y="6"/>
                    <a:pt x="129" y="6"/>
                  </a:cubicBezTo>
                  <a:cubicBezTo>
                    <a:pt x="113" y="2"/>
                    <a:pt x="98" y="0"/>
                    <a:pt x="85" y="0"/>
                  </a:cubicBezTo>
                  <a:close/>
                </a:path>
              </a:pathLst>
            </a:custGeom>
            <a:solidFill>
              <a:srgbClr val="F3D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73" name="Google Shape;987;p35">
              <a:extLst>
                <a:ext uri="{FF2B5EF4-FFF2-40B4-BE49-F238E27FC236}">
                  <a16:creationId xmlns:a16="http://schemas.microsoft.com/office/drawing/2014/main" id="{C7DC1B41-F0C3-7D80-3B58-AA67C477A565}"/>
                </a:ext>
              </a:extLst>
            </p:cNvPr>
            <p:cNvSpPr/>
            <p:nvPr/>
          </p:nvSpPr>
          <p:spPr>
            <a:xfrm>
              <a:off x="4318750" y="4799450"/>
              <a:ext cx="6325" cy="13150"/>
            </a:xfrm>
            <a:custGeom>
              <a:avLst/>
              <a:gdLst/>
              <a:ahLst/>
              <a:cxnLst/>
              <a:rect l="l" t="t" r="r" b="b"/>
              <a:pathLst>
                <a:path w="253" h="526" extrusionOk="0">
                  <a:moveTo>
                    <a:pt x="252" y="0"/>
                  </a:moveTo>
                  <a:cubicBezTo>
                    <a:pt x="1" y="91"/>
                    <a:pt x="69" y="343"/>
                    <a:pt x="47" y="526"/>
                  </a:cubicBezTo>
                  <a:cubicBezTo>
                    <a:pt x="115" y="526"/>
                    <a:pt x="184" y="526"/>
                    <a:pt x="252" y="503"/>
                  </a:cubicBezTo>
                  <a:lnTo>
                    <a:pt x="252" y="0"/>
                  </a:ln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74" name="Google Shape;988;p35">
              <a:extLst>
                <a:ext uri="{FF2B5EF4-FFF2-40B4-BE49-F238E27FC236}">
                  <a16:creationId xmlns:a16="http://schemas.microsoft.com/office/drawing/2014/main" id="{D7DDB07E-C835-6EBE-2147-E68EE1839DF3}"/>
                </a:ext>
              </a:extLst>
            </p:cNvPr>
            <p:cNvSpPr/>
            <p:nvPr/>
          </p:nvSpPr>
          <p:spPr>
            <a:xfrm>
              <a:off x="3736225" y="5306500"/>
              <a:ext cx="12025" cy="5225"/>
            </a:xfrm>
            <a:custGeom>
              <a:avLst/>
              <a:gdLst/>
              <a:ahLst/>
              <a:cxnLst/>
              <a:rect l="l" t="t" r="r" b="b"/>
              <a:pathLst>
                <a:path w="481" h="209" extrusionOk="0">
                  <a:moveTo>
                    <a:pt x="481" y="1"/>
                  </a:moveTo>
                  <a:lnTo>
                    <a:pt x="1" y="69"/>
                  </a:lnTo>
                  <a:cubicBezTo>
                    <a:pt x="83" y="162"/>
                    <a:pt x="161" y="208"/>
                    <a:pt x="234" y="208"/>
                  </a:cubicBezTo>
                  <a:cubicBezTo>
                    <a:pt x="323" y="208"/>
                    <a:pt x="405" y="139"/>
                    <a:pt x="481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75" name="Google Shape;989;p35">
              <a:extLst>
                <a:ext uri="{FF2B5EF4-FFF2-40B4-BE49-F238E27FC236}">
                  <a16:creationId xmlns:a16="http://schemas.microsoft.com/office/drawing/2014/main" id="{45A7EAE3-0D50-F1F3-E5E3-D62571F78A08}"/>
                </a:ext>
              </a:extLst>
            </p:cNvPr>
            <p:cNvSpPr/>
            <p:nvPr/>
          </p:nvSpPr>
          <p:spPr>
            <a:xfrm>
              <a:off x="4205575" y="5131000"/>
              <a:ext cx="6300" cy="6325"/>
            </a:xfrm>
            <a:custGeom>
              <a:avLst/>
              <a:gdLst/>
              <a:ahLst/>
              <a:cxnLst/>
              <a:rect l="l" t="t" r="r" b="b"/>
              <a:pathLst>
                <a:path w="252" h="253" extrusionOk="0">
                  <a:moveTo>
                    <a:pt x="252" y="1"/>
                  </a:moveTo>
                  <a:lnTo>
                    <a:pt x="252" y="1"/>
                  </a:lnTo>
                  <a:cubicBezTo>
                    <a:pt x="115" y="24"/>
                    <a:pt x="23" y="115"/>
                    <a:pt x="0" y="252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B5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76" name="Google Shape;990;p35">
              <a:extLst>
                <a:ext uri="{FF2B5EF4-FFF2-40B4-BE49-F238E27FC236}">
                  <a16:creationId xmlns:a16="http://schemas.microsoft.com/office/drawing/2014/main" id="{39F9F6CB-94A1-3A2F-AD0F-DD437A2B23C1}"/>
                </a:ext>
              </a:extLst>
            </p:cNvPr>
            <p:cNvSpPr/>
            <p:nvPr/>
          </p:nvSpPr>
          <p:spPr>
            <a:xfrm>
              <a:off x="4174125" y="5157300"/>
              <a:ext cx="6875" cy="5750"/>
            </a:xfrm>
            <a:custGeom>
              <a:avLst/>
              <a:gdLst/>
              <a:ahLst/>
              <a:cxnLst/>
              <a:rect l="l" t="t" r="r" b="b"/>
              <a:pathLst>
                <a:path w="275" h="230" extrusionOk="0">
                  <a:moveTo>
                    <a:pt x="275" y="1"/>
                  </a:moveTo>
                  <a:lnTo>
                    <a:pt x="275" y="1"/>
                  </a:lnTo>
                  <a:cubicBezTo>
                    <a:pt x="138" y="23"/>
                    <a:pt x="46" y="115"/>
                    <a:pt x="1" y="229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77" name="Google Shape;991;p35">
              <a:extLst>
                <a:ext uri="{FF2B5EF4-FFF2-40B4-BE49-F238E27FC236}">
                  <a16:creationId xmlns:a16="http://schemas.microsoft.com/office/drawing/2014/main" id="{FCD34B40-B667-F4F7-5786-13902CA8ACBA}"/>
                </a:ext>
              </a:extLst>
            </p:cNvPr>
            <p:cNvSpPr/>
            <p:nvPr/>
          </p:nvSpPr>
          <p:spPr>
            <a:xfrm>
              <a:off x="4167275" y="5162450"/>
              <a:ext cx="6875" cy="6300"/>
            </a:xfrm>
            <a:custGeom>
              <a:avLst/>
              <a:gdLst/>
              <a:ahLst/>
              <a:cxnLst/>
              <a:rect l="l" t="t" r="r" b="b"/>
              <a:pathLst>
                <a:path w="275" h="252" extrusionOk="0">
                  <a:moveTo>
                    <a:pt x="275" y="0"/>
                  </a:moveTo>
                  <a:lnTo>
                    <a:pt x="0" y="252"/>
                  </a:ln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78" name="Google Shape;992;p35">
              <a:extLst>
                <a:ext uri="{FF2B5EF4-FFF2-40B4-BE49-F238E27FC236}">
                  <a16:creationId xmlns:a16="http://schemas.microsoft.com/office/drawing/2014/main" id="{17C07433-26FE-42D3-70FF-4A2919859934}"/>
                </a:ext>
              </a:extLst>
            </p:cNvPr>
            <p:cNvSpPr/>
            <p:nvPr/>
          </p:nvSpPr>
          <p:spPr>
            <a:xfrm>
              <a:off x="3372075" y="5195525"/>
              <a:ext cx="6325" cy="4675"/>
            </a:xfrm>
            <a:custGeom>
              <a:avLst/>
              <a:gdLst/>
              <a:ahLst/>
              <a:cxnLst/>
              <a:rect l="l" t="t" r="r" b="b"/>
              <a:pathLst>
                <a:path w="253" h="187" extrusionOk="0">
                  <a:moveTo>
                    <a:pt x="36" y="0"/>
                  </a:moveTo>
                  <a:cubicBezTo>
                    <a:pt x="25" y="0"/>
                    <a:pt x="13" y="1"/>
                    <a:pt x="1" y="4"/>
                  </a:cubicBezTo>
                  <a:cubicBezTo>
                    <a:pt x="46" y="118"/>
                    <a:pt x="138" y="187"/>
                    <a:pt x="252" y="187"/>
                  </a:cubicBezTo>
                  <a:cubicBezTo>
                    <a:pt x="232" y="84"/>
                    <a:pt x="138" y="0"/>
                    <a:pt x="36" y="0"/>
                  </a:cubicBez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79" name="Google Shape;993;p35">
              <a:extLst>
                <a:ext uri="{FF2B5EF4-FFF2-40B4-BE49-F238E27FC236}">
                  <a16:creationId xmlns:a16="http://schemas.microsoft.com/office/drawing/2014/main" id="{D30C32E0-E33D-DA88-A379-7CA32EDBAD0D}"/>
                </a:ext>
              </a:extLst>
            </p:cNvPr>
            <p:cNvSpPr/>
            <p:nvPr/>
          </p:nvSpPr>
          <p:spPr>
            <a:xfrm>
              <a:off x="4015200" y="5244425"/>
              <a:ext cx="9175" cy="6075"/>
            </a:xfrm>
            <a:custGeom>
              <a:avLst/>
              <a:gdLst/>
              <a:ahLst/>
              <a:cxnLst/>
              <a:rect l="l" t="t" r="r" b="b"/>
              <a:pathLst>
                <a:path w="367" h="243" extrusionOk="0">
                  <a:moveTo>
                    <a:pt x="270" y="0"/>
                  </a:moveTo>
                  <a:cubicBezTo>
                    <a:pt x="152" y="0"/>
                    <a:pt x="55" y="66"/>
                    <a:pt x="1" y="174"/>
                  </a:cubicBezTo>
                  <a:lnTo>
                    <a:pt x="344" y="243"/>
                  </a:lnTo>
                  <a:cubicBezTo>
                    <a:pt x="344" y="174"/>
                    <a:pt x="366" y="83"/>
                    <a:pt x="366" y="14"/>
                  </a:cubicBezTo>
                  <a:cubicBezTo>
                    <a:pt x="333" y="5"/>
                    <a:pt x="301" y="0"/>
                    <a:pt x="270" y="0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80" name="Google Shape;994;p35">
              <a:extLst>
                <a:ext uri="{FF2B5EF4-FFF2-40B4-BE49-F238E27FC236}">
                  <a16:creationId xmlns:a16="http://schemas.microsoft.com/office/drawing/2014/main" id="{E3C047CC-3A6D-528B-4BAB-C94F2BA185F8}"/>
                </a:ext>
              </a:extLst>
            </p:cNvPr>
            <p:cNvSpPr/>
            <p:nvPr/>
          </p:nvSpPr>
          <p:spPr>
            <a:xfrm>
              <a:off x="3931175" y="5258475"/>
              <a:ext cx="3450" cy="3475"/>
            </a:xfrm>
            <a:custGeom>
              <a:avLst/>
              <a:gdLst/>
              <a:ahLst/>
              <a:cxnLst/>
              <a:rect l="l" t="t" r="r" b="b"/>
              <a:pathLst>
                <a:path w="138" h="139" extrusionOk="0">
                  <a:moveTo>
                    <a:pt x="69" y="1"/>
                  </a:moveTo>
                  <a:cubicBezTo>
                    <a:pt x="46" y="1"/>
                    <a:pt x="23" y="24"/>
                    <a:pt x="0" y="47"/>
                  </a:cubicBezTo>
                  <a:lnTo>
                    <a:pt x="69" y="138"/>
                  </a:lnTo>
                  <a:lnTo>
                    <a:pt x="137" y="70"/>
                  </a:lnTo>
                  <a:cubicBezTo>
                    <a:pt x="115" y="47"/>
                    <a:pt x="92" y="1"/>
                    <a:pt x="69" y="1"/>
                  </a:cubicBezTo>
                  <a:close/>
                </a:path>
              </a:pathLst>
            </a:custGeom>
            <a:solidFill>
              <a:srgbClr val="DD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81" name="Google Shape;995;p35">
              <a:extLst>
                <a:ext uri="{FF2B5EF4-FFF2-40B4-BE49-F238E27FC236}">
                  <a16:creationId xmlns:a16="http://schemas.microsoft.com/office/drawing/2014/main" id="{B353C2FF-0FF7-A4DA-1A52-A39D449109F7}"/>
                </a:ext>
              </a:extLst>
            </p:cNvPr>
            <p:cNvSpPr/>
            <p:nvPr/>
          </p:nvSpPr>
          <p:spPr>
            <a:xfrm>
              <a:off x="3635625" y="5288225"/>
              <a:ext cx="8025" cy="5150"/>
            </a:xfrm>
            <a:custGeom>
              <a:avLst/>
              <a:gdLst/>
              <a:ahLst/>
              <a:cxnLst/>
              <a:rect l="l" t="t" r="r" b="b"/>
              <a:pathLst>
                <a:path w="321" h="206" extrusionOk="0">
                  <a:moveTo>
                    <a:pt x="0" y="0"/>
                  </a:moveTo>
                  <a:cubicBezTo>
                    <a:pt x="46" y="114"/>
                    <a:pt x="183" y="206"/>
                    <a:pt x="320" y="20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82" name="Google Shape;996;p35">
              <a:extLst>
                <a:ext uri="{FF2B5EF4-FFF2-40B4-BE49-F238E27FC236}">
                  <a16:creationId xmlns:a16="http://schemas.microsoft.com/office/drawing/2014/main" id="{FBF9AAA6-5DC2-9261-0FBA-FD8BE4638066}"/>
                </a:ext>
              </a:extLst>
            </p:cNvPr>
            <p:cNvSpPr/>
            <p:nvPr/>
          </p:nvSpPr>
          <p:spPr>
            <a:xfrm>
              <a:off x="3171425" y="4961225"/>
              <a:ext cx="6875" cy="6875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23" y="0"/>
                  </a:moveTo>
                  <a:cubicBezTo>
                    <a:pt x="23" y="92"/>
                    <a:pt x="0" y="183"/>
                    <a:pt x="0" y="275"/>
                  </a:cubicBezTo>
                  <a:lnTo>
                    <a:pt x="275" y="275"/>
                  </a:lnTo>
                  <a:cubicBezTo>
                    <a:pt x="275" y="137"/>
                    <a:pt x="161" y="23"/>
                    <a:pt x="23" y="0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83" name="Google Shape;997;p35">
              <a:extLst>
                <a:ext uri="{FF2B5EF4-FFF2-40B4-BE49-F238E27FC236}">
                  <a16:creationId xmlns:a16="http://schemas.microsoft.com/office/drawing/2014/main" id="{E304FFA3-5821-BD8E-87B6-CEFD42A52966}"/>
                </a:ext>
              </a:extLst>
            </p:cNvPr>
            <p:cNvSpPr/>
            <p:nvPr/>
          </p:nvSpPr>
          <p:spPr>
            <a:xfrm>
              <a:off x="3178275" y="4968075"/>
              <a:ext cx="5750" cy="6900"/>
            </a:xfrm>
            <a:custGeom>
              <a:avLst/>
              <a:gdLst/>
              <a:ahLst/>
              <a:cxnLst/>
              <a:rect l="l" t="t" r="r" b="b"/>
              <a:pathLst>
                <a:path w="230" h="276" extrusionOk="0">
                  <a:moveTo>
                    <a:pt x="1" y="1"/>
                  </a:moveTo>
                  <a:lnTo>
                    <a:pt x="230" y="275"/>
                  </a:lnTo>
                  <a:cubicBezTo>
                    <a:pt x="207" y="138"/>
                    <a:pt x="115" y="46"/>
                    <a:pt x="1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84" name="Google Shape;998;p35">
              <a:extLst>
                <a:ext uri="{FF2B5EF4-FFF2-40B4-BE49-F238E27FC236}">
                  <a16:creationId xmlns:a16="http://schemas.microsoft.com/office/drawing/2014/main" id="{79D10D0D-BC8B-D1AA-8CCE-A13AE3EC3132}"/>
                </a:ext>
              </a:extLst>
            </p:cNvPr>
            <p:cNvSpPr/>
            <p:nvPr/>
          </p:nvSpPr>
          <p:spPr>
            <a:xfrm>
              <a:off x="3146850" y="4160075"/>
              <a:ext cx="12600" cy="6625"/>
            </a:xfrm>
            <a:custGeom>
              <a:avLst/>
              <a:gdLst/>
              <a:ahLst/>
              <a:cxnLst/>
              <a:rect l="l" t="t" r="r" b="b"/>
              <a:pathLst>
                <a:path w="504" h="265" extrusionOk="0">
                  <a:moveTo>
                    <a:pt x="412" y="0"/>
                  </a:moveTo>
                  <a:cubicBezTo>
                    <a:pt x="239" y="0"/>
                    <a:pt x="78" y="106"/>
                    <a:pt x="0" y="262"/>
                  </a:cubicBezTo>
                  <a:cubicBezTo>
                    <a:pt x="18" y="264"/>
                    <a:pt x="35" y="265"/>
                    <a:pt x="53" y="265"/>
                  </a:cubicBezTo>
                  <a:cubicBezTo>
                    <a:pt x="237" y="265"/>
                    <a:pt x="399" y="156"/>
                    <a:pt x="503" y="10"/>
                  </a:cubicBezTo>
                  <a:cubicBezTo>
                    <a:pt x="473" y="3"/>
                    <a:pt x="442" y="0"/>
                    <a:pt x="412" y="0"/>
                  </a:cubicBez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85" name="Google Shape;999;p35">
              <a:extLst>
                <a:ext uri="{FF2B5EF4-FFF2-40B4-BE49-F238E27FC236}">
                  <a16:creationId xmlns:a16="http://schemas.microsoft.com/office/drawing/2014/main" id="{4997588E-CD09-A556-9E42-F15412AD0841}"/>
                </a:ext>
              </a:extLst>
            </p:cNvPr>
            <p:cNvSpPr/>
            <p:nvPr/>
          </p:nvSpPr>
          <p:spPr>
            <a:xfrm>
              <a:off x="3503550" y="3903075"/>
              <a:ext cx="50350" cy="12025"/>
            </a:xfrm>
            <a:custGeom>
              <a:avLst/>
              <a:gdLst/>
              <a:ahLst/>
              <a:cxnLst/>
              <a:rect l="l" t="t" r="r" b="b"/>
              <a:pathLst>
                <a:path w="2014" h="481" extrusionOk="0">
                  <a:moveTo>
                    <a:pt x="801" y="0"/>
                  </a:moveTo>
                  <a:cubicBezTo>
                    <a:pt x="458" y="0"/>
                    <a:pt x="138" y="183"/>
                    <a:pt x="1" y="480"/>
                  </a:cubicBezTo>
                  <a:cubicBezTo>
                    <a:pt x="501" y="418"/>
                    <a:pt x="962" y="223"/>
                    <a:pt x="1455" y="223"/>
                  </a:cubicBezTo>
                  <a:cubicBezTo>
                    <a:pt x="1504" y="223"/>
                    <a:pt x="1552" y="225"/>
                    <a:pt x="1602" y="229"/>
                  </a:cubicBezTo>
                  <a:cubicBezTo>
                    <a:pt x="1762" y="229"/>
                    <a:pt x="1922" y="137"/>
                    <a:pt x="2013" y="0"/>
                  </a:cubicBezTo>
                  <a:close/>
                </a:path>
              </a:pathLst>
            </a:custGeom>
            <a:solidFill>
              <a:srgbClr val="E69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86" name="Google Shape;1000;p35">
              <a:extLst>
                <a:ext uri="{FF2B5EF4-FFF2-40B4-BE49-F238E27FC236}">
                  <a16:creationId xmlns:a16="http://schemas.microsoft.com/office/drawing/2014/main" id="{BE35519F-C447-96B7-B6AE-965E340B2C82}"/>
                </a:ext>
              </a:extLst>
            </p:cNvPr>
            <p:cNvSpPr/>
            <p:nvPr/>
          </p:nvSpPr>
          <p:spPr>
            <a:xfrm>
              <a:off x="4180975" y="5168725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1" y="252"/>
                  </a:moveTo>
                  <a:lnTo>
                    <a:pt x="252" y="1"/>
                  </a:ln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87" name="Google Shape;1001;p35">
              <a:extLst>
                <a:ext uri="{FF2B5EF4-FFF2-40B4-BE49-F238E27FC236}">
                  <a16:creationId xmlns:a16="http://schemas.microsoft.com/office/drawing/2014/main" id="{DEB7EB35-F2EE-3F11-9743-B1B3D0659C89}"/>
                </a:ext>
              </a:extLst>
            </p:cNvPr>
            <p:cNvSpPr/>
            <p:nvPr/>
          </p:nvSpPr>
          <p:spPr>
            <a:xfrm>
              <a:off x="4343350" y="4971075"/>
              <a:ext cx="18875" cy="18900"/>
            </a:xfrm>
            <a:custGeom>
              <a:avLst/>
              <a:gdLst/>
              <a:ahLst/>
              <a:cxnLst/>
              <a:rect l="l" t="t" r="r" b="b"/>
              <a:pathLst>
                <a:path w="755" h="756" extrusionOk="0">
                  <a:moveTo>
                    <a:pt x="377" y="1"/>
                  </a:moveTo>
                  <a:cubicBezTo>
                    <a:pt x="240" y="1"/>
                    <a:pt x="103" y="52"/>
                    <a:pt x="0" y="155"/>
                  </a:cubicBezTo>
                  <a:cubicBezTo>
                    <a:pt x="23" y="269"/>
                    <a:pt x="46" y="384"/>
                    <a:pt x="92" y="498"/>
                  </a:cubicBezTo>
                  <a:cubicBezTo>
                    <a:pt x="183" y="670"/>
                    <a:pt x="286" y="755"/>
                    <a:pt x="389" y="755"/>
                  </a:cubicBezTo>
                  <a:cubicBezTo>
                    <a:pt x="492" y="755"/>
                    <a:pt x="595" y="670"/>
                    <a:pt x="686" y="498"/>
                  </a:cubicBezTo>
                  <a:cubicBezTo>
                    <a:pt x="732" y="384"/>
                    <a:pt x="755" y="269"/>
                    <a:pt x="755" y="155"/>
                  </a:cubicBezTo>
                  <a:cubicBezTo>
                    <a:pt x="652" y="52"/>
                    <a:pt x="515" y="1"/>
                    <a:pt x="377" y="1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88" name="Google Shape;1002;p35">
              <a:extLst>
                <a:ext uri="{FF2B5EF4-FFF2-40B4-BE49-F238E27FC236}">
                  <a16:creationId xmlns:a16="http://schemas.microsoft.com/office/drawing/2014/main" id="{7F17AEE5-8ECC-754C-5242-C342F7620B3A}"/>
                </a:ext>
              </a:extLst>
            </p:cNvPr>
            <p:cNvSpPr/>
            <p:nvPr/>
          </p:nvSpPr>
          <p:spPr>
            <a:xfrm>
              <a:off x="4382225" y="4649350"/>
              <a:ext cx="80625" cy="155050"/>
            </a:xfrm>
            <a:custGeom>
              <a:avLst/>
              <a:gdLst/>
              <a:ahLst/>
              <a:cxnLst/>
              <a:rect l="l" t="t" r="r" b="b"/>
              <a:pathLst>
                <a:path w="3225" h="6202" extrusionOk="0">
                  <a:moveTo>
                    <a:pt x="1940" y="3450"/>
                  </a:moveTo>
                  <a:cubicBezTo>
                    <a:pt x="1991" y="3527"/>
                    <a:pt x="2062" y="3603"/>
                    <a:pt x="2137" y="3671"/>
                  </a:cubicBezTo>
                  <a:lnTo>
                    <a:pt x="2137" y="3671"/>
                  </a:lnTo>
                  <a:cubicBezTo>
                    <a:pt x="2123" y="3668"/>
                    <a:pt x="2109" y="3666"/>
                    <a:pt x="2095" y="3666"/>
                  </a:cubicBezTo>
                  <a:cubicBezTo>
                    <a:pt x="2052" y="3666"/>
                    <a:pt x="2012" y="3683"/>
                    <a:pt x="1989" y="3717"/>
                  </a:cubicBezTo>
                  <a:cubicBezTo>
                    <a:pt x="1962" y="3773"/>
                    <a:pt x="1926" y="3803"/>
                    <a:pt x="1891" y="3803"/>
                  </a:cubicBezTo>
                  <a:cubicBezTo>
                    <a:pt x="1869" y="3803"/>
                    <a:pt x="1847" y="3790"/>
                    <a:pt x="1829" y="3763"/>
                  </a:cubicBezTo>
                  <a:cubicBezTo>
                    <a:pt x="1898" y="3740"/>
                    <a:pt x="1989" y="3763"/>
                    <a:pt x="2012" y="3672"/>
                  </a:cubicBezTo>
                  <a:cubicBezTo>
                    <a:pt x="2012" y="3593"/>
                    <a:pt x="1978" y="3514"/>
                    <a:pt x="1940" y="3450"/>
                  </a:cubicBezTo>
                  <a:close/>
                  <a:moveTo>
                    <a:pt x="2792" y="0"/>
                  </a:moveTo>
                  <a:cubicBezTo>
                    <a:pt x="2717" y="0"/>
                    <a:pt x="2644" y="19"/>
                    <a:pt x="2584" y="59"/>
                  </a:cubicBezTo>
                  <a:cubicBezTo>
                    <a:pt x="2378" y="196"/>
                    <a:pt x="2172" y="333"/>
                    <a:pt x="1967" y="470"/>
                  </a:cubicBezTo>
                  <a:lnTo>
                    <a:pt x="1738" y="722"/>
                  </a:lnTo>
                  <a:cubicBezTo>
                    <a:pt x="1646" y="973"/>
                    <a:pt x="1555" y="1225"/>
                    <a:pt x="1463" y="1476"/>
                  </a:cubicBezTo>
                  <a:cubicBezTo>
                    <a:pt x="1372" y="1568"/>
                    <a:pt x="1303" y="1659"/>
                    <a:pt x="1212" y="1728"/>
                  </a:cubicBezTo>
                  <a:cubicBezTo>
                    <a:pt x="1029" y="1957"/>
                    <a:pt x="892" y="2208"/>
                    <a:pt x="800" y="2460"/>
                  </a:cubicBezTo>
                  <a:cubicBezTo>
                    <a:pt x="503" y="3146"/>
                    <a:pt x="434" y="3900"/>
                    <a:pt x="0" y="4541"/>
                  </a:cubicBezTo>
                  <a:cubicBezTo>
                    <a:pt x="23" y="4655"/>
                    <a:pt x="69" y="4746"/>
                    <a:pt x="114" y="4861"/>
                  </a:cubicBezTo>
                  <a:cubicBezTo>
                    <a:pt x="229" y="5066"/>
                    <a:pt x="389" y="5227"/>
                    <a:pt x="549" y="5387"/>
                  </a:cubicBezTo>
                  <a:lnTo>
                    <a:pt x="709" y="5478"/>
                  </a:lnTo>
                  <a:cubicBezTo>
                    <a:pt x="869" y="5501"/>
                    <a:pt x="1006" y="5547"/>
                    <a:pt x="1166" y="5615"/>
                  </a:cubicBezTo>
                  <a:cubicBezTo>
                    <a:pt x="1281" y="5730"/>
                    <a:pt x="1395" y="5844"/>
                    <a:pt x="1486" y="5981"/>
                  </a:cubicBezTo>
                  <a:cubicBezTo>
                    <a:pt x="1581" y="6108"/>
                    <a:pt x="1676" y="6202"/>
                    <a:pt x="1802" y="6202"/>
                  </a:cubicBezTo>
                  <a:cubicBezTo>
                    <a:pt x="1858" y="6202"/>
                    <a:pt x="1919" y="6183"/>
                    <a:pt x="1989" y="6141"/>
                  </a:cubicBezTo>
                  <a:cubicBezTo>
                    <a:pt x="2218" y="6004"/>
                    <a:pt x="2081" y="5775"/>
                    <a:pt x="2012" y="5592"/>
                  </a:cubicBezTo>
                  <a:cubicBezTo>
                    <a:pt x="1967" y="5409"/>
                    <a:pt x="1875" y="5227"/>
                    <a:pt x="1784" y="5044"/>
                  </a:cubicBezTo>
                  <a:cubicBezTo>
                    <a:pt x="1509" y="4746"/>
                    <a:pt x="1715" y="4632"/>
                    <a:pt x="1944" y="4518"/>
                  </a:cubicBezTo>
                  <a:cubicBezTo>
                    <a:pt x="2396" y="4247"/>
                    <a:pt x="2401" y="4243"/>
                    <a:pt x="2224" y="3736"/>
                  </a:cubicBezTo>
                  <a:lnTo>
                    <a:pt x="2224" y="3736"/>
                  </a:lnTo>
                  <a:cubicBezTo>
                    <a:pt x="2453" y="3580"/>
                    <a:pt x="2790" y="3577"/>
                    <a:pt x="2835" y="3214"/>
                  </a:cubicBezTo>
                  <a:cubicBezTo>
                    <a:pt x="2881" y="2871"/>
                    <a:pt x="2973" y="2551"/>
                    <a:pt x="2721" y="2254"/>
                  </a:cubicBezTo>
                  <a:cubicBezTo>
                    <a:pt x="2584" y="2048"/>
                    <a:pt x="2470" y="1842"/>
                    <a:pt x="2355" y="1636"/>
                  </a:cubicBezTo>
                  <a:cubicBezTo>
                    <a:pt x="2401" y="1476"/>
                    <a:pt x="2515" y="1316"/>
                    <a:pt x="2675" y="1248"/>
                  </a:cubicBezTo>
                  <a:cubicBezTo>
                    <a:pt x="2927" y="1065"/>
                    <a:pt x="3087" y="836"/>
                    <a:pt x="3156" y="539"/>
                  </a:cubicBezTo>
                  <a:cubicBezTo>
                    <a:pt x="3224" y="379"/>
                    <a:pt x="3178" y="196"/>
                    <a:pt x="3064" y="82"/>
                  </a:cubicBezTo>
                  <a:cubicBezTo>
                    <a:pt x="2987" y="30"/>
                    <a:pt x="2888" y="0"/>
                    <a:pt x="2792" y="0"/>
                  </a:cubicBezTo>
                  <a:close/>
                </a:path>
              </a:pathLst>
            </a:custGeom>
            <a:solidFill>
              <a:srgbClr val="E68D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89" name="Google Shape;1003;p35">
              <a:extLst>
                <a:ext uri="{FF2B5EF4-FFF2-40B4-BE49-F238E27FC236}">
                  <a16:creationId xmlns:a16="http://schemas.microsoft.com/office/drawing/2014/main" id="{2CF2E72D-07DE-B627-1945-939ED4DEF85B}"/>
                </a:ext>
              </a:extLst>
            </p:cNvPr>
            <p:cNvSpPr/>
            <p:nvPr/>
          </p:nvSpPr>
          <p:spPr>
            <a:xfrm>
              <a:off x="4377075" y="4317075"/>
              <a:ext cx="74325" cy="206275"/>
            </a:xfrm>
            <a:custGeom>
              <a:avLst/>
              <a:gdLst/>
              <a:ahLst/>
              <a:cxnLst/>
              <a:rect l="l" t="t" r="r" b="b"/>
              <a:pathLst>
                <a:path w="2973" h="8251" extrusionOk="0">
                  <a:moveTo>
                    <a:pt x="396" y="1"/>
                  </a:moveTo>
                  <a:cubicBezTo>
                    <a:pt x="324" y="1"/>
                    <a:pt x="251" y="14"/>
                    <a:pt x="183" y="41"/>
                  </a:cubicBezTo>
                  <a:cubicBezTo>
                    <a:pt x="0" y="201"/>
                    <a:pt x="115" y="339"/>
                    <a:pt x="160" y="476"/>
                  </a:cubicBezTo>
                  <a:cubicBezTo>
                    <a:pt x="252" y="704"/>
                    <a:pt x="366" y="933"/>
                    <a:pt x="480" y="1162"/>
                  </a:cubicBezTo>
                  <a:cubicBezTo>
                    <a:pt x="595" y="1368"/>
                    <a:pt x="480" y="1551"/>
                    <a:pt x="412" y="1733"/>
                  </a:cubicBezTo>
                  <a:cubicBezTo>
                    <a:pt x="412" y="1825"/>
                    <a:pt x="412" y="1894"/>
                    <a:pt x="435" y="1962"/>
                  </a:cubicBezTo>
                  <a:cubicBezTo>
                    <a:pt x="801" y="2694"/>
                    <a:pt x="1212" y="3403"/>
                    <a:pt x="1189" y="4249"/>
                  </a:cubicBezTo>
                  <a:cubicBezTo>
                    <a:pt x="1212" y="4500"/>
                    <a:pt x="1281" y="4752"/>
                    <a:pt x="1372" y="4958"/>
                  </a:cubicBezTo>
                  <a:cubicBezTo>
                    <a:pt x="1624" y="5621"/>
                    <a:pt x="1715" y="6330"/>
                    <a:pt x="1669" y="7016"/>
                  </a:cubicBezTo>
                  <a:cubicBezTo>
                    <a:pt x="1647" y="7427"/>
                    <a:pt x="1669" y="7839"/>
                    <a:pt x="1669" y="8250"/>
                  </a:cubicBezTo>
                  <a:lnTo>
                    <a:pt x="1784" y="8250"/>
                  </a:lnTo>
                  <a:cubicBezTo>
                    <a:pt x="1810" y="8243"/>
                    <a:pt x="1846" y="8241"/>
                    <a:pt x="1885" y="8241"/>
                  </a:cubicBezTo>
                  <a:cubicBezTo>
                    <a:pt x="1924" y="8241"/>
                    <a:pt x="1967" y="8243"/>
                    <a:pt x="2007" y="8243"/>
                  </a:cubicBezTo>
                  <a:cubicBezTo>
                    <a:pt x="2170" y="8243"/>
                    <a:pt x="2302" y="8212"/>
                    <a:pt x="2058" y="7907"/>
                  </a:cubicBezTo>
                  <a:cubicBezTo>
                    <a:pt x="1944" y="7793"/>
                    <a:pt x="1921" y="7610"/>
                    <a:pt x="1990" y="7450"/>
                  </a:cubicBezTo>
                  <a:cubicBezTo>
                    <a:pt x="2050" y="7365"/>
                    <a:pt x="2130" y="7338"/>
                    <a:pt x="2215" y="7338"/>
                  </a:cubicBezTo>
                  <a:cubicBezTo>
                    <a:pt x="2291" y="7338"/>
                    <a:pt x="2371" y="7360"/>
                    <a:pt x="2447" y="7381"/>
                  </a:cubicBezTo>
                  <a:cubicBezTo>
                    <a:pt x="2584" y="7427"/>
                    <a:pt x="2767" y="7473"/>
                    <a:pt x="2904" y="7496"/>
                  </a:cubicBezTo>
                  <a:cubicBezTo>
                    <a:pt x="2973" y="7107"/>
                    <a:pt x="2721" y="6787"/>
                    <a:pt x="2607" y="6467"/>
                  </a:cubicBezTo>
                  <a:cubicBezTo>
                    <a:pt x="2516" y="6147"/>
                    <a:pt x="2630" y="5735"/>
                    <a:pt x="2630" y="5369"/>
                  </a:cubicBezTo>
                  <a:cubicBezTo>
                    <a:pt x="2630" y="5209"/>
                    <a:pt x="2561" y="5049"/>
                    <a:pt x="2493" y="4912"/>
                  </a:cubicBezTo>
                  <a:cubicBezTo>
                    <a:pt x="2355" y="4638"/>
                    <a:pt x="2287" y="4295"/>
                    <a:pt x="2058" y="4157"/>
                  </a:cubicBezTo>
                  <a:cubicBezTo>
                    <a:pt x="1624" y="3883"/>
                    <a:pt x="2127" y="3586"/>
                    <a:pt x="1944" y="3311"/>
                  </a:cubicBezTo>
                  <a:cubicBezTo>
                    <a:pt x="1578" y="2671"/>
                    <a:pt x="1326" y="1939"/>
                    <a:pt x="1258" y="1208"/>
                  </a:cubicBezTo>
                  <a:cubicBezTo>
                    <a:pt x="1166" y="842"/>
                    <a:pt x="1029" y="522"/>
                    <a:pt x="846" y="201"/>
                  </a:cubicBezTo>
                  <a:cubicBezTo>
                    <a:pt x="734" y="73"/>
                    <a:pt x="565" y="1"/>
                    <a:pt x="396" y="1"/>
                  </a:cubicBezTo>
                  <a:close/>
                </a:path>
              </a:pathLst>
            </a:custGeom>
            <a:solidFill>
              <a:srgbClr val="D564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90" name="Google Shape;1004;p35">
              <a:extLst>
                <a:ext uri="{FF2B5EF4-FFF2-40B4-BE49-F238E27FC236}">
                  <a16:creationId xmlns:a16="http://schemas.microsoft.com/office/drawing/2014/main" id="{A10B7961-2BF0-C5B5-7484-6524BD2E3F8A}"/>
                </a:ext>
              </a:extLst>
            </p:cNvPr>
            <p:cNvSpPr/>
            <p:nvPr/>
          </p:nvSpPr>
          <p:spPr>
            <a:xfrm>
              <a:off x="4359350" y="4764325"/>
              <a:ext cx="45175" cy="94725"/>
            </a:xfrm>
            <a:custGeom>
              <a:avLst/>
              <a:gdLst/>
              <a:ahLst/>
              <a:cxnLst/>
              <a:rect l="l" t="t" r="r" b="b"/>
              <a:pathLst>
                <a:path w="1807" h="3789" extrusionOk="0">
                  <a:moveTo>
                    <a:pt x="868" y="1"/>
                  </a:moveTo>
                  <a:cubicBezTo>
                    <a:pt x="822" y="1"/>
                    <a:pt x="776" y="11"/>
                    <a:pt x="732" y="33"/>
                  </a:cubicBezTo>
                  <a:lnTo>
                    <a:pt x="618" y="124"/>
                  </a:lnTo>
                  <a:cubicBezTo>
                    <a:pt x="572" y="353"/>
                    <a:pt x="252" y="650"/>
                    <a:pt x="572" y="788"/>
                  </a:cubicBezTo>
                  <a:cubicBezTo>
                    <a:pt x="1052" y="971"/>
                    <a:pt x="984" y="1199"/>
                    <a:pt x="801" y="1542"/>
                  </a:cubicBezTo>
                  <a:cubicBezTo>
                    <a:pt x="663" y="1748"/>
                    <a:pt x="481" y="1931"/>
                    <a:pt x="366" y="2137"/>
                  </a:cubicBezTo>
                  <a:cubicBezTo>
                    <a:pt x="275" y="2343"/>
                    <a:pt x="503" y="2663"/>
                    <a:pt x="138" y="2800"/>
                  </a:cubicBezTo>
                  <a:cubicBezTo>
                    <a:pt x="23" y="2823"/>
                    <a:pt x="0" y="3006"/>
                    <a:pt x="92" y="3120"/>
                  </a:cubicBezTo>
                  <a:cubicBezTo>
                    <a:pt x="183" y="3211"/>
                    <a:pt x="275" y="3303"/>
                    <a:pt x="343" y="3394"/>
                  </a:cubicBezTo>
                  <a:cubicBezTo>
                    <a:pt x="448" y="3563"/>
                    <a:pt x="553" y="3789"/>
                    <a:pt x="747" y="3789"/>
                  </a:cubicBezTo>
                  <a:cubicBezTo>
                    <a:pt x="764" y="3789"/>
                    <a:pt x="782" y="3787"/>
                    <a:pt x="801" y="3783"/>
                  </a:cubicBezTo>
                  <a:cubicBezTo>
                    <a:pt x="1121" y="3715"/>
                    <a:pt x="869" y="3463"/>
                    <a:pt x="892" y="3280"/>
                  </a:cubicBezTo>
                  <a:cubicBezTo>
                    <a:pt x="915" y="2983"/>
                    <a:pt x="1029" y="2617"/>
                    <a:pt x="1281" y="2525"/>
                  </a:cubicBezTo>
                  <a:cubicBezTo>
                    <a:pt x="1807" y="2365"/>
                    <a:pt x="1670" y="2000"/>
                    <a:pt x="1624" y="1657"/>
                  </a:cubicBezTo>
                  <a:cubicBezTo>
                    <a:pt x="1601" y="1405"/>
                    <a:pt x="1624" y="1153"/>
                    <a:pt x="1624" y="902"/>
                  </a:cubicBezTo>
                  <a:lnTo>
                    <a:pt x="1624" y="879"/>
                  </a:lnTo>
                  <a:cubicBezTo>
                    <a:pt x="1418" y="650"/>
                    <a:pt x="1304" y="376"/>
                    <a:pt x="1121" y="124"/>
                  </a:cubicBezTo>
                  <a:cubicBezTo>
                    <a:pt x="1059" y="47"/>
                    <a:pt x="965" y="1"/>
                    <a:pt x="868" y="1"/>
                  </a:cubicBezTo>
                  <a:close/>
                </a:path>
              </a:pathLst>
            </a:custGeom>
            <a:solidFill>
              <a:srgbClr val="E68D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91" name="Google Shape;1005;p35">
              <a:extLst>
                <a:ext uri="{FF2B5EF4-FFF2-40B4-BE49-F238E27FC236}">
                  <a16:creationId xmlns:a16="http://schemas.microsoft.com/office/drawing/2014/main" id="{1CCB454E-6FBB-981D-53A3-E257DB04F581}"/>
                </a:ext>
              </a:extLst>
            </p:cNvPr>
            <p:cNvSpPr/>
            <p:nvPr/>
          </p:nvSpPr>
          <p:spPr>
            <a:xfrm>
              <a:off x="4335325" y="4792575"/>
              <a:ext cx="17750" cy="113225"/>
            </a:xfrm>
            <a:custGeom>
              <a:avLst/>
              <a:gdLst/>
              <a:ahLst/>
              <a:cxnLst/>
              <a:rect l="l" t="t" r="r" b="b"/>
              <a:pathLst>
                <a:path w="710" h="4529" extrusionOk="0">
                  <a:moveTo>
                    <a:pt x="573" y="1"/>
                  </a:moveTo>
                  <a:lnTo>
                    <a:pt x="573" y="1"/>
                  </a:lnTo>
                  <a:cubicBezTo>
                    <a:pt x="230" y="252"/>
                    <a:pt x="321" y="732"/>
                    <a:pt x="70" y="1007"/>
                  </a:cubicBezTo>
                  <a:cubicBezTo>
                    <a:pt x="1" y="2104"/>
                    <a:pt x="344" y="3156"/>
                    <a:pt x="390" y="4231"/>
                  </a:cubicBezTo>
                  <a:cubicBezTo>
                    <a:pt x="390" y="4345"/>
                    <a:pt x="504" y="4437"/>
                    <a:pt x="573" y="4528"/>
                  </a:cubicBezTo>
                  <a:cubicBezTo>
                    <a:pt x="618" y="4437"/>
                    <a:pt x="710" y="4300"/>
                    <a:pt x="710" y="4208"/>
                  </a:cubicBezTo>
                  <a:cubicBezTo>
                    <a:pt x="618" y="3522"/>
                    <a:pt x="687" y="2836"/>
                    <a:pt x="618" y="2173"/>
                  </a:cubicBezTo>
                  <a:cubicBezTo>
                    <a:pt x="550" y="1464"/>
                    <a:pt x="550" y="732"/>
                    <a:pt x="573" y="1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92" name="Google Shape;1006;p35">
              <a:extLst>
                <a:ext uri="{FF2B5EF4-FFF2-40B4-BE49-F238E27FC236}">
                  <a16:creationId xmlns:a16="http://schemas.microsoft.com/office/drawing/2014/main" id="{57DC2BC0-B1A0-FD66-4466-DD1B5866F007}"/>
                </a:ext>
              </a:extLst>
            </p:cNvPr>
            <p:cNvSpPr/>
            <p:nvPr/>
          </p:nvSpPr>
          <p:spPr>
            <a:xfrm>
              <a:off x="4342775" y="4911475"/>
              <a:ext cx="24600" cy="63500"/>
            </a:xfrm>
            <a:custGeom>
              <a:avLst/>
              <a:gdLst/>
              <a:ahLst/>
              <a:cxnLst/>
              <a:rect l="l" t="t" r="r" b="b"/>
              <a:pathLst>
                <a:path w="984" h="2540" extrusionOk="0">
                  <a:moveTo>
                    <a:pt x="275" y="1"/>
                  </a:moveTo>
                  <a:cubicBezTo>
                    <a:pt x="92" y="184"/>
                    <a:pt x="0" y="435"/>
                    <a:pt x="46" y="687"/>
                  </a:cubicBezTo>
                  <a:cubicBezTo>
                    <a:pt x="46" y="1304"/>
                    <a:pt x="23" y="1922"/>
                    <a:pt x="23" y="2539"/>
                  </a:cubicBezTo>
                  <a:lnTo>
                    <a:pt x="778" y="2539"/>
                  </a:lnTo>
                  <a:cubicBezTo>
                    <a:pt x="778" y="2288"/>
                    <a:pt x="686" y="2059"/>
                    <a:pt x="526" y="1876"/>
                  </a:cubicBezTo>
                  <a:cubicBezTo>
                    <a:pt x="343" y="1693"/>
                    <a:pt x="458" y="1510"/>
                    <a:pt x="526" y="1304"/>
                  </a:cubicBezTo>
                  <a:cubicBezTo>
                    <a:pt x="595" y="1098"/>
                    <a:pt x="983" y="1236"/>
                    <a:pt x="915" y="961"/>
                  </a:cubicBezTo>
                  <a:cubicBezTo>
                    <a:pt x="869" y="801"/>
                    <a:pt x="640" y="710"/>
                    <a:pt x="480" y="573"/>
                  </a:cubicBezTo>
                  <a:cubicBezTo>
                    <a:pt x="343" y="412"/>
                    <a:pt x="275" y="207"/>
                    <a:pt x="275" y="1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93" name="Google Shape;1007;p35">
              <a:extLst>
                <a:ext uri="{FF2B5EF4-FFF2-40B4-BE49-F238E27FC236}">
                  <a16:creationId xmlns:a16="http://schemas.microsoft.com/office/drawing/2014/main" id="{6BBACC5C-C040-4413-B044-9ACE967F5AE3}"/>
                </a:ext>
              </a:extLst>
            </p:cNvPr>
            <p:cNvSpPr/>
            <p:nvPr/>
          </p:nvSpPr>
          <p:spPr>
            <a:xfrm>
              <a:off x="4355350" y="4717700"/>
              <a:ext cx="40025" cy="56600"/>
            </a:xfrm>
            <a:custGeom>
              <a:avLst/>
              <a:gdLst/>
              <a:ahLst/>
              <a:cxnLst/>
              <a:rect l="l" t="t" r="r" b="b"/>
              <a:pathLst>
                <a:path w="1601" h="2264" extrusionOk="0">
                  <a:moveTo>
                    <a:pt x="1532" y="0"/>
                  </a:moveTo>
                  <a:cubicBezTo>
                    <a:pt x="1258" y="23"/>
                    <a:pt x="1006" y="114"/>
                    <a:pt x="801" y="274"/>
                  </a:cubicBezTo>
                  <a:lnTo>
                    <a:pt x="778" y="274"/>
                  </a:lnTo>
                  <a:cubicBezTo>
                    <a:pt x="686" y="343"/>
                    <a:pt x="618" y="435"/>
                    <a:pt x="549" y="526"/>
                  </a:cubicBezTo>
                  <a:cubicBezTo>
                    <a:pt x="275" y="800"/>
                    <a:pt x="389" y="1281"/>
                    <a:pt x="23" y="1532"/>
                  </a:cubicBezTo>
                  <a:lnTo>
                    <a:pt x="23" y="1784"/>
                  </a:lnTo>
                  <a:cubicBezTo>
                    <a:pt x="23" y="1944"/>
                    <a:pt x="23" y="2104"/>
                    <a:pt x="0" y="2264"/>
                  </a:cubicBezTo>
                  <a:lnTo>
                    <a:pt x="778" y="2012"/>
                  </a:lnTo>
                  <a:cubicBezTo>
                    <a:pt x="1304" y="1509"/>
                    <a:pt x="1235" y="732"/>
                    <a:pt x="1601" y="160"/>
                  </a:cubicBezTo>
                  <a:cubicBezTo>
                    <a:pt x="1578" y="114"/>
                    <a:pt x="1555" y="46"/>
                    <a:pt x="1532" y="0"/>
                  </a:cubicBez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94" name="Google Shape;1008;p35">
              <a:extLst>
                <a:ext uri="{FF2B5EF4-FFF2-40B4-BE49-F238E27FC236}">
                  <a16:creationId xmlns:a16="http://schemas.microsoft.com/office/drawing/2014/main" id="{8B3CAC71-1A44-E16D-CB06-89174B9F2637}"/>
                </a:ext>
              </a:extLst>
            </p:cNvPr>
            <p:cNvSpPr/>
            <p:nvPr/>
          </p:nvSpPr>
          <p:spPr>
            <a:xfrm>
              <a:off x="4430800" y="4605075"/>
              <a:ext cx="7450" cy="12600"/>
            </a:xfrm>
            <a:custGeom>
              <a:avLst/>
              <a:gdLst/>
              <a:ahLst/>
              <a:cxnLst/>
              <a:rect l="l" t="t" r="r" b="b"/>
              <a:pathLst>
                <a:path w="298" h="504" extrusionOk="0">
                  <a:moveTo>
                    <a:pt x="24" y="0"/>
                  </a:moveTo>
                  <a:cubicBezTo>
                    <a:pt x="1" y="206"/>
                    <a:pt x="92" y="389"/>
                    <a:pt x="275" y="503"/>
                  </a:cubicBezTo>
                  <a:cubicBezTo>
                    <a:pt x="298" y="298"/>
                    <a:pt x="206" y="92"/>
                    <a:pt x="24" y="0"/>
                  </a:cubicBezTo>
                  <a:close/>
                </a:path>
              </a:pathLst>
            </a:custGeom>
            <a:solidFill>
              <a:srgbClr val="BF5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95" name="Google Shape;1009;p35">
              <a:extLst>
                <a:ext uri="{FF2B5EF4-FFF2-40B4-BE49-F238E27FC236}">
                  <a16:creationId xmlns:a16="http://schemas.microsoft.com/office/drawing/2014/main" id="{3F35305A-2564-8C1C-E42D-19399E8FBFDD}"/>
                </a:ext>
              </a:extLst>
            </p:cNvPr>
            <p:cNvSpPr/>
            <p:nvPr/>
          </p:nvSpPr>
          <p:spPr>
            <a:xfrm>
              <a:off x="3779675" y="5313175"/>
              <a:ext cx="18900" cy="5800"/>
            </a:xfrm>
            <a:custGeom>
              <a:avLst/>
              <a:gdLst/>
              <a:ahLst/>
              <a:cxnLst/>
              <a:rect l="l" t="t" r="r" b="b"/>
              <a:pathLst>
                <a:path w="756" h="232" extrusionOk="0">
                  <a:moveTo>
                    <a:pt x="478" y="1"/>
                  </a:moveTo>
                  <a:cubicBezTo>
                    <a:pt x="295" y="1"/>
                    <a:pt x="123" y="31"/>
                    <a:pt x="1" y="214"/>
                  </a:cubicBezTo>
                  <a:cubicBezTo>
                    <a:pt x="92" y="222"/>
                    <a:pt x="186" y="232"/>
                    <a:pt x="278" y="232"/>
                  </a:cubicBezTo>
                  <a:cubicBezTo>
                    <a:pt x="460" y="232"/>
                    <a:pt x="633" y="191"/>
                    <a:pt x="755" y="8"/>
                  </a:cubicBezTo>
                  <a:cubicBezTo>
                    <a:pt x="664" y="8"/>
                    <a:pt x="570" y="1"/>
                    <a:pt x="478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96" name="Google Shape;1010;p35">
              <a:extLst>
                <a:ext uri="{FF2B5EF4-FFF2-40B4-BE49-F238E27FC236}">
                  <a16:creationId xmlns:a16="http://schemas.microsoft.com/office/drawing/2014/main" id="{D26A4E01-E463-FA22-4515-D71085CAAA0B}"/>
                </a:ext>
              </a:extLst>
            </p:cNvPr>
            <p:cNvSpPr/>
            <p:nvPr/>
          </p:nvSpPr>
          <p:spPr>
            <a:xfrm>
              <a:off x="3798550" y="5306800"/>
              <a:ext cx="13175" cy="6600"/>
            </a:xfrm>
            <a:custGeom>
              <a:avLst/>
              <a:gdLst/>
              <a:ahLst/>
              <a:cxnLst/>
              <a:rect l="l" t="t" r="r" b="b"/>
              <a:pathLst>
                <a:path w="527" h="264" extrusionOk="0">
                  <a:moveTo>
                    <a:pt x="422" y="0"/>
                  </a:moveTo>
                  <a:cubicBezTo>
                    <a:pt x="253" y="0"/>
                    <a:pt x="95" y="92"/>
                    <a:pt x="0" y="263"/>
                  </a:cubicBezTo>
                  <a:cubicBezTo>
                    <a:pt x="206" y="263"/>
                    <a:pt x="389" y="172"/>
                    <a:pt x="526" y="12"/>
                  </a:cubicBezTo>
                  <a:cubicBezTo>
                    <a:pt x="491" y="4"/>
                    <a:pt x="457" y="0"/>
                    <a:pt x="422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97" name="Google Shape;1011;p35">
              <a:extLst>
                <a:ext uri="{FF2B5EF4-FFF2-40B4-BE49-F238E27FC236}">
                  <a16:creationId xmlns:a16="http://schemas.microsoft.com/office/drawing/2014/main" id="{8BC3D895-A11A-24A2-4BA2-9F301604B3FE}"/>
                </a:ext>
              </a:extLst>
            </p:cNvPr>
            <p:cNvSpPr/>
            <p:nvPr/>
          </p:nvSpPr>
          <p:spPr>
            <a:xfrm>
              <a:off x="3685350" y="5313375"/>
              <a:ext cx="11450" cy="18300"/>
            </a:xfrm>
            <a:custGeom>
              <a:avLst/>
              <a:gdLst/>
              <a:ahLst/>
              <a:cxnLst/>
              <a:rect l="l" t="t" r="r" b="b"/>
              <a:pathLst>
                <a:path w="458" h="732" extrusionOk="0">
                  <a:moveTo>
                    <a:pt x="1" y="0"/>
                  </a:moveTo>
                  <a:lnTo>
                    <a:pt x="1" y="732"/>
                  </a:lnTo>
                  <a:cubicBezTo>
                    <a:pt x="115" y="618"/>
                    <a:pt x="206" y="526"/>
                    <a:pt x="298" y="389"/>
                  </a:cubicBezTo>
                  <a:cubicBezTo>
                    <a:pt x="458" y="92"/>
                    <a:pt x="298" y="0"/>
                    <a:pt x="1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98" name="Google Shape;1012;p35">
              <a:extLst>
                <a:ext uri="{FF2B5EF4-FFF2-40B4-BE49-F238E27FC236}">
                  <a16:creationId xmlns:a16="http://schemas.microsoft.com/office/drawing/2014/main" id="{6E48D7E8-7FC3-AABB-AB9C-8F9DFD23745A}"/>
                </a:ext>
              </a:extLst>
            </p:cNvPr>
            <p:cNvSpPr/>
            <p:nvPr/>
          </p:nvSpPr>
          <p:spPr>
            <a:xfrm>
              <a:off x="3735650" y="5319650"/>
              <a:ext cx="12600" cy="4525"/>
            </a:xfrm>
            <a:custGeom>
              <a:avLst/>
              <a:gdLst/>
              <a:ahLst/>
              <a:cxnLst/>
              <a:rect l="l" t="t" r="r" b="b"/>
              <a:pathLst>
                <a:path w="504" h="181" extrusionOk="0">
                  <a:moveTo>
                    <a:pt x="1" y="1"/>
                  </a:moveTo>
                  <a:cubicBezTo>
                    <a:pt x="79" y="123"/>
                    <a:pt x="163" y="181"/>
                    <a:pt x="246" y="181"/>
                  </a:cubicBezTo>
                  <a:cubicBezTo>
                    <a:pt x="334" y="181"/>
                    <a:pt x="422" y="118"/>
                    <a:pt x="504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799" name="Google Shape;1013;p35">
              <a:extLst>
                <a:ext uri="{FF2B5EF4-FFF2-40B4-BE49-F238E27FC236}">
                  <a16:creationId xmlns:a16="http://schemas.microsoft.com/office/drawing/2014/main" id="{C0E59564-3283-6FFD-CF56-ED6BB044061D}"/>
                </a:ext>
              </a:extLst>
            </p:cNvPr>
            <p:cNvSpPr/>
            <p:nvPr/>
          </p:nvSpPr>
          <p:spPr>
            <a:xfrm>
              <a:off x="3754525" y="5319650"/>
              <a:ext cx="6300" cy="2600"/>
            </a:xfrm>
            <a:custGeom>
              <a:avLst/>
              <a:gdLst/>
              <a:ahLst/>
              <a:cxnLst/>
              <a:rect l="l" t="t" r="r" b="b"/>
              <a:pathLst>
                <a:path w="252" h="104" extrusionOk="0">
                  <a:moveTo>
                    <a:pt x="0" y="1"/>
                  </a:moveTo>
                  <a:cubicBezTo>
                    <a:pt x="46" y="69"/>
                    <a:pt x="92" y="104"/>
                    <a:pt x="135" y="104"/>
                  </a:cubicBezTo>
                  <a:cubicBezTo>
                    <a:pt x="178" y="104"/>
                    <a:pt x="218" y="69"/>
                    <a:pt x="252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00" name="Google Shape;1014;p35">
              <a:extLst>
                <a:ext uri="{FF2B5EF4-FFF2-40B4-BE49-F238E27FC236}">
                  <a16:creationId xmlns:a16="http://schemas.microsoft.com/office/drawing/2014/main" id="{83E5C292-9F59-37E3-7D05-2AF18ED09F7A}"/>
                </a:ext>
              </a:extLst>
            </p:cNvPr>
            <p:cNvSpPr/>
            <p:nvPr/>
          </p:nvSpPr>
          <p:spPr>
            <a:xfrm>
              <a:off x="3108550" y="4912050"/>
              <a:ext cx="57175" cy="56650"/>
            </a:xfrm>
            <a:custGeom>
              <a:avLst/>
              <a:gdLst/>
              <a:ahLst/>
              <a:cxnLst/>
              <a:rect l="l" t="t" r="r" b="b"/>
              <a:pathLst>
                <a:path w="2287" h="2266" extrusionOk="0">
                  <a:moveTo>
                    <a:pt x="297" y="1"/>
                  </a:moveTo>
                  <a:cubicBezTo>
                    <a:pt x="183" y="252"/>
                    <a:pt x="0" y="481"/>
                    <a:pt x="297" y="778"/>
                  </a:cubicBezTo>
                  <a:cubicBezTo>
                    <a:pt x="709" y="1167"/>
                    <a:pt x="1212" y="1487"/>
                    <a:pt x="1486" y="2013"/>
                  </a:cubicBezTo>
                  <a:cubicBezTo>
                    <a:pt x="1624" y="2248"/>
                    <a:pt x="1912" y="2265"/>
                    <a:pt x="2164" y="2265"/>
                  </a:cubicBezTo>
                  <a:cubicBezTo>
                    <a:pt x="2207" y="2265"/>
                    <a:pt x="2248" y="2265"/>
                    <a:pt x="2287" y="2265"/>
                  </a:cubicBezTo>
                  <a:cubicBezTo>
                    <a:pt x="1875" y="1716"/>
                    <a:pt x="1464" y="1167"/>
                    <a:pt x="1029" y="641"/>
                  </a:cubicBezTo>
                  <a:cubicBezTo>
                    <a:pt x="800" y="412"/>
                    <a:pt x="549" y="184"/>
                    <a:pt x="297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01" name="Google Shape;1015;p35">
              <a:extLst>
                <a:ext uri="{FF2B5EF4-FFF2-40B4-BE49-F238E27FC236}">
                  <a16:creationId xmlns:a16="http://schemas.microsoft.com/office/drawing/2014/main" id="{151E23C0-8070-524B-9A30-842AB62D1AAE}"/>
                </a:ext>
              </a:extLst>
            </p:cNvPr>
            <p:cNvSpPr/>
            <p:nvPr/>
          </p:nvSpPr>
          <p:spPr>
            <a:xfrm>
              <a:off x="3170850" y="4980650"/>
              <a:ext cx="13175" cy="13175"/>
            </a:xfrm>
            <a:custGeom>
              <a:avLst/>
              <a:gdLst/>
              <a:ahLst/>
              <a:cxnLst/>
              <a:rect l="l" t="t" r="r" b="b"/>
              <a:pathLst>
                <a:path w="527" h="527" extrusionOk="0">
                  <a:moveTo>
                    <a:pt x="46" y="1"/>
                  </a:moveTo>
                  <a:lnTo>
                    <a:pt x="46" y="1"/>
                  </a:lnTo>
                  <a:cubicBezTo>
                    <a:pt x="1" y="298"/>
                    <a:pt x="229" y="527"/>
                    <a:pt x="527" y="527"/>
                  </a:cubicBezTo>
                  <a:cubicBezTo>
                    <a:pt x="435" y="275"/>
                    <a:pt x="275" y="92"/>
                    <a:pt x="46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02" name="Google Shape;1016;p35">
              <a:extLst>
                <a:ext uri="{FF2B5EF4-FFF2-40B4-BE49-F238E27FC236}">
                  <a16:creationId xmlns:a16="http://schemas.microsoft.com/office/drawing/2014/main" id="{41C58B38-3183-AF11-9C04-E199236F83DA}"/>
                </a:ext>
              </a:extLst>
            </p:cNvPr>
            <p:cNvSpPr/>
            <p:nvPr/>
          </p:nvSpPr>
          <p:spPr>
            <a:xfrm>
              <a:off x="3165700" y="4968075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252" y="1"/>
                  </a:moveTo>
                  <a:lnTo>
                    <a:pt x="1" y="24"/>
                  </a:lnTo>
                  <a:lnTo>
                    <a:pt x="252" y="252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03" name="Google Shape;1017;p35">
              <a:extLst>
                <a:ext uri="{FF2B5EF4-FFF2-40B4-BE49-F238E27FC236}">
                  <a16:creationId xmlns:a16="http://schemas.microsoft.com/office/drawing/2014/main" id="{B5C07FE5-6BD2-286B-8444-B575AB636D35}"/>
                </a:ext>
              </a:extLst>
            </p:cNvPr>
            <p:cNvSpPr/>
            <p:nvPr/>
          </p:nvSpPr>
          <p:spPr>
            <a:xfrm>
              <a:off x="3321775" y="5169300"/>
              <a:ext cx="6875" cy="5750"/>
            </a:xfrm>
            <a:custGeom>
              <a:avLst/>
              <a:gdLst/>
              <a:ahLst/>
              <a:cxnLst/>
              <a:rect l="l" t="t" r="r" b="b"/>
              <a:pathLst>
                <a:path w="275" h="230" extrusionOk="0">
                  <a:moveTo>
                    <a:pt x="0" y="1"/>
                  </a:moveTo>
                  <a:lnTo>
                    <a:pt x="275" y="229"/>
                  </a:ln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04" name="Google Shape;1018;p35">
              <a:extLst>
                <a:ext uri="{FF2B5EF4-FFF2-40B4-BE49-F238E27FC236}">
                  <a16:creationId xmlns:a16="http://schemas.microsoft.com/office/drawing/2014/main" id="{74F988A5-6739-ED7F-F3DA-A71237835FD1}"/>
                </a:ext>
              </a:extLst>
            </p:cNvPr>
            <p:cNvSpPr/>
            <p:nvPr/>
          </p:nvSpPr>
          <p:spPr>
            <a:xfrm>
              <a:off x="3065675" y="4830300"/>
              <a:ext cx="5725" cy="6325"/>
            </a:xfrm>
            <a:custGeom>
              <a:avLst/>
              <a:gdLst/>
              <a:ahLst/>
              <a:cxnLst/>
              <a:rect l="l" t="t" r="r" b="b"/>
              <a:pathLst>
                <a:path w="229" h="253" extrusionOk="0">
                  <a:moveTo>
                    <a:pt x="229" y="252"/>
                  </a:moveTo>
                  <a:cubicBezTo>
                    <a:pt x="137" y="184"/>
                    <a:pt x="69" y="92"/>
                    <a:pt x="0" y="1"/>
                  </a:cubicBezTo>
                  <a:cubicBezTo>
                    <a:pt x="69" y="92"/>
                    <a:pt x="137" y="184"/>
                    <a:pt x="229" y="252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05" name="Google Shape;1019;p35">
              <a:extLst>
                <a:ext uri="{FF2B5EF4-FFF2-40B4-BE49-F238E27FC236}">
                  <a16:creationId xmlns:a16="http://schemas.microsoft.com/office/drawing/2014/main" id="{615DF7E7-E25F-75B7-BF21-C3729374DE77}"/>
                </a:ext>
              </a:extLst>
            </p:cNvPr>
            <p:cNvSpPr/>
            <p:nvPr/>
          </p:nvSpPr>
          <p:spPr>
            <a:xfrm>
              <a:off x="3616175" y="5288225"/>
              <a:ext cx="6900" cy="6300"/>
            </a:xfrm>
            <a:custGeom>
              <a:avLst/>
              <a:gdLst/>
              <a:ahLst/>
              <a:cxnLst/>
              <a:rect l="l" t="t" r="r" b="b"/>
              <a:pathLst>
                <a:path w="276" h="252" extrusionOk="0">
                  <a:moveTo>
                    <a:pt x="1" y="0"/>
                  </a:moveTo>
                  <a:lnTo>
                    <a:pt x="275" y="252"/>
                  </a:lnTo>
                  <a:cubicBezTo>
                    <a:pt x="229" y="114"/>
                    <a:pt x="138" y="23"/>
                    <a:pt x="1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06" name="Google Shape;1020;p35">
              <a:extLst>
                <a:ext uri="{FF2B5EF4-FFF2-40B4-BE49-F238E27FC236}">
                  <a16:creationId xmlns:a16="http://schemas.microsoft.com/office/drawing/2014/main" id="{403F61EA-81AB-C292-7F13-E4ACC2CD7847}"/>
                </a:ext>
              </a:extLst>
            </p:cNvPr>
            <p:cNvSpPr/>
            <p:nvPr/>
          </p:nvSpPr>
          <p:spPr>
            <a:xfrm>
              <a:off x="3623050" y="5294500"/>
              <a:ext cx="6300" cy="5750"/>
            </a:xfrm>
            <a:custGeom>
              <a:avLst/>
              <a:gdLst/>
              <a:ahLst/>
              <a:cxnLst/>
              <a:rect l="l" t="t" r="r" b="b"/>
              <a:pathLst>
                <a:path w="252" h="230" extrusionOk="0">
                  <a:moveTo>
                    <a:pt x="0" y="1"/>
                  </a:moveTo>
                  <a:lnTo>
                    <a:pt x="252" y="229"/>
                  </a:ln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07" name="Google Shape;1021;p35">
              <a:extLst>
                <a:ext uri="{FF2B5EF4-FFF2-40B4-BE49-F238E27FC236}">
                  <a16:creationId xmlns:a16="http://schemas.microsoft.com/office/drawing/2014/main" id="{CCC21C79-504B-A282-133F-0035A42AD164}"/>
                </a:ext>
              </a:extLst>
            </p:cNvPr>
            <p:cNvSpPr/>
            <p:nvPr/>
          </p:nvSpPr>
          <p:spPr>
            <a:xfrm>
              <a:off x="3422375" y="5237825"/>
              <a:ext cx="12600" cy="6125"/>
            </a:xfrm>
            <a:custGeom>
              <a:avLst/>
              <a:gdLst/>
              <a:ahLst/>
              <a:cxnLst/>
              <a:rect l="l" t="t" r="r" b="b"/>
              <a:pathLst>
                <a:path w="504" h="245" extrusionOk="0">
                  <a:moveTo>
                    <a:pt x="64" y="0"/>
                  </a:moveTo>
                  <a:cubicBezTo>
                    <a:pt x="43" y="0"/>
                    <a:pt x="22" y="1"/>
                    <a:pt x="1" y="4"/>
                  </a:cubicBezTo>
                  <a:cubicBezTo>
                    <a:pt x="96" y="155"/>
                    <a:pt x="253" y="244"/>
                    <a:pt x="408" y="244"/>
                  </a:cubicBezTo>
                  <a:cubicBezTo>
                    <a:pt x="441" y="244"/>
                    <a:pt x="473" y="240"/>
                    <a:pt x="504" y="232"/>
                  </a:cubicBezTo>
                  <a:cubicBezTo>
                    <a:pt x="422" y="89"/>
                    <a:pt x="248" y="0"/>
                    <a:pt x="64" y="0"/>
                  </a:cubicBezTo>
                  <a:close/>
                </a:path>
              </a:pathLst>
            </a:custGeom>
            <a:solidFill>
              <a:srgbClr val="BB39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08" name="Google Shape;1022;p35">
              <a:extLst>
                <a:ext uri="{FF2B5EF4-FFF2-40B4-BE49-F238E27FC236}">
                  <a16:creationId xmlns:a16="http://schemas.microsoft.com/office/drawing/2014/main" id="{C369DBAF-18EE-06A1-9253-7FBB75075AAD}"/>
                </a:ext>
              </a:extLst>
            </p:cNvPr>
            <p:cNvSpPr/>
            <p:nvPr/>
          </p:nvSpPr>
          <p:spPr>
            <a:xfrm>
              <a:off x="4316475" y="4210050"/>
              <a:ext cx="26900" cy="33950"/>
            </a:xfrm>
            <a:custGeom>
              <a:avLst/>
              <a:gdLst/>
              <a:ahLst/>
              <a:cxnLst/>
              <a:rect l="l" t="t" r="r" b="b"/>
              <a:pathLst>
                <a:path w="1076" h="1358" extrusionOk="0">
                  <a:moveTo>
                    <a:pt x="92" y="1"/>
                  </a:moveTo>
                  <a:lnTo>
                    <a:pt x="92" y="1"/>
                  </a:lnTo>
                  <a:cubicBezTo>
                    <a:pt x="0" y="549"/>
                    <a:pt x="343" y="892"/>
                    <a:pt x="641" y="1281"/>
                  </a:cubicBezTo>
                  <a:cubicBezTo>
                    <a:pt x="673" y="1338"/>
                    <a:pt x="718" y="1358"/>
                    <a:pt x="769" y="1358"/>
                  </a:cubicBezTo>
                  <a:cubicBezTo>
                    <a:pt x="860" y="1358"/>
                    <a:pt x="972" y="1296"/>
                    <a:pt x="1075" y="1281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09" name="Google Shape;1023;p35">
              <a:extLst>
                <a:ext uri="{FF2B5EF4-FFF2-40B4-BE49-F238E27FC236}">
                  <a16:creationId xmlns:a16="http://schemas.microsoft.com/office/drawing/2014/main" id="{5E547668-5AB1-25ED-61D9-71E5F8E9CB41}"/>
                </a:ext>
              </a:extLst>
            </p:cNvPr>
            <p:cNvSpPr/>
            <p:nvPr/>
          </p:nvSpPr>
          <p:spPr>
            <a:xfrm>
              <a:off x="4299325" y="4185475"/>
              <a:ext cx="19450" cy="24600"/>
            </a:xfrm>
            <a:custGeom>
              <a:avLst/>
              <a:gdLst/>
              <a:ahLst/>
              <a:cxnLst/>
              <a:rect l="l" t="t" r="r" b="b"/>
              <a:pathLst>
                <a:path w="778" h="984" extrusionOk="0">
                  <a:moveTo>
                    <a:pt x="23" y="0"/>
                  </a:moveTo>
                  <a:lnTo>
                    <a:pt x="23" y="0"/>
                  </a:lnTo>
                  <a:cubicBezTo>
                    <a:pt x="0" y="526"/>
                    <a:pt x="115" y="961"/>
                    <a:pt x="778" y="984"/>
                  </a:cubicBezTo>
                  <a:cubicBezTo>
                    <a:pt x="755" y="732"/>
                    <a:pt x="663" y="458"/>
                    <a:pt x="526" y="229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10" name="Google Shape;1024;p35">
              <a:extLst>
                <a:ext uri="{FF2B5EF4-FFF2-40B4-BE49-F238E27FC236}">
                  <a16:creationId xmlns:a16="http://schemas.microsoft.com/office/drawing/2014/main" id="{7C805DAE-2ADB-F8DF-666D-0AF557434C4A}"/>
                </a:ext>
              </a:extLst>
            </p:cNvPr>
            <p:cNvSpPr/>
            <p:nvPr/>
          </p:nvSpPr>
          <p:spPr>
            <a:xfrm>
              <a:off x="4237000" y="4109875"/>
              <a:ext cx="13125" cy="12800"/>
            </a:xfrm>
            <a:custGeom>
              <a:avLst/>
              <a:gdLst/>
              <a:ahLst/>
              <a:cxnLst/>
              <a:rect l="l" t="t" r="r" b="b"/>
              <a:pathLst>
                <a:path w="525" h="512" extrusionOk="0">
                  <a:moveTo>
                    <a:pt x="70" y="0"/>
                  </a:moveTo>
                  <a:cubicBezTo>
                    <a:pt x="48" y="0"/>
                    <a:pt x="25" y="2"/>
                    <a:pt x="1" y="6"/>
                  </a:cubicBezTo>
                  <a:lnTo>
                    <a:pt x="1" y="257"/>
                  </a:lnTo>
                  <a:cubicBezTo>
                    <a:pt x="105" y="404"/>
                    <a:pt x="267" y="512"/>
                    <a:pt x="452" y="512"/>
                  </a:cubicBezTo>
                  <a:cubicBezTo>
                    <a:pt x="469" y="512"/>
                    <a:pt x="486" y="511"/>
                    <a:pt x="504" y="509"/>
                  </a:cubicBezTo>
                  <a:cubicBezTo>
                    <a:pt x="525" y="235"/>
                    <a:pt x="333" y="0"/>
                    <a:pt x="70" y="0"/>
                  </a:cubicBezTo>
                  <a:close/>
                </a:path>
              </a:pathLst>
            </a:custGeom>
            <a:solidFill>
              <a:srgbClr val="CA4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11" name="Google Shape;1025;p35">
              <a:extLst>
                <a:ext uri="{FF2B5EF4-FFF2-40B4-BE49-F238E27FC236}">
                  <a16:creationId xmlns:a16="http://schemas.microsoft.com/office/drawing/2014/main" id="{443734F1-C0BA-B997-0AA9-53C6DD1C5F56}"/>
                </a:ext>
              </a:extLst>
            </p:cNvPr>
            <p:cNvSpPr/>
            <p:nvPr/>
          </p:nvSpPr>
          <p:spPr>
            <a:xfrm>
              <a:off x="4249600" y="4122600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0" y="0"/>
                  </a:moveTo>
                  <a:cubicBezTo>
                    <a:pt x="69" y="91"/>
                    <a:pt x="160" y="183"/>
                    <a:pt x="251" y="251"/>
                  </a:cubicBezTo>
                  <a:cubicBezTo>
                    <a:pt x="160" y="160"/>
                    <a:pt x="69" y="91"/>
                    <a:pt x="0" y="0"/>
                  </a:cubicBezTo>
                  <a:close/>
                </a:path>
              </a:pathLst>
            </a:custGeom>
            <a:solidFill>
              <a:srgbClr val="CA4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12" name="Google Shape;1026;p35">
              <a:extLst>
                <a:ext uri="{FF2B5EF4-FFF2-40B4-BE49-F238E27FC236}">
                  <a16:creationId xmlns:a16="http://schemas.microsoft.com/office/drawing/2014/main" id="{AE8E845D-A720-E287-280F-B7B88FCAA36C}"/>
                </a:ext>
              </a:extLst>
            </p:cNvPr>
            <p:cNvSpPr/>
            <p:nvPr/>
          </p:nvSpPr>
          <p:spPr>
            <a:xfrm>
              <a:off x="4294175" y="4179175"/>
              <a:ext cx="5750" cy="6325"/>
            </a:xfrm>
            <a:custGeom>
              <a:avLst/>
              <a:gdLst/>
              <a:ahLst/>
              <a:cxnLst/>
              <a:rect l="l" t="t" r="r" b="b"/>
              <a:pathLst>
                <a:path w="230" h="253" extrusionOk="0">
                  <a:moveTo>
                    <a:pt x="229" y="252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13" name="Google Shape;1027;p35">
              <a:extLst>
                <a:ext uri="{FF2B5EF4-FFF2-40B4-BE49-F238E27FC236}">
                  <a16:creationId xmlns:a16="http://schemas.microsoft.com/office/drawing/2014/main" id="{7E79487B-7669-E22D-665C-A5EF3C9FEB27}"/>
                </a:ext>
              </a:extLst>
            </p:cNvPr>
            <p:cNvSpPr/>
            <p:nvPr/>
          </p:nvSpPr>
          <p:spPr>
            <a:xfrm>
              <a:off x="3848850" y="3890800"/>
              <a:ext cx="12600" cy="6100"/>
            </a:xfrm>
            <a:custGeom>
              <a:avLst/>
              <a:gdLst/>
              <a:ahLst/>
              <a:cxnLst/>
              <a:rect l="l" t="t" r="r" b="b"/>
              <a:pathLst>
                <a:path w="504" h="244" extrusionOk="0">
                  <a:moveTo>
                    <a:pt x="84" y="1"/>
                  </a:moveTo>
                  <a:cubicBezTo>
                    <a:pt x="56" y="1"/>
                    <a:pt x="28" y="4"/>
                    <a:pt x="0" y="11"/>
                  </a:cubicBezTo>
                  <a:cubicBezTo>
                    <a:pt x="83" y="155"/>
                    <a:pt x="257" y="243"/>
                    <a:pt x="441" y="243"/>
                  </a:cubicBezTo>
                  <a:cubicBezTo>
                    <a:pt x="461" y="243"/>
                    <a:pt x="482" y="242"/>
                    <a:pt x="504" y="240"/>
                  </a:cubicBezTo>
                  <a:cubicBezTo>
                    <a:pt x="406" y="104"/>
                    <a:pt x="243" y="1"/>
                    <a:pt x="84" y="1"/>
                  </a:cubicBezTo>
                  <a:close/>
                </a:path>
              </a:pathLst>
            </a:custGeom>
            <a:solidFill>
              <a:srgbClr val="E28C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14" name="Google Shape;1028;p35">
              <a:extLst>
                <a:ext uri="{FF2B5EF4-FFF2-40B4-BE49-F238E27FC236}">
                  <a16:creationId xmlns:a16="http://schemas.microsoft.com/office/drawing/2014/main" id="{7C873B3E-66FD-047C-EFBC-78047A53B4EA}"/>
                </a:ext>
              </a:extLst>
            </p:cNvPr>
            <p:cNvSpPr/>
            <p:nvPr/>
          </p:nvSpPr>
          <p:spPr>
            <a:xfrm>
              <a:off x="4011200" y="3934500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1" y="1"/>
                  </a:moveTo>
                  <a:lnTo>
                    <a:pt x="252" y="252"/>
                  </a:lnTo>
                  <a:close/>
                </a:path>
              </a:pathLst>
            </a:custGeom>
            <a:solidFill>
              <a:srgbClr val="ECA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15" name="Google Shape;1029;p35">
              <a:extLst>
                <a:ext uri="{FF2B5EF4-FFF2-40B4-BE49-F238E27FC236}">
                  <a16:creationId xmlns:a16="http://schemas.microsoft.com/office/drawing/2014/main" id="{9FE16021-8EAB-8A87-9288-81182F15A177}"/>
                </a:ext>
              </a:extLst>
            </p:cNvPr>
            <p:cNvSpPr/>
            <p:nvPr/>
          </p:nvSpPr>
          <p:spPr>
            <a:xfrm>
              <a:off x="4382225" y="4366675"/>
              <a:ext cx="5150" cy="5175"/>
            </a:xfrm>
            <a:custGeom>
              <a:avLst/>
              <a:gdLst/>
              <a:ahLst/>
              <a:cxnLst/>
              <a:rect l="l" t="t" r="r" b="b"/>
              <a:pathLst>
                <a:path w="206" h="207" extrusionOk="0">
                  <a:moveTo>
                    <a:pt x="0" y="207"/>
                  </a:moveTo>
                  <a:lnTo>
                    <a:pt x="206" y="1"/>
                  </a:lnTo>
                  <a:close/>
                </a:path>
              </a:pathLst>
            </a:custGeom>
            <a:solidFill>
              <a:srgbClr val="AC2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16" name="Google Shape;1030;p35">
              <a:extLst>
                <a:ext uri="{FF2B5EF4-FFF2-40B4-BE49-F238E27FC236}">
                  <a16:creationId xmlns:a16="http://schemas.microsoft.com/office/drawing/2014/main" id="{4C3599AC-605F-A4DC-9FCA-B44A77848CE5}"/>
                </a:ext>
              </a:extLst>
            </p:cNvPr>
            <p:cNvSpPr/>
            <p:nvPr/>
          </p:nvSpPr>
          <p:spPr>
            <a:xfrm>
              <a:off x="3857425" y="5293450"/>
              <a:ext cx="49175" cy="18900"/>
            </a:xfrm>
            <a:custGeom>
              <a:avLst/>
              <a:gdLst/>
              <a:ahLst/>
              <a:cxnLst/>
              <a:rect l="l" t="t" r="r" b="b"/>
              <a:pathLst>
                <a:path w="1967" h="756" extrusionOk="0">
                  <a:moveTo>
                    <a:pt x="1205" y="0"/>
                  </a:moveTo>
                  <a:cubicBezTo>
                    <a:pt x="926" y="0"/>
                    <a:pt x="629" y="197"/>
                    <a:pt x="298" y="294"/>
                  </a:cubicBezTo>
                  <a:cubicBezTo>
                    <a:pt x="115" y="340"/>
                    <a:pt x="0" y="454"/>
                    <a:pt x="69" y="614"/>
                  </a:cubicBezTo>
                  <a:cubicBezTo>
                    <a:pt x="129" y="694"/>
                    <a:pt x="223" y="756"/>
                    <a:pt x="321" y="756"/>
                  </a:cubicBezTo>
                  <a:cubicBezTo>
                    <a:pt x="336" y="756"/>
                    <a:pt x="351" y="754"/>
                    <a:pt x="366" y="751"/>
                  </a:cubicBezTo>
                  <a:cubicBezTo>
                    <a:pt x="847" y="660"/>
                    <a:pt x="1327" y="546"/>
                    <a:pt x="1784" y="431"/>
                  </a:cubicBezTo>
                  <a:cubicBezTo>
                    <a:pt x="1853" y="408"/>
                    <a:pt x="1898" y="317"/>
                    <a:pt x="1921" y="248"/>
                  </a:cubicBezTo>
                  <a:cubicBezTo>
                    <a:pt x="1967" y="65"/>
                    <a:pt x="1830" y="65"/>
                    <a:pt x="1715" y="43"/>
                  </a:cubicBezTo>
                  <a:cubicBezTo>
                    <a:pt x="1578" y="20"/>
                    <a:pt x="1464" y="20"/>
                    <a:pt x="1350" y="20"/>
                  </a:cubicBezTo>
                  <a:cubicBezTo>
                    <a:pt x="1302" y="6"/>
                    <a:pt x="1254" y="0"/>
                    <a:pt x="1205" y="0"/>
                  </a:cubicBezTo>
                  <a:close/>
                </a:path>
              </a:pathLst>
            </a:custGeom>
            <a:solidFill>
              <a:srgbClr val="ECA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17" name="Google Shape;1031;p35">
              <a:extLst>
                <a:ext uri="{FF2B5EF4-FFF2-40B4-BE49-F238E27FC236}">
                  <a16:creationId xmlns:a16="http://schemas.microsoft.com/office/drawing/2014/main" id="{72509B5C-784D-2C5D-BC66-699261400539}"/>
                </a:ext>
              </a:extLst>
            </p:cNvPr>
            <p:cNvSpPr/>
            <p:nvPr/>
          </p:nvSpPr>
          <p:spPr>
            <a:xfrm>
              <a:off x="4399925" y="4693100"/>
              <a:ext cx="12600" cy="20625"/>
            </a:xfrm>
            <a:custGeom>
              <a:avLst/>
              <a:gdLst/>
              <a:ahLst/>
              <a:cxnLst/>
              <a:rect l="l" t="t" r="r" b="b"/>
              <a:pathLst>
                <a:path w="504" h="825" extrusionOk="0">
                  <a:moveTo>
                    <a:pt x="504" y="1"/>
                  </a:moveTo>
                  <a:lnTo>
                    <a:pt x="504" y="1"/>
                  </a:lnTo>
                  <a:cubicBezTo>
                    <a:pt x="184" y="92"/>
                    <a:pt x="1" y="412"/>
                    <a:pt x="1" y="733"/>
                  </a:cubicBezTo>
                  <a:lnTo>
                    <a:pt x="138" y="824"/>
                  </a:lnTo>
                  <a:lnTo>
                    <a:pt x="252" y="733"/>
                  </a:lnTo>
                  <a:cubicBezTo>
                    <a:pt x="344" y="481"/>
                    <a:pt x="412" y="229"/>
                    <a:pt x="504" y="1"/>
                  </a:cubicBez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18" name="Google Shape;1032;p35">
              <a:extLst>
                <a:ext uri="{FF2B5EF4-FFF2-40B4-BE49-F238E27FC236}">
                  <a16:creationId xmlns:a16="http://schemas.microsoft.com/office/drawing/2014/main" id="{024E4785-72AE-A724-EFC5-0897B2089538}"/>
                </a:ext>
              </a:extLst>
            </p:cNvPr>
            <p:cNvSpPr/>
            <p:nvPr/>
          </p:nvSpPr>
          <p:spPr>
            <a:xfrm>
              <a:off x="4425650" y="4661100"/>
              <a:ext cx="5750" cy="6300"/>
            </a:xfrm>
            <a:custGeom>
              <a:avLst/>
              <a:gdLst/>
              <a:ahLst/>
              <a:cxnLst/>
              <a:rect l="l" t="t" r="r" b="b"/>
              <a:pathLst>
                <a:path w="230" h="252" extrusionOk="0">
                  <a:moveTo>
                    <a:pt x="230" y="0"/>
                  </a:moveTo>
                  <a:lnTo>
                    <a:pt x="1" y="252"/>
                  </a:ln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19" name="Google Shape;1033;p35">
              <a:extLst>
                <a:ext uri="{FF2B5EF4-FFF2-40B4-BE49-F238E27FC236}">
                  <a16:creationId xmlns:a16="http://schemas.microsoft.com/office/drawing/2014/main" id="{186C4471-5CD5-FB70-9FE0-8D6F47082F39}"/>
                </a:ext>
              </a:extLst>
            </p:cNvPr>
            <p:cNvSpPr/>
            <p:nvPr/>
          </p:nvSpPr>
          <p:spPr>
            <a:xfrm>
              <a:off x="4412500" y="4686250"/>
              <a:ext cx="6325" cy="6300"/>
            </a:xfrm>
            <a:custGeom>
              <a:avLst/>
              <a:gdLst/>
              <a:ahLst/>
              <a:cxnLst/>
              <a:rect l="l" t="t" r="r" b="b"/>
              <a:pathLst>
                <a:path w="253" h="252" extrusionOk="0">
                  <a:moveTo>
                    <a:pt x="252" y="0"/>
                  </a:moveTo>
                  <a:lnTo>
                    <a:pt x="1" y="252"/>
                  </a:ln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20" name="Google Shape;1034;p35">
              <a:extLst>
                <a:ext uri="{FF2B5EF4-FFF2-40B4-BE49-F238E27FC236}">
                  <a16:creationId xmlns:a16="http://schemas.microsoft.com/office/drawing/2014/main" id="{FB7F337D-270C-29C4-771E-4D80FC9AF848}"/>
                </a:ext>
              </a:extLst>
            </p:cNvPr>
            <p:cNvSpPr/>
            <p:nvPr/>
          </p:nvSpPr>
          <p:spPr>
            <a:xfrm>
              <a:off x="4393650" y="4711400"/>
              <a:ext cx="7650" cy="6700"/>
            </a:xfrm>
            <a:custGeom>
              <a:avLst/>
              <a:gdLst/>
              <a:ahLst/>
              <a:cxnLst/>
              <a:rect l="l" t="t" r="r" b="b"/>
              <a:pathLst>
                <a:path w="306" h="268" extrusionOk="0">
                  <a:moveTo>
                    <a:pt x="252" y="1"/>
                  </a:moveTo>
                  <a:lnTo>
                    <a:pt x="0" y="252"/>
                  </a:lnTo>
                  <a:cubicBezTo>
                    <a:pt x="46" y="262"/>
                    <a:pt x="86" y="268"/>
                    <a:pt x="122" y="268"/>
                  </a:cubicBezTo>
                  <a:cubicBezTo>
                    <a:pt x="248" y="268"/>
                    <a:pt x="305" y="197"/>
                    <a:pt x="252" y="1"/>
                  </a:cubicBez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21" name="Google Shape;1035;p35">
              <a:extLst>
                <a:ext uri="{FF2B5EF4-FFF2-40B4-BE49-F238E27FC236}">
                  <a16:creationId xmlns:a16="http://schemas.microsoft.com/office/drawing/2014/main" id="{F9A2DD2A-1978-CCFD-26A7-8FEAC21AA870}"/>
                </a:ext>
              </a:extLst>
            </p:cNvPr>
            <p:cNvSpPr/>
            <p:nvPr/>
          </p:nvSpPr>
          <p:spPr>
            <a:xfrm>
              <a:off x="4369625" y="4724550"/>
              <a:ext cx="5750" cy="6325"/>
            </a:xfrm>
            <a:custGeom>
              <a:avLst/>
              <a:gdLst/>
              <a:ahLst/>
              <a:cxnLst/>
              <a:rect l="l" t="t" r="r" b="b"/>
              <a:pathLst>
                <a:path w="230" h="253" extrusionOk="0">
                  <a:moveTo>
                    <a:pt x="230" y="0"/>
                  </a:moveTo>
                  <a:lnTo>
                    <a:pt x="230" y="0"/>
                  </a:lnTo>
                  <a:cubicBezTo>
                    <a:pt x="92" y="23"/>
                    <a:pt x="1" y="138"/>
                    <a:pt x="1" y="252"/>
                  </a:cubicBezTo>
                  <a:lnTo>
                    <a:pt x="230" y="0"/>
                  </a:lnTo>
                  <a:close/>
                </a:path>
              </a:pathLst>
            </a:custGeom>
            <a:solidFill>
              <a:srgbClr val="BF5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22" name="Google Shape;1036;p35">
              <a:extLst>
                <a:ext uri="{FF2B5EF4-FFF2-40B4-BE49-F238E27FC236}">
                  <a16:creationId xmlns:a16="http://schemas.microsoft.com/office/drawing/2014/main" id="{5557D459-7CED-478D-DA9B-2D927C666AEC}"/>
                </a:ext>
              </a:extLst>
            </p:cNvPr>
            <p:cNvSpPr/>
            <p:nvPr/>
          </p:nvSpPr>
          <p:spPr>
            <a:xfrm>
              <a:off x="4374775" y="4711975"/>
              <a:ext cx="32050" cy="56050"/>
            </a:xfrm>
            <a:custGeom>
              <a:avLst/>
              <a:gdLst/>
              <a:ahLst/>
              <a:cxnLst/>
              <a:rect l="l" t="t" r="r" b="b"/>
              <a:pathLst>
                <a:path w="1282" h="2242" extrusionOk="0">
                  <a:moveTo>
                    <a:pt x="1007" y="0"/>
                  </a:moveTo>
                  <a:lnTo>
                    <a:pt x="755" y="229"/>
                  </a:lnTo>
                  <a:cubicBezTo>
                    <a:pt x="389" y="732"/>
                    <a:pt x="1" y="1212"/>
                    <a:pt x="161" y="1898"/>
                  </a:cubicBezTo>
                  <a:cubicBezTo>
                    <a:pt x="184" y="2013"/>
                    <a:pt x="69" y="2127"/>
                    <a:pt x="1" y="2241"/>
                  </a:cubicBezTo>
                  <a:lnTo>
                    <a:pt x="504" y="2241"/>
                  </a:lnTo>
                  <a:cubicBezTo>
                    <a:pt x="527" y="2081"/>
                    <a:pt x="527" y="1921"/>
                    <a:pt x="550" y="1761"/>
                  </a:cubicBezTo>
                  <a:cubicBezTo>
                    <a:pt x="595" y="1487"/>
                    <a:pt x="1098" y="1578"/>
                    <a:pt x="1007" y="1327"/>
                  </a:cubicBezTo>
                  <a:cubicBezTo>
                    <a:pt x="915" y="1121"/>
                    <a:pt x="961" y="869"/>
                    <a:pt x="1121" y="686"/>
                  </a:cubicBezTo>
                  <a:cubicBezTo>
                    <a:pt x="1236" y="481"/>
                    <a:pt x="1281" y="229"/>
                    <a:pt x="1258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23" name="Google Shape;1037;p35">
              <a:extLst>
                <a:ext uri="{FF2B5EF4-FFF2-40B4-BE49-F238E27FC236}">
                  <a16:creationId xmlns:a16="http://schemas.microsoft.com/office/drawing/2014/main" id="{E1F14DB6-2B4F-71C6-BEAA-F10BAFC686BB}"/>
                </a:ext>
              </a:extLst>
            </p:cNvPr>
            <p:cNvSpPr/>
            <p:nvPr/>
          </p:nvSpPr>
          <p:spPr>
            <a:xfrm>
              <a:off x="4415375" y="4722675"/>
              <a:ext cx="16025" cy="13900"/>
            </a:xfrm>
            <a:custGeom>
              <a:avLst/>
              <a:gdLst/>
              <a:ahLst/>
              <a:cxnLst/>
              <a:rect l="l" t="t" r="r" b="b"/>
              <a:pathLst>
                <a:path w="641" h="556" extrusionOk="0">
                  <a:moveTo>
                    <a:pt x="187" y="1"/>
                  </a:moveTo>
                  <a:cubicBezTo>
                    <a:pt x="126" y="1"/>
                    <a:pt x="56" y="34"/>
                    <a:pt x="0" y="53"/>
                  </a:cubicBezTo>
                  <a:cubicBezTo>
                    <a:pt x="46" y="121"/>
                    <a:pt x="46" y="213"/>
                    <a:pt x="92" y="258"/>
                  </a:cubicBezTo>
                  <a:cubicBezTo>
                    <a:pt x="275" y="373"/>
                    <a:pt x="458" y="464"/>
                    <a:pt x="641" y="556"/>
                  </a:cubicBezTo>
                  <a:cubicBezTo>
                    <a:pt x="641" y="304"/>
                    <a:pt x="480" y="75"/>
                    <a:pt x="229" y="7"/>
                  </a:cubicBezTo>
                  <a:cubicBezTo>
                    <a:pt x="216" y="3"/>
                    <a:pt x="202" y="1"/>
                    <a:pt x="187" y="1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24" name="Google Shape;1038;p35">
              <a:extLst>
                <a:ext uri="{FF2B5EF4-FFF2-40B4-BE49-F238E27FC236}">
                  <a16:creationId xmlns:a16="http://schemas.microsoft.com/office/drawing/2014/main" id="{2CD7CE3D-604C-0F63-C82C-385FE9E19CBC}"/>
                </a:ext>
              </a:extLst>
            </p:cNvPr>
            <p:cNvSpPr/>
            <p:nvPr/>
          </p:nvSpPr>
          <p:spPr>
            <a:xfrm>
              <a:off x="4386775" y="4768000"/>
              <a:ext cx="13750" cy="18875"/>
            </a:xfrm>
            <a:custGeom>
              <a:avLst/>
              <a:gdLst/>
              <a:ahLst/>
              <a:cxnLst/>
              <a:rect l="l" t="t" r="r" b="b"/>
              <a:pathLst>
                <a:path w="550" h="755" extrusionOk="0">
                  <a:moveTo>
                    <a:pt x="24" y="0"/>
                  </a:moveTo>
                  <a:cubicBezTo>
                    <a:pt x="1" y="320"/>
                    <a:pt x="207" y="641"/>
                    <a:pt x="527" y="755"/>
                  </a:cubicBezTo>
                  <a:cubicBezTo>
                    <a:pt x="550" y="412"/>
                    <a:pt x="344" y="115"/>
                    <a:pt x="24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25" name="Google Shape;1039;p35">
              <a:extLst>
                <a:ext uri="{FF2B5EF4-FFF2-40B4-BE49-F238E27FC236}">
                  <a16:creationId xmlns:a16="http://schemas.microsoft.com/office/drawing/2014/main" id="{17C87E9A-0646-C886-A42F-EFAF4D5839B8}"/>
                </a:ext>
              </a:extLst>
            </p:cNvPr>
            <p:cNvSpPr/>
            <p:nvPr/>
          </p:nvSpPr>
          <p:spPr>
            <a:xfrm>
              <a:off x="4423375" y="4742850"/>
              <a:ext cx="8025" cy="5050"/>
            </a:xfrm>
            <a:custGeom>
              <a:avLst/>
              <a:gdLst/>
              <a:ahLst/>
              <a:cxnLst/>
              <a:rect l="l" t="t" r="r" b="b"/>
              <a:pathLst>
                <a:path w="321" h="202" extrusionOk="0">
                  <a:moveTo>
                    <a:pt x="321" y="0"/>
                  </a:moveTo>
                  <a:cubicBezTo>
                    <a:pt x="229" y="0"/>
                    <a:pt x="160" y="23"/>
                    <a:pt x="92" y="23"/>
                  </a:cubicBezTo>
                  <a:cubicBezTo>
                    <a:pt x="46" y="46"/>
                    <a:pt x="0" y="69"/>
                    <a:pt x="0" y="92"/>
                  </a:cubicBezTo>
                  <a:cubicBezTo>
                    <a:pt x="0" y="159"/>
                    <a:pt x="49" y="201"/>
                    <a:pt x="103" y="201"/>
                  </a:cubicBezTo>
                  <a:cubicBezTo>
                    <a:pt x="122" y="201"/>
                    <a:pt x="142" y="195"/>
                    <a:pt x="160" y="183"/>
                  </a:cubicBezTo>
                  <a:cubicBezTo>
                    <a:pt x="229" y="115"/>
                    <a:pt x="275" y="69"/>
                    <a:pt x="321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26" name="Google Shape;1040;p35">
              <a:extLst>
                <a:ext uri="{FF2B5EF4-FFF2-40B4-BE49-F238E27FC236}">
                  <a16:creationId xmlns:a16="http://schemas.microsoft.com/office/drawing/2014/main" id="{6930905D-7CB8-12D2-038E-8D7814AF9357}"/>
                </a:ext>
              </a:extLst>
            </p:cNvPr>
            <p:cNvSpPr/>
            <p:nvPr/>
          </p:nvSpPr>
          <p:spPr>
            <a:xfrm>
              <a:off x="4431375" y="4736550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1" y="1"/>
                  </a:moveTo>
                  <a:lnTo>
                    <a:pt x="1" y="252"/>
                  </a:lnTo>
                  <a:lnTo>
                    <a:pt x="252" y="25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827" name="Google Shape;1041;p35">
            <a:extLst>
              <a:ext uri="{FF2B5EF4-FFF2-40B4-BE49-F238E27FC236}">
                <a16:creationId xmlns:a16="http://schemas.microsoft.com/office/drawing/2014/main" id="{5FF02624-07E5-C493-4814-FF75983C2ED0}"/>
              </a:ext>
            </a:extLst>
          </p:cNvPr>
          <p:cNvGrpSpPr/>
          <p:nvPr/>
        </p:nvGrpSpPr>
        <p:grpSpPr>
          <a:xfrm>
            <a:off x="591238" y="2978672"/>
            <a:ext cx="918014" cy="1122832"/>
            <a:chOff x="2986200" y="3849900"/>
            <a:chExt cx="1502375" cy="1505300"/>
          </a:xfrm>
        </p:grpSpPr>
        <p:sp>
          <p:nvSpPr>
            <p:cNvPr id="828" name="Google Shape;1042;p35">
              <a:extLst>
                <a:ext uri="{FF2B5EF4-FFF2-40B4-BE49-F238E27FC236}">
                  <a16:creationId xmlns:a16="http://schemas.microsoft.com/office/drawing/2014/main" id="{A4597943-3FDF-F3D6-A000-5EBBE96CB27B}"/>
                </a:ext>
              </a:extLst>
            </p:cNvPr>
            <p:cNvSpPr/>
            <p:nvPr/>
          </p:nvSpPr>
          <p:spPr>
            <a:xfrm>
              <a:off x="3165700" y="3969225"/>
              <a:ext cx="170400" cy="149375"/>
            </a:xfrm>
            <a:custGeom>
              <a:avLst/>
              <a:gdLst/>
              <a:ahLst/>
              <a:cxnLst/>
              <a:rect l="l" t="t" r="r" b="b"/>
              <a:pathLst>
                <a:path w="6816" h="5975" extrusionOk="0">
                  <a:moveTo>
                    <a:pt x="6505" y="1"/>
                  </a:moveTo>
                  <a:cubicBezTo>
                    <a:pt x="6411" y="1"/>
                    <a:pt x="6319" y="45"/>
                    <a:pt x="6243" y="121"/>
                  </a:cubicBezTo>
                  <a:cubicBezTo>
                    <a:pt x="5832" y="441"/>
                    <a:pt x="5306" y="647"/>
                    <a:pt x="4940" y="1059"/>
                  </a:cubicBezTo>
                  <a:cubicBezTo>
                    <a:pt x="4620" y="1470"/>
                    <a:pt x="4208" y="1836"/>
                    <a:pt x="3728" y="2110"/>
                  </a:cubicBezTo>
                  <a:cubicBezTo>
                    <a:pt x="3362" y="2751"/>
                    <a:pt x="2813" y="3277"/>
                    <a:pt x="2150" y="3597"/>
                  </a:cubicBezTo>
                  <a:cubicBezTo>
                    <a:pt x="2013" y="3665"/>
                    <a:pt x="1807" y="3665"/>
                    <a:pt x="1716" y="3780"/>
                  </a:cubicBezTo>
                  <a:cubicBezTo>
                    <a:pt x="1167" y="4397"/>
                    <a:pt x="481" y="4923"/>
                    <a:pt x="1" y="5632"/>
                  </a:cubicBezTo>
                  <a:cubicBezTo>
                    <a:pt x="69" y="5723"/>
                    <a:pt x="161" y="5769"/>
                    <a:pt x="275" y="5815"/>
                  </a:cubicBezTo>
                  <a:cubicBezTo>
                    <a:pt x="322" y="5812"/>
                    <a:pt x="370" y="5810"/>
                    <a:pt x="417" y="5810"/>
                  </a:cubicBezTo>
                  <a:cubicBezTo>
                    <a:pt x="735" y="5810"/>
                    <a:pt x="1051" y="5875"/>
                    <a:pt x="1350" y="5975"/>
                  </a:cubicBezTo>
                  <a:cubicBezTo>
                    <a:pt x="1944" y="5861"/>
                    <a:pt x="2242" y="5403"/>
                    <a:pt x="2585" y="4992"/>
                  </a:cubicBezTo>
                  <a:cubicBezTo>
                    <a:pt x="3134" y="4374"/>
                    <a:pt x="3682" y="3780"/>
                    <a:pt x="4528" y="3528"/>
                  </a:cubicBezTo>
                  <a:cubicBezTo>
                    <a:pt x="4803" y="3460"/>
                    <a:pt x="5031" y="3277"/>
                    <a:pt x="5146" y="3002"/>
                  </a:cubicBezTo>
                  <a:cubicBezTo>
                    <a:pt x="5283" y="2431"/>
                    <a:pt x="6060" y="2316"/>
                    <a:pt x="6106" y="1676"/>
                  </a:cubicBezTo>
                  <a:cubicBezTo>
                    <a:pt x="5809" y="921"/>
                    <a:pt x="6746" y="761"/>
                    <a:pt x="6815" y="190"/>
                  </a:cubicBezTo>
                  <a:cubicBezTo>
                    <a:pt x="6769" y="75"/>
                    <a:pt x="6678" y="7"/>
                    <a:pt x="6564" y="7"/>
                  </a:cubicBezTo>
                  <a:cubicBezTo>
                    <a:pt x="6544" y="3"/>
                    <a:pt x="6524" y="1"/>
                    <a:pt x="6505" y="1"/>
                  </a:cubicBez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29" name="Google Shape;1043;p35">
              <a:extLst>
                <a:ext uri="{FF2B5EF4-FFF2-40B4-BE49-F238E27FC236}">
                  <a16:creationId xmlns:a16="http://schemas.microsoft.com/office/drawing/2014/main" id="{FB0B47E7-4F7C-C4AB-54F5-33B948CC679F}"/>
                </a:ext>
              </a:extLst>
            </p:cNvPr>
            <p:cNvSpPr/>
            <p:nvPr/>
          </p:nvSpPr>
          <p:spPr>
            <a:xfrm>
              <a:off x="3081100" y="4113225"/>
              <a:ext cx="116075" cy="123725"/>
            </a:xfrm>
            <a:custGeom>
              <a:avLst/>
              <a:gdLst/>
              <a:ahLst/>
              <a:cxnLst/>
              <a:rect l="l" t="t" r="r" b="b"/>
              <a:pathLst>
                <a:path w="4643" h="4949" extrusionOk="0">
                  <a:moveTo>
                    <a:pt x="3880" y="0"/>
                  </a:moveTo>
                  <a:cubicBezTo>
                    <a:pt x="3844" y="0"/>
                    <a:pt x="3809" y="3"/>
                    <a:pt x="3774" y="9"/>
                  </a:cubicBezTo>
                  <a:cubicBezTo>
                    <a:pt x="3362" y="32"/>
                    <a:pt x="3270" y="558"/>
                    <a:pt x="2859" y="581"/>
                  </a:cubicBezTo>
                  <a:cubicBezTo>
                    <a:pt x="2516" y="878"/>
                    <a:pt x="2196" y="1175"/>
                    <a:pt x="1921" y="1495"/>
                  </a:cubicBezTo>
                  <a:cubicBezTo>
                    <a:pt x="1533" y="2021"/>
                    <a:pt x="1235" y="2593"/>
                    <a:pt x="892" y="3142"/>
                  </a:cubicBezTo>
                  <a:cubicBezTo>
                    <a:pt x="938" y="3142"/>
                    <a:pt x="938" y="3188"/>
                    <a:pt x="938" y="3233"/>
                  </a:cubicBezTo>
                  <a:cubicBezTo>
                    <a:pt x="938" y="3302"/>
                    <a:pt x="892" y="3348"/>
                    <a:pt x="801" y="3370"/>
                  </a:cubicBezTo>
                  <a:cubicBezTo>
                    <a:pt x="435" y="3599"/>
                    <a:pt x="298" y="3988"/>
                    <a:pt x="115" y="4354"/>
                  </a:cubicBezTo>
                  <a:cubicBezTo>
                    <a:pt x="46" y="4445"/>
                    <a:pt x="1" y="4560"/>
                    <a:pt x="1" y="4674"/>
                  </a:cubicBezTo>
                  <a:cubicBezTo>
                    <a:pt x="1" y="4811"/>
                    <a:pt x="92" y="4903"/>
                    <a:pt x="206" y="4948"/>
                  </a:cubicBezTo>
                  <a:cubicBezTo>
                    <a:pt x="824" y="4445"/>
                    <a:pt x="1624" y="4171"/>
                    <a:pt x="1853" y="3256"/>
                  </a:cubicBezTo>
                  <a:cubicBezTo>
                    <a:pt x="1866" y="3213"/>
                    <a:pt x="1880" y="3196"/>
                    <a:pt x="1897" y="3196"/>
                  </a:cubicBezTo>
                  <a:cubicBezTo>
                    <a:pt x="1960" y="3196"/>
                    <a:pt x="2052" y="3450"/>
                    <a:pt x="2191" y="3450"/>
                  </a:cubicBezTo>
                  <a:cubicBezTo>
                    <a:pt x="2207" y="3450"/>
                    <a:pt x="2224" y="3447"/>
                    <a:pt x="2241" y="3439"/>
                  </a:cubicBezTo>
                  <a:cubicBezTo>
                    <a:pt x="2836" y="3302"/>
                    <a:pt x="2905" y="2867"/>
                    <a:pt x="2813" y="2364"/>
                  </a:cubicBezTo>
                  <a:cubicBezTo>
                    <a:pt x="2669" y="2028"/>
                    <a:pt x="2760" y="1939"/>
                    <a:pt x="2938" y="1939"/>
                  </a:cubicBezTo>
                  <a:cubicBezTo>
                    <a:pt x="3014" y="1939"/>
                    <a:pt x="3106" y="1955"/>
                    <a:pt x="3202" y="1976"/>
                  </a:cubicBezTo>
                  <a:cubicBezTo>
                    <a:pt x="3316" y="1976"/>
                    <a:pt x="3431" y="1953"/>
                    <a:pt x="3522" y="1884"/>
                  </a:cubicBezTo>
                  <a:cubicBezTo>
                    <a:pt x="3911" y="1427"/>
                    <a:pt x="4642" y="1175"/>
                    <a:pt x="4482" y="352"/>
                  </a:cubicBezTo>
                  <a:cubicBezTo>
                    <a:pt x="4363" y="133"/>
                    <a:pt x="4121" y="0"/>
                    <a:pt x="3880" y="0"/>
                  </a:cubicBez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30" name="Google Shape;1044;p35">
              <a:extLst>
                <a:ext uri="{FF2B5EF4-FFF2-40B4-BE49-F238E27FC236}">
                  <a16:creationId xmlns:a16="http://schemas.microsoft.com/office/drawing/2014/main" id="{70AA68A2-34DE-73E5-505C-ED35774E5680}"/>
                </a:ext>
              </a:extLst>
            </p:cNvPr>
            <p:cNvSpPr/>
            <p:nvPr/>
          </p:nvSpPr>
          <p:spPr>
            <a:xfrm>
              <a:off x="3541875" y="3849900"/>
              <a:ext cx="233825" cy="33175"/>
            </a:xfrm>
            <a:custGeom>
              <a:avLst/>
              <a:gdLst/>
              <a:ahLst/>
              <a:cxnLst/>
              <a:rect l="l" t="t" r="r" b="b"/>
              <a:pathLst>
                <a:path w="9353" h="1327" extrusionOk="0">
                  <a:moveTo>
                    <a:pt x="6837" y="1"/>
                  </a:moveTo>
                  <a:cubicBezTo>
                    <a:pt x="5968" y="1"/>
                    <a:pt x="5122" y="115"/>
                    <a:pt x="4253" y="161"/>
                  </a:cubicBezTo>
                  <a:cubicBezTo>
                    <a:pt x="3425" y="458"/>
                    <a:pt x="2557" y="597"/>
                    <a:pt x="1668" y="597"/>
                  </a:cubicBezTo>
                  <a:cubicBezTo>
                    <a:pt x="1600" y="597"/>
                    <a:pt x="1532" y="597"/>
                    <a:pt x="1464" y="595"/>
                  </a:cubicBezTo>
                  <a:cubicBezTo>
                    <a:pt x="960" y="618"/>
                    <a:pt x="480" y="732"/>
                    <a:pt x="23" y="938"/>
                  </a:cubicBezTo>
                  <a:cubicBezTo>
                    <a:pt x="0" y="1212"/>
                    <a:pt x="229" y="1281"/>
                    <a:pt x="435" y="1327"/>
                  </a:cubicBezTo>
                  <a:cubicBezTo>
                    <a:pt x="1464" y="1235"/>
                    <a:pt x="2538" y="1258"/>
                    <a:pt x="3567" y="1098"/>
                  </a:cubicBezTo>
                  <a:cubicBezTo>
                    <a:pt x="3887" y="1007"/>
                    <a:pt x="4230" y="1030"/>
                    <a:pt x="4528" y="961"/>
                  </a:cubicBezTo>
                  <a:cubicBezTo>
                    <a:pt x="6060" y="572"/>
                    <a:pt x="7638" y="961"/>
                    <a:pt x="9147" y="526"/>
                  </a:cubicBezTo>
                  <a:cubicBezTo>
                    <a:pt x="9284" y="458"/>
                    <a:pt x="9353" y="275"/>
                    <a:pt x="9261" y="161"/>
                  </a:cubicBezTo>
                  <a:cubicBezTo>
                    <a:pt x="8461" y="92"/>
                    <a:pt x="7683" y="1"/>
                    <a:pt x="6837" y="1"/>
                  </a:cubicBezTo>
                  <a:close/>
                </a:path>
              </a:pathLst>
            </a:custGeom>
            <a:solidFill>
              <a:srgbClr val="E182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31" name="Google Shape;1045;p35">
              <a:extLst>
                <a:ext uri="{FF2B5EF4-FFF2-40B4-BE49-F238E27FC236}">
                  <a16:creationId xmlns:a16="http://schemas.microsoft.com/office/drawing/2014/main" id="{05D91262-A536-7740-4F42-7E7991F6C7EA}"/>
                </a:ext>
              </a:extLst>
            </p:cNvPr>
            <p:cNvSpPr/>
            <p:nvPr/>
          </p:nvSpPr>
          <p:spPr>
            <a:xfrm>
              <a:off x="3326350" y="3901200"/>
              <a:ext cx="141800" cy="74375"/>
            </a:xfrm>
            <a:custGeom>
              <a:avLst/>
              <a:gdLst/>
              <a:ahLst/>
              <a:cxnLst/>
              <a:rect l="l" t="t" r="r" b="b"/>
              <a:pathLst>
                <a:path w="5672" h="2975" extrusionOk="0">
                  <a:moveTo>
                    <a:pt x="5485" y="1"/>
                  </a:moveTo>
                  <a:cubicBezTo>
                    <a:pt x="5425" y="1"/>
                    <a:pt x="5363" y="18"/>
                    <a:pt x="5305" y="52"/>
                  </a:cubicBezTo>
                  <a:cubicBezTo>
                    <a:pt x="3590" y="510"/>
                    <a:pt x="1990" y="1287"/>
                    <a:pt x="595" y="2339"/>
                  </a:cubicBezTo>
                  <a:cubicBezTo>
                    <a:pt x="503" y="2430"/>
                    <a:pt x="412" y="2522"/>
                    <a:pt x="298" y="2568"/>
                  </a:cubicBezTo>
                  <a:cubicBezTo>
                    <a:pt x="229" y="2590"/>
                    <a:pt x="160" y="2613"/>
                    <a:pt x="92" y="2636"/>
                  </a:cubicBezTo>
                  <a:cubicBezTo>
                    <a:pt x="69" y="2636"/>
                    <a:pt x="69" y="2659"/>
                    <a:pt x="23" y="2705"/>
                  </a:cubicBezTo>
                  <a:cubicBezTo>
                    <a:pt x="0" y="2751"/>
                    <a:pt x="23" y="2796"/>
                    <a:pt x="92" y="2842"/>
                  </a:cubicBezTo>
                  <a:lnTo>
                    <a:pt x="343" y="2842"/>
                  </a:lnTo>
                  <a:cubicBezTo>
                    <a:pt x="462" y="2937"/>
                    <a:pt x="575" y="2974"/>
                    <a:pt x="682" y="2974"/>
                  </a:cubicBezTo>
                  <a:cubicBezTo>
                    <a:pt x="886" y="2974"/>
                    <a:pt x="1070" y="2840"/>
                    <a:pt x="1235" y="2705"/>
                  </a:cubicBezTo>
                  <a:cubicBezTo>
                    <a:pt x="2264" y="1950"/>
                    <a:pt x="3453" y="1379"/>
                    <a:pt x="4711" y="1036"/>
                  </a:cubicBezTo>
                  <a:cubicBezTo>
                    <a:pt x="5077" y="967"/>
                    <a:pt x="5420" y="738"/>
                    <a:pt x="5626" y="418"/>
                  </a:cubicBezTo>
                  <a:cubicBezTo>
                    <a:pt x="5671" y="304"/>
                    <a:pt x="5671" y="189"/>
                    <a:pt x="5648" y="52"/>
                  </a:cubicBezTo>
                  <a:cubicBezTo>
                    <a:pt x="5603" y="18"/>
                    <a:pt x="5545" y="1"/>
                    <a:pt x="5485" y="1"/>
                  </a:cubicBezTo>
                  <a:close/>
                </a:path>
              </a:pathLst>
            </a:custGeom>
            <a:solidFill>
              <a:srgbClr val="E79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32" name="Google Shape;1046;p35">
              <a:extLst>
                <a:ext uri="{FF2B5EF4-FFF2-40B4-BE49-F238E27FC236}">
                  <a16:creationId xmlns:a16="http://schemas.microsoft.com/office/drawing/2014/main" id="{0A8C0E13-1C81-E229-71A5-F62C2119B5AB}"/>
                </a:ext>
              </a:extLst>
            </p:cNvPr>
            <p:cNvSpPr/>
            <p:nvPr/>
          </p:nvSpPr>
          <p:spPr>
            <a:xfrm>
              <a:off x="3032100" y="4260825"/>
              <a:ext cx="45325" cy="88525"/>
            </a:xfrm>
            <a:custGeom>
              <a:avLst/>
              <a:gdLst/>
              <a:ahLst/>
              <a:cxnLst/>
              <a:rect l="l" t="t" r="r" b="b"/>
              <a:pathLst>
                <a:path w="1813" h="3541" extrusionOk="0">
                  <a:moveTo>
                    <a:pt x="1444" y="1"/>
                  </a:moveTo>
                  <a:cubicBezTo>
                    <a:pt x="1420" y="1"/>
                    <a:pt x="1394" y="2"/>
                    <a:pt x="1366" y="5"/>
                  </a:cubicBezTo>
                  <a:cubicBezTo>
                    <a:pt x="1343" y="73"/>
                    <a:pt x="1320" y="142"/>
                    <a:pt x="1320" y="188"/>
                  </a:cubicBezTo>
                  <a:cubicBezTo>
                    <a:pt x="1252" y="302"/>
                    <a:pt x="1160" y="416"/>
                    <a:pt x="1069" y="485"/>
                  </a:cubicBezTo>
                  <a:cubicBezTo>
                    <a:pt x="817" y="988"/>
                    <a:pt x="566" y="1491"/>
                    <a:pt x="314" y="1994"/>
                  </a:cubicBezTo>
                  <a:cubicBezTo>
                    <a:pt x="223" y="2383"/>
                    <a:pt x="131" y="2794"/>
                    <a:pt x="40" y="3206"/>
                  </a:cubicBezTo>
                  <a:cubicBezTo>
                    <a:pt x="1" y="3465"/>
                    <a:pt x="80" y="3541"/>
                    <a:pt x="189" y="3541"/>
                  </a:cubicBezTo>
                  <a:cubicBezTo>
                    <a:pt x="272" y="3541"/>
                    <a:pt x="372" y="3497"/>
                    <a:pt x="451" y="3458"/>
                  </a:cubicBezTo>
                  <a:cubicBezTo>
                    <a:pt x="771" y="3275"/>
                    <a:pt x="863" y="2909"/>
                    <a:pt x="1000" y="2566"/>
                  </a:cubicBezTo>
                  <a:cubicBezTo>
                    <a:pt x="1069" y="2406"/>
                    <a:pt x="1137" y="2268"/>
                    <a:pt x="1206" y="2108"/>
                  </a:cubicBezTo>
                  <a:cubicBezTo>
                    <a:pt x="1252" y="1994"/>
                    <a:pt x="1275" y="1903"/>
                    <a:pt x="1297" y="1788"/>
                  </a:cubicBezTo>
                  <a:cubicBezTo>
                    <a:pt x="1366" y="1468"/>
                    <a:pt x="1480" y="1171"/>
                    <a:pt x="1663" y="896"/>
                  </a:cubicBezTo>
                  <a:cubicBezTo>
                    <a:pt x="1709" y="805"/>
                    <a:pt x="1732" y="691"/>
                    <a:pt x="1755" y="576"/>
                  </a:cubicBezTo>
                  <a:cubicBezTo>
                    <a:pt x="1733" y="319"/>
                    <a:pt x="1813" y="1"/>
                    <a:pt x="1444" y="1"/>
                  </a:cubicBezTo>
                  <a:close/>
                </a:path>
              </a:pathLst>
            </a:custGeom>
            <a:solidFill>
              <a:srgbClr val="E48D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33" name="Google Shape;1047;p35">
              <a:extLst>
                <a:ext uri="{FF2B5EF4-FFF2-40B4-BE49-F238E27FC236}">
                  <a16:creationId xmlns:a16="http://schemas.microsoft.com/office/drawing/2014/main" id="{F21097D5-A5EF-0FE6-7281-12DA250E55B2}"/>
                </a:ext>
              </a:extLst>
            </p:cNvPr>
            <p:cNvSpPr/>
            <p:nvPr/>
          </p:nvSpPr>
          <p:spPr>
            <a:xfrm>
              <a:off x="3496700" y="3873350"/>
              <a:ext cx="51475" cy="28600"/>
            </a:xfrm>
            <a:custGeom>
              <a:avLst/>
              <a:gdLst/>
              <a:ahLst/>
              <a:cxnLst/>
              <a:rect l="l" t="t" r="r" b="b"/>
              <a:pathLst>
                <a:path w="2059" h="1144" extrusionOk="0">
                  <a:moveTo>
                    <a:pt x="1807" y="0"/>
                  </a:moveTo>
                  <a:cubicBezTo>
                    <a:pt x="1213" y="206"/>
                    <a:pt x="549" y="297"/>
                    <a:pt x="1" y="640"/>
                  </a:cubicBezTo>
                  <a:cubicBezTo>
                    <a:pt x="23" y="823"/>
                    <a:pt x="138" y="983"/>
                    <a:pt x="298" y="1052"/>
                  </a:cubicBezTo>
                  <a:cubicBezTo>
                    <a:pt x="389" y="1098"/>
                    <a:pt x="504" y="1143"/>
                    <a:pt x="618" y="1143"/>
                  </a:cubicBezTo>
                  <a:cubicBezTo>
                    <a:pt x="1190" y="1006"/>
                    <a:pt x="1853" y="938"/>
                    <a:pt x="2059" y="206"/>
                  </a:cubicBezTo>
                  <a:lnTo>
                    <a:pt x="1807" y="0"/>
                  </a:lnTo>
                  <a:close/>
                </a:path>
              </a:pathLst>
            </a:custGeom>
            <a:solidFill>
              <a:srgbClr val="E69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34" name="Google Shape;1048;p35">
              <a:extLst>
                <a:ext uri="{FF2B5EF4-FFF2-40B4-BE49-F238E27FC236}">
                  <a16:creationId xmlns:a16="http://schemas.microsoft.com/office/drawing/2014/main" id="{868D3BDA-1E45-7783-0AD7-C65E798B7A0B}"/>
                </a:ext>
              </a:extLst>
            </p:cNvPr>
            <p:cNvSpPr/>
            <p:nvPr/>
          </p:nvSpPr>
          <p:spPr>
            <a:xfrm>
              <a:off x="3066250" y="4227775"/>
              <a:ext cx="27450" cy="51475"/>
            </a:xfrm>
            <a:custGeom>
              <a:avLst/>
              <a:gdLst/>
              <a:ahLst/>
              <a:cxnLst/>
              <a:rect l="l" t="t" r="r" b="b"/>
              <a:pathLst>
                <a:path w="1098" h="2059" extrusionOk="0">
                  <a:moveTo>
                    <a:pt x="606" y="0"/>
                  </a:moveTo>
                  <a:cubicBezTo>
                    <a:pt x="572" y="0"/>
                    <a:pt x="537" y="23"/>
                    <a:pt x="503" y="69"/>
                  </a:cubicBezTo>
                  <a:lnTo>
                    <a:pt x="0" y="1327"/>
                  </a:lnTo>
                  <a:cubicBezTo>
                    <a:pt x="274" y="1510"/>
                    <a:pt x="206" y="1784"/>
                    <a:pt x="206" y="2058"/>
                  </a:cubicBezTo>
                  <a:cubicBezTo>
                    <a:pt x="1098" y="1670"/>
                    <a:pt x="1098" y="1052"/>
                    <a:pt x="709" y="298"/>
                  </a:cubicBezTo>
                  <a:lnTo>
                    <a:pt x="709" y="69"/>
                  </a:lnTo>
                  <a:cubicBezTo>
                    <a:pt x="675" y="23"/>
                    <a:pt x="640" y="0"/>
                    <a:pt x="606" y="0"/>
                  </a:cubicBez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35" name="Google Shape;1049;p35">
              <a:extLst>
                <a:ext uri="{FF2B5EF4-FFF2-40B4-BE49-F238E27FC236}">
                  <a16:creationId xmlns:a16="http://schemas.microsoft.com/office/drawing/2014/main" id="{AA855586-983B-6914-C3A2-AFBED4B6C8DF}"/>
                </a:ext>
              </a:extLst>
            </p:cNvPr>
            <p:cNvSpPr/>
            <p:nvPr/>
          </p:nvSpPr>
          <p:spPr>
            <a:xfrm>
              <a:off x="3219450" y="4021975"/>
              <a:ext cx="39475" cy="37175"/>
            </a:xfrm>
            <a:custGeom>
              <a:avLst/>
              <a:gdLst/>
              <a:ahLst/>
              <a:cxnLst/>
              <a:rect l="l" t="t" r="r" b="b"/>
              <a:pathLst>
                <a:path w="1579" h="1487" extrusionOk="0">
                  <a:moveTo>
                    <a:pt x="1578" y="0"/>
                  </a:moveTo>
                  <a:lnTo>
                    <a:pt x="1578" y="0"/>
                  </a:lnTo>
                  <a:cubicBezTo>
                    <a:pt x="938" y="343"/>
                    <a:pt x="526" y="984"/>
                    <a:pt x="0" y="1487"/>
                  </a:cubicBezTo>
                  <a:cubicBezTo>
                    <a:pt x="892" y="1372"/>
                    <a:pt x="1372" y="824"/>
                    <a:pt x="1578" y="0"/>
                  </a:cubicBezTo>
                  <a:close/>
                </a:path>
              </a:pathLst>
            </a:custGeom>
            <a:solidFill>
              <a:srgbClr val="E489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36" name="Google Shape;1050;p35">
              <a:extLst>
                <a:ext uri="{FF2B5EF4-FFF2-40B4-BE49-F238E27FC236}">
                  <a16:creationId xmlns:a16="http://schemas.microsoft.com/office/drawing/2014/main" id="{73EEF153-BE4D-8A57-CE18-1940441CB50D}"/>
                </a:ext>
              </a:extLst>
            </p:cNvPr>
            <p:cNvSpPr/>
            <p:nvPr/>
          </p:nvSpPr>
          <p:spPr>
            <a:xfrm>
              <a:off x="3258900" y="3995675"/>
              <a:ext cx="33175" cy="26325"/>
            </a:xfrm>
            <a:custGeom>
              <a:avLst/>
              <a:gdLst/>
              <a:ahLst/>
              <a:cxnLst/>
              <a:rect l="l" t="t" r="r" b="b"/>
              <a:pathLst>
                <a:path w="1327" h="1053" extrusionOk="0">
                  <a:moveTo>
                    <a:pt x="1212" y="1"/>
                  </a:moveTo>
                  <a:cubicBezTo>
                    <a:pt x="686" y="183"/>
                    <a:pt x="252" y="549"/>
                    <a:pt x="0" y="1052"/>
                  </a:cubicBezTo>
                  <a:cubicBezTo>
                    <a:pt x="640" y="1052"/>
                    <a:pt x="892" y="481"/>
                    <a:pt x="1326" y="183"/>
                  </a:cubicBezTo>
                  <a:lnTo>
                    <a:pt x="1212" y="1"/>
                  </a:lnTo>
                  <a:close/>
                </a:path>
              </a:pathLst>
            </a:custGeom>
            <a:solidFill>
              <a:srgbClr val="E58C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37" name="Google Shape;1051;p35">
              <a:extLst>
                <a:ext uri="{FF2B5EF4-FFF2-40B4-BE49-F238E27FC236}">
                  <a16:creationId xmlns:a16="http://schemas.microsoft.com/office/drawing/2014/main" id="{D3DC25BB-AF97-2C8F-B3AB-603AC18D7B62}"/>
                </a:ext>
              </a:extLst>
            </p:cNvPr>
            <p:cNvSpPr/>
            <p:nvPr/>
          </p:nvSpPr>
          <p:spPr>
            <a:xfrm>
              <a:off x="3464125" y="3891625"/>
              <a:ext cx="40600" cy="18550"/>
            </a:xfrm>
            <a:custGeom>
              <a:avLst/>
              <a:gdLst/>
              <a:ahLst/>
              <a:cxnLst/>
              <a:rect l="l" t="t" r="r" b="b"/>
              <a:pathLst>
                <a:path w="1624" h="742" extrusionOk="0">
                  <a:moveTo>
                    <a:pt x="846" y="1"/>
                  </a:moveTo>
                  <a:lnTo>
                    <a:pt x="92" y="229"/>
                  </a:lnTo>
                  <a:cubicBezTo>
                    <a:pt x="92" y="229"/>
                    <a:pt x="46" y="252"/>
                    <a:pt x="23" y="275"/>
                  </a:cubicBezTo>
                  <a:cubicBezTo>
                    <a:pt x="0" y="344"/>
                    <a:pt x="23" y="412"/>
                    <a:pt x="69" y="435"/>
                  </a:cubicBezTo>
                  <a:cubicBezTo>
                    <a:pt x="284" y="635"/>
                    <a:pt x="561" y="742"/>
                    <a:pt x="845" y="742"/>
                  </a:cubicBezTo>
                  <a:cubicBezTo>
                    <a:pt x="983" y="742"/>
                    <a:pt x="1123" y="716"/>
                    <a:pt x="1258" y="664"/>
                  </a:cubicBezTo>
                  <a:cubicBezTo>
                    <a:pt x="1464" y="572"/>
                    <a:pt x="1624" y="481"/>
                    <a:pt x="1601" y="207"/>
                  </a:cubicBezTo>
                  <a:lnTo>
                    <a:pt x="1578" y="207"/>
                  </a:lnTo>
                  <a:cubicBezTo>
                    <a:pt x="1372" y="1"/>
                    <a:pt x="1075" y="184"/>
                    <a:pt x="846" y="1"/>
                  </a:cubicBezTo>
                  <a:close/>
                </a:path>
              </a:pathLst>
            </a:custGeom>
            <a:solidFill>
              <a:srgbClr val="E69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38" name="Google Shape;1052;p35">
              <a:extLst>
                <a:ext uri="{FF2B5EF4-FFF2-40B4-BE49-F238E27FC236}">
                  <a16:creationId xmlns:a16="http://schemas.microsoft.com/office/drawing/2014/main" id="{BBCD346F-9C27-1108-7CEB-115D2BB1E582}"/>
                </a:ext>
              </a:extLst>
            </p:cNvPr>
            <p:cNvSpPr/>
            <p:nvPr/>
          </p:nvSpPr>
          <p:spPr>
            <a:xfrm>
              <a:off x="3152550" y="4110000"/>
              <a:ext cx="22325" cy="21775"/>
            </a:xfrm>
            <a:custGeom>
              <a:avLst/>
              <a:gdLst/>
              <a:ahLst/>
              <a:cxnLst/>
              <a:rect l="l" t="t" r="r" b="b"/>
              <a:pathLst>
                <a:path w="893" h="871" extrusionOk="0">
                  <a:moveTo>
                    <a:pt x="527" y="1"/>
                  </a:moveTo>
                  <a:cubicBezTo>
                    <a:pt x="275" y="184"/>
                    <a:pt x="92" y="435"/>
                    <a:pt x="1" y="733"/>
                  </a:cubicBezTo>
                  <a:cubicBezTo>
                    <a:pt x="55" y="814"/>
                    <a:pt x="117" y="871"/>
                    <a:pt x="192" y="871"/>
                  </a:cubicBezTo>
                  <a:cubicBezTo>
                    <a:pt x="244" y="871"/>
                    <a:pt x="301" y="844"/>
                    <a:pt x="367" y="778"/>
                  </a:cubicBezTo>
                  <a:cubicBezTo>
                    <a:pt x="504" y="595"/>
                    <a:pt x="641" y="412"/>
                    <a:pt x="778" y="230"/>
                  </a:cubicBezTo>
                  <a:cubicBezTo>
                    <a:pt x="801" y="230"/>
                    <a:pt x="824" y="207"/>
                    <a:pt x="870" y="161"/>
                  </a:cubicBezTo>
                  <a:cubicBezTo>
                    <a:pt x="893" y="115"/>
                    <a:pt x="870" y="69"/>
                    <a:pt x="778" y="1"/>
                  </a:cubicBezTo>
                  <a:close/>
                </a:path>
              </a:pathLst>
            </a:custGeom>
            <a:solidFill>
              <a:srgbClr val="E68F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39" name="Google Shape;1053;p35">
              <a:extLst>
                <a:ext uri="{FF2B5EF4-FFF2-40B4-BE49-F238E27FC236}">
                  <a16:creationId xmlns:a16="http://schemas.microsoft.com/office/drawing/2014/main" id="{EDC31AFE-5859-9F62-E3C3-A87ECC5585EF}"/>
                </a:ext>
              </a:extLst>
            </p:cNvPr>
            <p:cNvSpPr/>
            <p:nvPr/>
          </p:nvSpPr>
          <p:spPr>
            <a:xfrm>
              <a:off x="3485850" y="3889350"/>
              <a:ext cx="17725" cy="7650"/>
            </a:xfrm>
            <a:custGeom>
              <a:avLst/>
              <a:gdLst/>
              <a:ahLst/>
              <a:cxnLst/>
              <a:rect l="l" t="t" r="r" b="b"/>
              <a:pathLst>
                <a:path w="709" h="306" extrusionOk="0">
                  <a:moveTo>
                    <a:pt x="435" y="0"/>
                  </a:moveTo>
                  <a:lnTo>
                    <a:pt x="0" y="92"/>
                  </a:lnTo>
                  <a:cubicBezTo>
                    <a:pt x="122" y="275"/>
                    <a:pt x="285" y="305"/>
                    <a:pt x="454" y="305"/>
                  </a:cubicBezTo>
                  <a:cubicBezTo>
                    <a:pt x="539" y="305"/>
                    <a:pt x="625" y="298"/>
                    <a:pt x="709" y="298"/>
                  </a:cubicBezTo>
                  <a:lnTo>
                    <a:pt x="435" y="0"/>
                  </a:lnTo>
                  <a:close/>
                </a:path>
              </a:pathLst>
            </a:custGeom>
            <a:solidFill>
              <a:srgbClr val="D972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40" name="Google Shape;1054;p35">
              <a:extLst>
                <a:ext uri="{FF2B5EF4-FFF2-40B4-BE49-F238E27FC236}">
                  <a16:creationId xmlns:a16="http://schemas.microsoft.com/office/drawing/2014/main" id="{257C0510-9E70-DF8B-5A4B-68874D21DC62}"/>
                </a:ext>
              </a:extLst>
            </p:cNvPr>
            <p:cNvSpPr/>
            <p:nvPr/>
          </p:nvSpPr>
          <p:spPr>
            <a:xfrm>
              <a:off x="3078825" y="4222050"/>
              <a:ext cx="5150" cy="6900"/>
            </a:xfrm>
            <a:custGeom>
              <a:avLst/>
              <a:gdLst/>
              <a:ahLst/>
              <a:cxnLst/>
              <a:rect l="l" t="t" r="r" b="b"/>
              <a:pathLst>
                <a:path w="206" h="276" extrusionOk="0">
                  <a:moveTo>
                    <a:pt x="206" y="1"/>
                  </a:moveTo>
                  <a:lnTo>
                    <a:pt x="0" y="275"/>
                  </a:lnTo>
                  <a:lnTo>
                    <a:pt x="206" y="275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F0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41" name="Google Shape;1055;p35">
              <a:extLst>
                <a:ext uri="{FF2B5EF4-FFF2-40B4-BE49-F238E27FC236}">
                  <a16:creationId xmlns:a16="http://schemas.microsoft.com/office/drawing/2014/main" id="{D55D29AD-F968-71A3-7C6C-D82E7D5C5DE1}"/>
                </a:ext>
              </a:extLst>
            </p:cNvPr>
            <p:cNvSpPr/>
            <p:nvPr/>
          </p:nvSpPr>
          <p:spPr>
            <a:xfrm>
              <a:off x="3058800" y="4265500"/>
              <a:ext cx="6325" cy="7450"/>
            </a:xfrm>
            <a:custGeom>
              <a:avLst/>
              <a:gdLst/>
              <a:ahLst/>
              <a:cxnLst/>
              <a:rect l="l" t="t" r="r" b="b"/>
              <a:pathLst>
                <a:path w="253" h="298" extrusionOk="0">
                  <a:moveTo>
                    <a:pt x="252" y="1"/>
                  </a:moveTo>
                  <a:cubicBezTo>
                    <a:pt x="161" y="92"/>
                    <a:pt x="69" y="206"/>
                    <a:pt x="1" y="298"/>
                  </a:cubicBezTo>
                  <a:cubicBezTo>
                    <a:pt x="69" y="206"/>
                    <a:pt x="161" y="92"/>
                    <a:pt x="252" y="1"/>
                  </a:cubicBez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42" name="Google Shape;1056;p35">
              <a:extLst>
                <a:ext uri="{FF2B5EF4-FFF2-40B4-BE49-F238E27FC236}">
                  <a16:creationId xmlns:a16="http://schemas.microsoft.com/office/drawing/2014/main" id="{E9A30CB6-559E-3931-FD70-AAECA81BBB69}"/>
                </a:ext>
              </a:extLst>
            </p:cNvPr>
            <p:cNvSpPr/>
            <p:nvPr/>
          </p:nvSpPr>
          <p:spPr>
            <a:xfrm>
              <a:off x="3458975" y="3897350"/>
              <a:ext cx="7450" cy="5750"/>
            </a:xfrm>
            <a:custGeom>
              <a:avLst/>
              <a:gdLst/>
              <a:ahLst/>
              <a:cxnLst/>
              <a:rect l="l" t="t" r="r" b="b"/>
              <a:pathLst>
                <a:path w="298" h="230" extrusionOk="0">
                  <a:moveTo>
                    <a:pt x="298" y="0"/>
                  </a:moveTo>
                  <a:lnTo>
                    <a:pt x="0" y="206"/>
                  </a:lnTo>
                  <a:lnTo>
                    <a:pt x="298" y="229"/>
                  </a:lnTo>
                  <a:cubicBezTo>
                    <a:pt x="275" y="161"/>
                    <a:pt x="275" y="69"/>
                    <a:pt x="298" y="0"/>
                  </a:cubicBez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43" name="Google Shape;1057;p35">
              <a:extLst>
                <a:ext uri="{FF2B5EF4-FFF2-40B4-BE49-F238E27FC236}">
                  <a16:creationId xmlns:a16="http://schemas.microsoft.com/office/drawing/2014/main" id="{A9B1168B-A81D-6115-EA1E-3A79EA077850}"/>
                </a:ext>
              </a:extLst>
            </p:cNvPr>
            <p:cNvSpPr/>
            <p:nvPr/>
          </p:nvSpPr>
          <p:spPr>
            <a:xfrm>
              <a:off x="3333775" y="3959650"/>
              <a:ext cx="7450" cy="5750"/>
            </a:xfrm>
            <a:custGeom>
              <a:avLst/>
              <a:gdLst/>
              <a:ahLst/>
              <a:cxnLst/>
              <a:rect l="l" t="t" r="r" b="b"/>
              <a:pathLst>
                <a:path w="298" h="230" extrusionOk="0">
                  <a:moveTo>
                    <a:pt x="298" y="1"/>
                  </a:moveTo>
                  <a:lnTo>
                    <a:pt x="1" y="230"/>
                  </a:ln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44" name="Google Shape;1058;p35">
              <a:extLst>
                <a:ext uri="{FF2B5EF4-FFF2-40B4-BE49-F238E27FC236}">
                  <a16:creationId xmlns:a16="http://schemas.microsoft.com/office/drawing/2014/main" id="{35C71472-CFEC-DF67-F56A-05DDF894C3BB}"/>
                </a:ext>
              </a:extLst>
            </p:cNvPr>
            <p:cNvSpPr/>
            <p:nvPr/>
          </p:nvSpPr>
          <p:spPr>
            <a:xfrm>
              <a:off x="3322350" y="3967100"/>
              <a:ext cx="6300" cy="5150"/>
            </a:xfrm>
            <a:custGeom>
              <a:avLst/>
              <a:gdLst/>
              <a:ahLst/>
              <a:cxnLst/>
              <a:rect l="l" t="t" r="r" b="b"/>
              <a:pathLst>
                <a:path w="252" h="206" extrusionOk="0">
                  <a:moveTo>
                    <a:pt x="252" y="0"/>
                  </a:moveTo>
                  <a:lnTo>
                    <a:pt x="0" y="206"/>
                  </a:lnTo>
                  <a:lnTo>
                    <a:pt x="252" y="206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45" name="Google Shape;1059;p35">
              <a:extLst>
                <a:ext uri="{FF2B5EF4-FFF2-40B4-BE49-F238E27FC236}">
                  <a16:creationId xmlns:a16="http://schemas.microsoft.com/office/drawing/2014/main" id="{AEA6665B-8796-DF1F-7DA3-14F79176CA9B}"/>
                </a:ext>
              </a:extLst>
            </p:cNvPr>
            <p:cNvSpPr/>
            <p:nvPr/>
          </p:nvSpPr>
          <p:spPr>
            <a:xfrm>
              <a:off x="3101675" y="4191750"/>
              <a:ext cx="7475" cy="5750"/>
            </a:xfrm>
            <a:custGeom>
              <a:avLst/>
              <a:gdLst/>
              <a:ahLst/>
              <a:cxnLst/>
              <a:rect l="l" t="t" r="r" b="b"/>
              <a:pathLst>
                <a:path w="299" h="230" extrusionOk="0">
                  <a:moveTo>
                    <a:pt x="69" y="1"/>
                  </a:moveTo>
                  <a:lnTo>
                    <a:pt x="69" y="1"/>
                  </a:lnTo>
                  <a:cubicBezTo>
                    <a:pt x="24" y="69"/>
                    <a:pt x="1" y="161"/>
                    <a:pt x="1" y="229"/>
                  </a:cubicBezTo>
                  <a:cubicBezTo>
                    <a:pt x="115" y="184"/>
                    <a:pt x="298" y="161"/>
                    <a:pt x="69" y="1"/>
                  </a:cubicBezTo>
                  <a:close/>
                </a:path>
              </a:pathLst>
            </a:custGeom>
            <a:solidFill>
              <a:srgbClr val="D86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46" name="Google Shape;1060;p35">
              <a:extLst>
                <a:ext uri="{FF2B5EF4-FFF2-40B4-BE49-F238E27FC236}">
                  <a16:creationId xmlns:a16="http://schemas.microsoft.com/office/drawing/2014/main" id="{DA827259-32A0-D911-D2FE-F507AF6C34FF}"/>
                </a:ext>
              </a:extLst>
            </p:cNvPr>
            <p:cNvSpPr/>
            <p:nvPr/>
          </p:nvSpPr>
          <p:spPr>
            <a:xfrm>
              <a:off x="4215850" y="4934775"/>
              <a:ext cx="193825" cy="236275"/>
            </a:xfrm>
            <a:custGeom>
              <a:avLst/>
              <a:gdLst/>
              <a:ahLst/>
              <a:cxnLst/>
              <a:rect l="l" t="t" r="r" b="b"/>
              <a:pathLst>
                <a:path w="7753" h="9451" extrusionOk="0">
                  <a:moveTo>
                    <a:pt x="7395" y="0"/>
                  </a:moveTo>
                  <a:cubicBezTo>
                    <a:pt x="7131" y="0"/>
                    <a:pt x="6900" y="192"/>
                    <a:pt x="6838" y="441"/>
                  </a:cubicBezTo>
                  <a:cubicBezTo>
                    <a:pt x="6518" y="1310"/>
                    <a:pt x="5900" y="1950"/>
                    <a:pt x="5420" y="2682"/>
                  </a:cubicBezTo>
                  <a:cubicBezTo>
                    <a:pt x="5192" y="3185"/>
                    <a:pt x="5077" y="3779"/>
                    <a:pt x="4483" y="4054"/>
                  </a:cubicBezTo>
                  <a:cubicBezTo>
                    <a:pt x="4323" y="3596"/>
                    <a:pt x="4666" y="3276"/>
                    <a:pt x="4734" y="2888"/>
                  </a:cubicBezTo>
                  <a:cubicBezTo>
                    <a:pt x="4734" y="2773"/>
                    <a:pt x="4711" y="2659"/>
                    <a:pt x="4688" y="2545"/>
                  </a:cubicBezTo>
                  <a:cubicBezTo>
                    <a:pt x="4597" y="2385"/>
                    <a:pt x="4414" y="2270"/>
                    <a:pt x="4231" y="2270"/>
                  </a:cubicBezTo>
                  <a:cubicBezTo>
                    <a:pt x="3271" y="3551"/>
                    <a:pt x="2493" y="4968"/>
                    <a:pt x="1304" y="6089"/>
                  </a:cubicBezTo>
                  <a:cubicBezTo>
                    <a:pt x="824" y="6523"/>
                    <a:pt x="252" y="6912"/>
                    <a:pt x="24" y="7552"/>
                  </a:cubicBezTo>
                  <a:cubicBezTo>
                    <a:pt x="1" y="7690"/>
                    <a:pt x="24" y="7804"/>
                    <a:pt x="69" y="7895"/>
                  </a:cubicBezTo>
                  <a:cubicBezTo>
                    <a:pt x="161" y="7964"/>
                    <a:pt x="298" y="8010"/>
                    <a:pt x="412" y="8010"/>
                  </a:cubicBezTo>
                  <a:cubicBezTo>
                    <a:pt x="1030" y="7895"/>
                    <a:pt x="1327" y="7301"/>
                    <a:pt x="1830" y="6958"/>
                  </a:cubicBezTo>
                  <a:lnTo>
                    <a:pt x="1830" y="6958"/>
                  </a:lnTo>
                  <a:cubicBezTo>
                    <a:pt x="1556" y="7827"/>
                    <a:pt x="687" y="8216"/>
                    <a:pt x="458" y="9062"/>
                  </a:cubicBezTo>
                  <a:cubicBezTo>
                    <a:pt x="458" y="9176"/>
                    <a:pt x="481" y="9290"/>
                    <a:pt x="550" y="9382"/>
                  </a:cubicBezTo>
                  <a:cubicBezTo>
                    <a:pt x="595" y="9427"/>
                    <a:pt x="653" y="9450"/>
                    <a:pt x="710" y="9450"/>
                  </a:cubicBezTo>
                  <a:cubicBezTo>
                    <a:pt x="767" y="9450"/>
                    <a:pt x="824" y="9427"/>
                    <a:pt x="870" y="9382"/>
                  </a:cubicBezTo>
                  <a:cubicBezTo>
                    <a:pt x="1304" y="9153"/>
                    <a:pt x="1670" y="8810"/>
                    <a:pt x="1967" y="8421"/>
                  </a:cubicBezTo>
                  <a:cubicBezTo>
                    <a:pt x="2379" y="7850"/>
                    <a:pt x="2813" y="7301"/>
                    <a:pt x="3316" y="6798"/>
                  </a:cubicBezTo>
                  <a:cubicBezTo>
                    <a:pt x="4757" y="5380"/>
                    <a:pt x="6015" y="3779"/>
                    <a:pt x="7044" y="2042"/>
                  </a:cubicBezTo>
                  <a:cubicBezTo>
                    <a:pt x="7341" y="1538"/>
                    <a:pt x="7661" y="1058"/>
                    <a:pt x="7661" y="441"/>
                  </a:cubicBezTo>
                  <a:cubicBezTo>
                    <a:pt x="7753" y="235"/>
                    <a:pt x="7661" y="98"/>
                    <a:pt x="7478" y="6"/>
                  </a:cubicBezTo>
                  <a:cubicBezTo>
                    <a:pt x="7450" y="2"/>
                    <a:pt x="7422" y="0"/>
                    <a:pt x="7395" y="0"/>
                  </a:cubicBezTo>
                  <a:close/>
                </a:path>
              </a:pathLst>
            </a:custGeom>
            <a:solidFill>
              <a:srgbClr val="A52A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47" name="Google Shape;1061;p35">
              <a:extLst>
                <a:ext uri="{FF2B5EF4-FFF2-40B4-BE49-F238E27FC236}">
                  <a16:creationId xmlns:a16="http://schemas.microsoft.com/office/drawing/2014/main" id="{D860A30D-DA51-3789-5B63-FB2AD246F981}"/>
                </a:ext>
              </a:extLst>
            </p:cNvPr>
            <p:cNvSpPr/>
            <p:nvPr/>
          </p:nvSpPr>
          <p:spPr>
            <a:xfrm>
              <a:off x="2990200" y="4309700"/>
              <a:ext cx="87500" cy="286875"/>
            </a:xfrm>
            <a:custGeom>
              <a:avLst/>
              <a:gdLst/>
              <a:ahLst/>
              <a:cxnLst/>
              <a:rect l="l" t="t" r="r" b="b"/>
              <a:pathLst>
                <a:path w="3500" h="11475" extrusionOk="0">
                  <a:moveTo>
                    <a:pt x="2945" y="1"/>
                  </a:moveTo>
                  <a:cubicBezTo>
                    <a:pt x="2886" y="1"/>
                    <a:pt x="2820" y="13"/>
                    <a:pt x="2745" y="39"/>
                  </a:cubicBezTo>
                  <a:lnTo>
                    <a:pt x="2516" y="291"/>
                  </a:lnTo>
                  <a:cubicBezTo>
                    <a:pt x="2402" y="565"/>
                    <a:pt x="2310" y="885"/>
                    <a:pt x="2173" y="1160"/>
                  </a:cubicBezTo>
                  <a:cubicBezTo>
                    <a:pt x="2117" y="1286"/>
                    <a:pt x="2034" y="1387"/>
                    <a:pt x="1931" y="1387"/>
                  </a:cubicBezTo>
                  <a:cubicBezTo>
                    <a:pt x="1867" y="1387"/>
                    <a:pt x="1795" y="1348"/>
                    <a:pt x="1716" y="1251"/>
                  </a:cubicBezTo>
                  <a:cubicBezTo>
                    <a:pt x="1556" y="1388"/>
                    <a:pt x="1487" y="1594"/>
                    <a:pt x="1533" y="1800"/>
                  </a:cubicBezTo>
                  <a:cubicBezTo>
                    <a:pt x="1944" y="2280"/>
                    <a:pt x="1533" y="2692"/>
                    <a:pt x="1373" y="3103"/>
                  </a:cubicBezTo>
                  <a:cubicBezTo>
                    <a:pt x="1167" y="3469"/>
                    <a:pt x="1418" y="3995"/>
                    <a:pt x="961" y="4247"/>
                  </a:cubicBezTo>
                  <a:cubicBezTo>
                    <a:pt x="801" y="4384"/>
                    <a:pt x="732" y="4590"/>
                    <a:pt x="755" y="4795"/>
                  </a:cubicBezTo>
                  <a:cubicBezTo>
                    <a:pt x="1007" y="5161"/>
                    <a:pt x="687" y="5527"/>
                    <a:pt x="732" y="5893"/>
                  </a:cubicBezTo>
                  <a:cubicBezTo>
                    <a:pt x="732" y="5930"/>
                    <a:pt x="762" y="6055"/>
                    <a:pt x="702" y="6055"/>
                  </a:cubicBezTo>
                  <a:cubicBezTo>
                    <a:pt x="688" y="6055"/>
                    <a:pt x="668" y="6048"/>
                    <a:pt x="641" y="6030"/>
                  </a:cubicBezTo>
                  <a:cubicBezTo>
                    <a:pt x="572" y="6030"/>
                    <a:pt x="572" y="5824"/>
                    <a:pt x="458" y="5756"/>
                  </a:cubicBezTo>
                  <a:cubicBezTo>
                    <a:pt x="207" y="6076"/>
                    <a:pt x="275" y="6442"/>
                    <a:pt x="275" y="6830"/>
                  </a:cubicBezTo>
                  <a:cubicBezTo>
                    <a:pt x="412" y="7882"/>
                    <a:pt x="275" y="8957"/>
                    <a:pt x="275" y="10009"/>
                  </a:cubicBezTo>
                  <a:cubicBezTo>
                    <a:pt x="252" y="10581"/>
                    <a:pt x="1" y="11427"/>
                    <a:pt x="961" y="11472"/>
                  </a:cubicBezTo>
                  <a:cubicBezTo>
                    <a:pt x="986" y="11474"/>
                    <a:pt x="1010" y="11474"/>
                    <a:pt x="1034" y="11474"/>
                  </a:cubicBezTo>
                  <a:cubicBezTo>
                    <a:pt x="1913" y="11474"/>
                    <a:pt x="1761" y="10657"/>
                    <a:pt x="1761" y="10100"/>
                  </a:cubicBezTo>
                  <a:cubicBezTo>
                    <a:pt x="1761" y="9231"/>
                    <a:pt x="1830" y="8362"/>
                    <a:pt x="1830" y="7471"/>
                  </a:cubicBezTo>
                  <a:cubicBezTo>
                    <a:pt x="1830" y="7105"/>
                    <a:pt x="1693" y="6602"/>
                    <a:pt x="2196" y="6327"/>
                  </a:cubicBezTo>
                  <a:cubicBezTo>
                    <a:pt x="2516" y="6122"/>
                    <a:pt x="2516" y="5779"/>
                    <a:pt x="2470" y="5436"/>
                  </a:cubicBezTo>
                  <a:cubicBezTo>
                    <a:pt x="2265" y="4612"/>
                    <a:pt x="2425" y="3766"/>
                    <a:pt x="2928" y="3103"/>
                  </a:cubicBezTo>
                  <a:cubicBezTo>
                    <a:pt x="3156" y="2920"/>
                    <a:pt x="3271" y="2623"/>
                    <a:pt x="3179" y="2349"/>
                  </a:cubicBezTo>
                  <a:cubicBezTo>
                    <a:pt x="2836" y="1663"/>
                    <a:pt x="3499" y="1114"/>
                    <a:pt x="3408" y="451"/>
                  </a:cubicBezTo>
                  <a:cubicBezTo>
                    <a:pt x="3316" y="211"/>
                    <a:pt x="3194" y="1"/>
                    <a:pt x="2945" y="1"/>
                  </a:cubicBezTo>
                  <a:close/>
                </a:path>
              </a:pathLst>
            </a:custGeom>
            <a:solidFill>
              <a:srgbClr val="EE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48" name="Google Shape;1062;p35">
              <a:extLst>
                <a:ext uri="{FF2B5EF4-FFF2-40B4-BE49-F238E27FC236}">
                  <a16:creationId xmlns:a16="http://schemas.microsoft.com/office/drawing/2014/main" id="{7CE0B3E2-3F48-7521-942A-99D63B19C7F7}"/>
                </a:ext>
              </a:extLst>
            </p:cNvPr>
            <p:cNvSpPr/>
            <p:nvPr/>
          </p:nvSpPr>
          <p:spPr>
            <a:xfrm>
              <a:off x="4390225" y="4490025"/>
              <a:ext cx="98350" cy="455775"/>
            </a:xfrm>
            <a:custGeom>
              <a:avLst/>
              <a:gdLst/>
              <a:ahLst/>
              <a:cxnLst/>
              <a:rect l="l" t="t" r="r" b="b"/>
              <a:pathLst>
                <a:path w="3934" h="18231" extrusionOk="0">
                  <a:moveTo>
                    <a:pt x="3280" y="1"/>
                  </a:moveTo>
                  <a:cubicBezTo>
                    <a:pt x="3054" y="1"/>
                    <a:pt x="3007" y="263"/>
                    <a:pt x="2973" y="486"/>
                  </a:cubicBezTo>
                  <a:cubicBezTo>
                    <a:pt x="2904" y="806"/>
                    <a:pt x="3019" y="1127"/>
                    <a:pt x="2996" y="1447"/>
                  </a:cubicBezTo>
                  <a:cubicBezTo>
                    <a:pt x="2996" y="1561"/>
                    <a:pt x="2996" y="1675"/>
                    <a:pt x="3019" y="1790"/>
                  </a:cubicBezTo>
                  <a:cubicBezTo>
                    <a:pt x="3064" y="2682"/>
                    <a:pt x="3179" y="3596"/>
                    <a:pt x="3087" y="4511"/>
                  </a:cubicBezTo>
                  <a:cubicBezTo>
                    <a:pt x="3019" y="5243"/>
                    <a:pt x="3293" y="5974"/>
                    <a:pt x="3110" y="6729"/>
                  </a:cubicBezTo>
                  <a:cubicBezTo>
                    <a:pt x="2973" y="9107"/>
                    <a:pt x="2287" y="11394"/>
                    <a:pt x="1624" y="13680"/>
                  </a:cubicBezTo>
                  <a:cubicBezTo>
                    <a:pt x="1555" y="14572"/>
                    <a:pt x="1121" y="15327"/>
                    <a:pt x="709" y="16104"/>
                  </a:cubicBezTo>
                  <a:cubicBezTo>
                    <a:pt x="618" y="16699"/>
                    <a:pt x="0" y="17202"/>
                    <a:pt x="389" y="17865"/>
                  </a:cubicBezTo>
                  <a:lnTo>
                    <a:pt x="686" y="18231"/>
                  </a:lnTo>
                  <a:cubicBezTo>
                    <a:pt x="1098" y="17751"/>
                    <a:pt x="1098" y="17019"/>
                    <a:pt x="1601" y="16584"/>
                  </a:cubicBezTo>
                  <a:cubicBezTo>
                    <a:pt x="1829" y="15921"/>
                    <a:pt x="1921" y="15190"/>
                    <a:pt x="2401" y="14618"/>
                  </a:cubicBezTo>
                  <a:cubicBezTo>
                    <a:pt x="2378" y="14435"/>
                    <a:pt x="2470" y="14229"/>
                    <a:pt x="2630" y="14115"/>
                  </a:cubicBezTo>
                  <a:lnTo>
                    <a:pt x="3110" y="12331"/>
                  </a:lnTo>
                  <a:cubicBezTo>
                    <a:pt x="3224" y="11714"/>
                    <a:pt x="3339" y="11096"/>
                    <a:pt x="3430" y="10479"/>
                  </a:cubicBezTo>
                  <a:cubicBezTo>
                    <a:pt x="3613" y="9267"/>
                    <a:pt x="3933" y="8055"/>
                    <a:pt x="3933" y="6798"/>
                  </a:cubicBezTo>
                  <a:cubicBezTo>
                    <a:pt x="3933" y="5814"/>
                    <a:pt x="3796" y="4808"/>
                    <a:pt x="3842" y="3802"/>
                  </a:cubicBezTo>
                  <a:cubicBezTo>
                    <a:pt x="3865" y="2567"/>
                    <a:pt x="3682" y="1332"/>
                    <a:pt x="3567" y="98"/>
                  </a:cubicBezTo>
                  <a:cubicBezTo>
                    <a:pt x="3448" y="29"/>
                    <a:pt x="3354" y="1"/>
                    <a:pt x="3280" y="1"/>
                  </a:cubicBezTo>
                  <a:close/>
                </a:path>
              </a:pathLst>
            </a:custGeom>
            <a:solidFill>
              <a:srgbClr val="A33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49" name="Google Shape;1063;p35">
              <a:extLst>
                <a:ext uri="{FF2B5EF4-FFF2-40B4-BE49-F238E27FC236}">
                  <a16:creationId xmlns:a16="http://schemas.microsoft.com/office/drawing/2014/main" id="{8889BEFC-DE1D-E5C6-0F32-748300C47202}"/>
                </a:ext>
              </a:extLst>
            </p:cNvPr>
            <p:cNvSpPr/>
            <p:nvPr/>
          </p:nvSpPr>
          <p:spPr>
            <a:xfrm>
              <a:off x="2986200" y="4453575"/>
              <a:ext cx="61775" cy="214975"/>
            </a:xfrm>
            <a:custGeom>
              <a:avLst/>
              <a:gdLst/>
              <a:ahLst/>
              <a:cxnLst/>
              <a:rect l="l" t="t" r="r" b="b"/>
              <a:pathLst>
                <a:path w="2471" h="8599" extrusionOk="0">
                  <a:moveTo>
                    <a:pt x="1967" y="1"/>
                  </a:moveTo>
                  <a:lnTo>
                    <a:pt x="1967" y="1"/>
                  </a:lnTo>
                  <a:cubicBezTo>
                    <a:pt x="1921" y="252"/>
                    <a:pt x="1990" y="550"/>
                    <a:pt x="1853" y="732"/>
                  </a:cubicBezTo>
                  <a:cubicBezTo>
                    <a:pt x="1533" y="1144"/>
                    <a:pt x="1647" y="1578"/>
                    <a:pt x="1647" y="2013"/>
                  </a:cubicBezTo>
                  <a:cubicBezTo>
                    <a:pt x="1647" y="3042"/>
                    <a:pt x="1578" y="4071"/>
                    <a:pt x="1556" y="5077"/>
                  </a:cubicBezTo>
                  <a:cubicBezTo>
                    <a:pt x="1556" y="5329"/>
                    <a:pt x="1533" y="5489"/>
                    <a:pt x="1258" y="5512"/>
                  </a:cubicBezTo>
                  <a:cubicBezTo>
                    <a:pt x="1217" y="5517"/>
                    <a:pt x="1179" y="5519"/>
                    <a:pt x="1142" y="5519"/>
                  </a:cubicBezTo>
                  <a:cubicBezTo>
                    <a:pt x="849" y="5519"/>
                    <a:pt x="684" y="5359"/>
                    <a:pt x="664" y="5054"/>
                  </a:cubicBezTo>
                  <a:cubicBezTo>
                    <a:pt x="618" y="4711"/>
                    <a:pt x="618" y="4391"/>
                    <a:pt x="664" y="4048"/>
                  </a:cubicBezTo>
                  <a:cubicBezTo>
                    <a:pt x="870" y="3225"/>
                    <a:pt x="641" y="2425"/>
                    <a:pt x="641" y="1601"/>
                  </a:cubicBezTo>
                  <a:cubicBezTo>
                    <a:pt x="664" y="1396"/>
                    <a:pt x="595" y="1190"/>
                    <a:pt x="435" y="1053"/>
                  </a:cubicBezTo>
                  <a:cubicBezTo>
                    <a:pt x="344" y="1921"/>
                    <a:pt x="69" y="2768"/>
                    <a:pt x="252" y="3636"/>
                  </a:cubicBezTo>
                  <a:cubicBezTo>
                    <a:pt x="1" y="5146"/>
                    <a:pt x="229" y="6655"/>
                    <a:pt x="161" y="8141"/>
                  </a:cubicBezTo>
                  <a:cubicBezTo>
                    <a:pt x="161" y="8278"/>
                    <a:pt x="298" y="8438"/>
                    <a:pt x="367" y="8599"/>
                  </a:cubicBezTo>
                  <a:cubicBezTo>
                    <a:pt x="847" y="8324"/>
                    <a:pt x="549" y="7592"/>
                    <a:pt x="1098" y="7364"/>
                  </a:cubicBezTo>
                  <a:cubicBezTo>
                    <a:pt x="1464" y="7044"/>
                    <a:pt x="1967" y="6929"/>
                    <a:pt x="2173" y="6449"/>
                  </a:cubicBezTo>
                  <a:cubicBezTo>
                    <a:pt x="2447" y="4848"/>
                    <a:pt x="2150" y="3225"/>
                    <a:pt x="2402" y="1624"/>
                  </a:cubicBezTo>
                  <a:cubicBezTo>
                    <a:pt x="2447" y="1258"/>
                    <a:pt x="2470" y="870"/>
                    <a:pt x="2173" y="572"/>
                  </a:cubicBezTo>
                  <a:cubicBezTo>
                    <a:pt x="2127" y="367"/>
                    <a:pt x="2242" y="138"/>
                    <a:pt x="1967" y="1"/>
                  </a:cubicBezTo>
                  <a:close/>
                </a:path>
              </a:pathLst>
            </a:custGeom>
            <a:solidFill>
              <a:srgbClr val="E38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50" name="Google Shape;1064;p35">
              <a:extLst>
                <a:ext uri="{FF2B5EF4-FFF2-40B4-BE49-F238E27FC236}">
                  <a16:creationId xmlns:a16="http://schemas.microsoft.com/office/drawing/2014/main" id="{AFF68F06-08F7-C725-6D5C-22C83660F059}"/>
                </a:ext>
              </a:extLst>
            </p:cNvPr>
            <p:cNvSpPr/>
            <p:nvPr/>
          </p:nvSpPr>
          <p:spPr>
            <a:xfrm>
              <a:off x="2994775" y="4630225"/>
              <a:ext cx="58350" cy="103925"/>
            </a:xfrm>
            <a:custGeom>
              <a:avLst/>
              <a:gdLst/>
              <a:ahLst/>
              <a:cxnLst/>
              <a:rect l="l" t="t" r="r" b="b"/>
              <a:pathLst>
                <a:path w="2334" h="4157" extrusionOk="0">
                  <a:moveTo>
                    <a:pt x="549" y="0"/>
                  </a:moveTo>
                  <a:cubicBezTo>
                    <a:pt x="344" y="0"/>
                    <a:pt x="138" y="69"/>
                    <a:pt x="115" y="321"/>
                  </a:cubicBezTo>
                  <a:cubicBezTo>
                    <a:pt x="69" y="709"/>
                    <a:pt x="46" y="1121"/>
                    <a:pt x="1" y="1533"/>
                  </a:cubicBezTo>
                  <a:cubicBezTo>
                    <a:pt x="115" y="2379"/>
                    <a:pt x="184" y="3248"/>
                    <a:pt x="527" y="4071"/>
                  </a:cubicBezTo>
                  <a:cubicBezTo>
                    <a:pt x="749" y="4115"/>
                    <a:pt x="967" y="4156"/>
                    <a:pt x="1176" y="4156"/>
                  </a:cubicBezTo>
                  <a:cubicBezTo>
                    <a:pt x="1504" y="4156"/>
                    <a:pt x="1807" y="4055"/>
                    <a:pt x="2059" y="3705"/>
                  </a:cubicBezTo>
                  <a:cubicBezTo>
                    <a:pt x="2242" y="2699"/>
                    <a:pt x="2333" y="1693"/>
                    <a:pt x="1761" y="755"/>
                  </a:cubicBezTo>
                  <a:cubicBezTo>
                    <a:pt x="1418" y="412"/>
                    <a:pt x="892" y="366"/>
                    <a:pt x="549" y="0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51" name="Google Shape;1065;p35">
              <a:extLst>
                <a:ext uri="{FF2B5EF4-FFF2-40B4-BE49-F238E27FC236}">
                  <a16:creationId xmlns:a16="http://schemas.microsoft.com/office/drawing/2014/main" id="{E310010E-388A-BEC3-21F5-292E1AABE305}"/>
                </a:ext>
              </a:extLst>
            </p:cNvPr>
            <p:cNvSpPr/>
            <p:nvPr/>
          </p:nvSpPr>
          <p:spPr>
            <a:xfrm>
              <a:off x="3915725" y="5226700"/>
              <a:ext cx="229850" cy="101450"/>
            </a:xfrm>
            <a:custGeom>
              <a:avLst/>
              <a:gdLst/>
              <a:ahLst/>
              <a:cxnLst/>
              <a:rect l="l" t="t" r="r" b="b"/>
              <a:pathLst>
                <a:path w="9194" h="4058" extrusionOk="0">
                  <a:moveTo>
                    <a:pt x="8696" y="0"/>
                  </a:moveTo>
                  <a:cubicBezTo>
                    <a:pt x="8415" y="0"/>
                    <a:pt x="8169" y="167"/>
                    <a:pt x="7913" y="312"/>
                  </a:cubicBezTo>
                  <a:cubicBezTo>
                    <a:pt x="7021" y="792"/>
                    <a:pt x="6175" y="1295"/>
                    <a:pt x="5260" y="1729"/>
                  </a:cubicBezTo>
                  <a:cubicBezTo>
                    <a:pt x="4254" y="2141"/>
                    <a:pt x="3248" y="2530"/>
                    <a:pt x="2196" y="2850"/>
                  </a:cubicBezTo>
                  <a:cubicBezTo>
                    <a:pt x="1830" y="2873"/>
                    <a:pt x="1441" y="2895"/>
                    <a:pt x="1076" y="2964"/>
                  </a:cubicBezTo>
                  <a:cubicBezTo>
                    <a:pt x="618" y="3078"/>
                    <a:pt x="230" y="3353"/>
                    <a:pt x="1" y="3764"/>
                  </a:cubicBezTo>
                  <a:cubicBezTo>
                    <a:pt x="57" y="3987"/>
                    <a:pt x="172" y="4058"/>
                    <a:pt x="315" y="4058"/>
                  </a:cubicBezTo>
                  <a:cubicBezTo>
                    <a:pt x="407" y="4058"/>
                    <a:pt x="511" y="4029"/>
                    <a:pt x="618" y="3993"/>
                  </a:cubicBezTo>
                  <a:cubicBezTo>
                    <a:pt x="1190" y="3924"/>
                    <a:pt x="1762" y="3879"/>
                    <a:pt x="2333" y="3742"/>
                  </a:cubicBezTo>
                  <a:cubicBezTo>
                    <a:pt x="4437" y="3238"/>
                    <a:pt x="6289" y="2164"/>
                    <a:pt x="8187" y="1180"/>
                  </a:cubicBezTo>
                  <a:cubicBezTo>
                    <a:pt x="8439" y="1020"/>
                    <a:pt x="8644" y="837"/>
                    <a:pt x="8850" y="632"/>
                  </a:cubicBezTo>
                  <a:cubicBezTo>
                    <a:pt x="8942" y="586"/>
                    <a:pt x="9010" y="517"/>
                    <a:pt x="9102" y="449"/>
                  </a:cubicBezTo>
                  <a:cubicBezTo>
                    <a:pt x="9193" y="357"/>
                    <a:pt x="9170" y="197"/>
                    <a:pt x="9079" y="106"/>
                  </a:cubicBezTo>
                  <a:cubicBezTo>
                    <a:pt x="8942" y="31"/>
                    <a:pt x="8816" y="0"/>
                    <a:pt x="8696" y="0"/>
                  </a:cubicBezTo>
                  <a:close/>
                </a:path>
              </a:pathLst>
            </a:custGeom>
            <a:solidFill>
              <a:srgbClr val="9820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52" name="Google Shape;1066;p35">
              <a:extLst>
                <a:ext uri="{FF2B5EF4-FFF2-40B4-BE49-F238E27FC236}">
                  <a16:creationId xmlns:a16="http://schemas.microsoft.com/office/drawing/2014/main" id="{A4178FF0-0B28-CB9E-8016-071AEC97C607}"/>
                </a:ext>
              </a:extLst>
            </p:cNvPr>
            <p:cNvSpPr/>
            <p:nvPr/>
          </p:nvSpPr>
          <p:spPr>
            <a:xfrm>
              <a:off x="3558450" y="5313950"/>
              <a:ext cx="261850" cy="41250"/>
            </a:xfrm>
            <a:custGeom>
              <a:avLst/>
              <a:gdLst/>
              <a:ahLst/>
              <a:cxnLst/>
              <a:rect l="l" t="t" r="r" b="b"/>
              <a:pathLst>
                <a:path w="10474" h="1650" extrusionOk="0">
                  <a:moveTo>
                    <a:pt x="389" y="0"/>
                  </a:moveTo>
                  <a:cubicBezTo>
                    <a:pt x="275" y="23"/>
                    <a:pt x="160" y="69"/>
                    <a:pt x="69" y="137"/>
                  </a:cubicBezTo>
                  <a:lnTo>
                    <a:pt x="0" y="297"/>
                  </a:lnTo>
                  <a:lnTo>
                    <a:pt x="69" y="457"/>
                  </a:lnTo>
                  <a:cubicBezTo>
                    <a:pt x="115" y="503"/>
                    <a:pt x="183" y="526"/>
                    <a:pt x="252" y="526"/>
                  </a:cubicBezTo>
                  <a:cubicBezTo>
                    <a:pt x="266" y="524"/>
                    <a:pt x="280" y="522"/>
                    <a:pt x="293" y="522"/>
                  </a:cubicBezTo>
                  <a:cubicBezTo>
                    <a:pt x="404" y="522"/>
                    <a:pt x="467" y="604"/>
                    <a:pt x="549" y="686"/>
                  </a:cubicBezTo>
                  <a:lnTo>
                    <a:pt x="1006" y="777"/>
                  </a:lnTo>
                  <a:cubicBezTo>
                    <a:pt x="1109" y="812"/>
                    <a:pt x="1218" y="829"/>
                    <a:pt x="1329" y="829"/>
                  </a:cubicBezTo>
                  <a:cubicBezTo>
                    <a:pt x="1441" y="829"/>
                    <a:pt x="1555" y="812"/>
                    <a:pt x="1669" y="777"/>
                  </a:cubicBezTo>
                  <a:lnTo>
                    <a:pt x="2035" y="777"/>
                  </a:lnTo>
                  <a:cubicBezTo>
                    <a:pt x="2127" y="800"/>
                    <a:pt x="2218" y="846"/>
                    <a:pt x="2310" y="892"/>
                  </a:cubicBezTo>
                  <a:cubicBezTo>
                    <a:pt x="2499" y="968"/>
                    <a:pt x="2704" y="1012"/>
                    <a:pt x="2912" y="1012"/>
                  </a:cubicBezTo>
                  <a:cubicBezTo>
                    <a:pt x="2955" y="1012"/>
                    <a:pt x="2998" y="1010"/>
                    <a:pt x="3041" y="1006"/>
                  </a:cubicBezTo>
                  <a:cubicBezTo>
                    <a:pt x="3202" y="1098"/>
                    <a:pt x="3407" y="1052"/>
                    <a:pt x="3567" y="1189"/>
                  </a:cubicBezTo>
                  <a:cubicBezTo>
                    <a:pt x="4081" y="1298"/>
                    <a:pt x="4594" y="1428"/>
                    <a:pt x="5122" y="1428"/>
                  </a:cubicBezTo>
                  <a:cubicBezTo>
                    <a:pt x="5370" y="1428"/>
                    <a:pt x="5621" y="1399"/>
                    <a:pt x="5877" y="1326"/>
                  </a:cubicBezTo>
                  <a:cubicBezTo>
                    <a:pt x="5934" y="1303"/>
                    <a:pt x="5997" y="1292"/>
                    <a:pt x="6060" y="1292"/>
                  </a:cubicBezTo>
                  <a:cubicBezTo>
                    <a:pt x="6123" y="1292"/>
                    <a:pt x="6186" y="1303"/>
                    <a:pt x="6243" y="1326"/>
                  </a:cubicBezTo>
                  <a:cubicBezTo>
                    <a:pt x="6928" y="1559"/>
                    <a:pt x="7626" y="1649"/>
                    <a:pt x="8326" y="1649"/>
                  </a:cubicBezTo>
                  <a:cubicBezTo>
                    <a:pt x="9003" y="1649"/>
                    <a:pt x="9684" y="1564"/>
                    <a:pt x="10359" y="1441"/>
                  </a:cubicBezTo>
                  <a:cubicBezTo>
                    <a:pt x="10473" y="1189"/>
                    <a:pt x="10336" y="1029"/>
                    <a:pt x="10153" y="869"/>
                  </a:cubicBezTo>
                  <a:cubicBezTo>
                    <a:pt x="10062" y="823"/>
                    <a:pt x="9947" y="777"/>
                    <a:pt x="9856" y="755"/>
                  </a:cubicBezTo>
                  <a:cubicBezTo>
                    <a:pt x="9696" y="755"/>
                    <a:pt x="9536" y="777"/>
                    <a:pt x="9376" y="823"/>
                  </a:cubicBezTo>
                  <a:cubicBezTo>
                    <a:pt x="9306" y="876"/>
                    <a:pt x="9239" y="898"/>
                    <a:pt x="9175" y="898"/>
                  </a:cubicBezTo>
                  <a:cubicBezTo>
                    <a:pt x="9070" y="898"/>
                    <a:pt x="8971" y="839"/>
                    <a:pt x="8872" y="755"/>
                  </a:cubicBezTo>
                  <a:cubicBezTo>
                    <a:pt x="8667" y="686"/>
                    <a:pt x="8461" y="663"/>
                    <a:pt x="8232" y="663"/>
                  </a:cubicBezTo>
                  <a:cubicBezTo>
                    <a:pt x="8127" y="659"/>
                    <a:pt x="8020" y="658"/>
                    <a:pt x="7913" y="658"/>
                  </a:cubicBezTo>
                  <a:cubicBezTo>
                    <a:pt x="7796" y="658"/>
                    <a:pt x="7679" y="659"/>
                    <a:pt x="7561" y="659"/>
                  </a:cubicBezTo>
                  <a:cubicBezTo>
                    <a:pt x="7204" y="659"/>
                    <a:pt x="6845" y="647"/>
                    <a:pt x="6494" y="549"/>
                  </a:cubicBezTo>
                  <a:lnTo>
                    <a:pt x="6311" y="503"/>
                  </a:lnTo>
                  <a:cubicBezTo>
                    <a:pt x="6197" y="503"/>
                    <a:pt x="6083" y="480"/>
                    <a:pt x="5968" y="480"/>
                  </a:cubicBezTo>
                  <a:cubicBezTo>
                    <a:pt x="5570" y="539"/>
                    <a:pt x="5162" y="636"/>
                    <a:pt x="4757" y="636"/>
                  </a:cubicBezTo>
                  <a:cubicBezTo>
                    <a:pt x="4534" y="636"/>
                    <a:pt x="4312" y="607"/>
                    <a:pt x="4093" y="526"/>
                  </a:cubicBezTo>
                  <a:cubicBezTo>
                    <a:pt x="3796" y="457"/>
                    <a:pt x="3522" y="412"/>
                    <a:pt x="3224" y="412"/>
                  </a:cubicBezTo>
                  <a:cubicBezTo>
                    <a:pt x="2996" y="389"/>
                    <a:pt x="2790" y="343"/>
                    <a:pt x="2561" y="274"/>
                  </a:cubicBezTo>
                  <a:cubicBezTo>
                    <a:pt x="2447" y="252"/>
                    <a:pt x="2355" y="229"/>
                    <a:pt x="2241" y="206"/>
                  </a:cubicBezTo>
                  <a:cubicBezTo>
                    <a:pt x="1784" y="206"/>
                    <a:pt x="1349" y="137"/>
                    <a:pt x="915" y="46"/>
                  </a:cubicBezTo>
                  <a:cubicBezTo>
                    <a:pt x="732" y="0"/>
                    <a:pt x="572" y="0"/>
                    <a:pt x="389" y="0"/>
                  </a:cubicBezTo>
                  <a:close/>
                </a:path>
              </a:pathLst>
            </a:custGeom>
            <a:solidFill>
              <a:srgbClr val="952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53" name="Google Shape;1067;p35">
              <a:extLst>
                <a:ext uri="{FF2B5EF4-FFF2-40B4-BE49-F238E27FC236}">
                  <a16:creationId xmlns:a16="http://schemas.microsoft.com/office/drawing/2014/main" id="{2E7ADB69-E29F-5291-75A8-AEE0DED4F58E}"/>
                </a:ext>
              </a:extLst>
            </p:cNvPr>
            <p:cNvSpPr/>
            <p:nvPr/>
          </p:nvSpPr>
          <p:spPr>
            <a:xfrm>
              <a:off x="3106250" y="4986150"/>
              <a:ext cx="132650" cy="154625"/>
            </a:xfrm>
            <a:custGeom>
              <a:avLst/>
              <a:gdLst/>
              <a:ahLst/>
              <a:cxnLst/>
              <a:rect l="l" t="t" r="r" b="b"/>
              <a:pathLst>
                <a:path w="5306" h="6185" extrusionOk="0">
                  <a:moveTo>
                    <a:pt x="702" y="1"/>
                  </a:moveTo>
                  <a:cubicBezTo>
                    <a:pt x="543" y="1"/>
                    <a:pt x="452" y="125"/>
                    <a:pt x="412" y="284"/>
                  </a:cubicBezTo>
                  <a:lnTo>
                    <a:pt x="412" y="558"/>
                  </a:lnTo>
                  <a:cubicBezTo>
                    <a:pt x="458" y="627"/>
                    <a:pt x="481" y="718"/>
                    <a:pt x="504" y="810"/>
                  </a:cubicBezTo>
                  <a:cubicBezTo>
                    <a:pt x="504" y="878"/>
                    <a:pt x="527" y="970"/>
                    <a:pt x="595" y="1038"/>
                  </a:cubicBezTo>
                  <a:cubicBezTo>
                    <a:pt x="664" y="1290"/>
                    <a:pt x="595" y="1564"/>
                    <a:pt x="389" y="1702"/>
                  </a:cubicBezTo>
                  <a:cubicBezTo>
                    <a:pt x="1" y="2045"/>
                    <a:pt x="69" y="2205"/>
                    <a:pt x="504" y="2388"/>
                  </a:cubicBezTo>
                  <a:cubicBezTo>
                    <a:pt x="641" y="2456"/>
                    <a:pt x="801" y="2525"/>
                    <a:pt x="984" y="2548"/>
                  </a:cubicBezTo>
                  <a:cubicBezTo>
                    <a:pt x="1001" y="2547"/>
                    <a:pt x="1018" y="2546"/>
                    <a:pt x="1035" y="2546"/>
                  </a:cubicBezTo>
                  <a:cubicBezTo>
                    <a:pt x="1481" y="2546"/>
                    <a:pt x="1703" y="2834"/>
                    <a:pt x="1967" y="3165"/>
                  </a:cubicBezTo>
                  <a:cubicBezTo>
                    <a:pt x="2790" y="4148"/>
                    <a:pt x="3659" y="5132"/>
                    <a:pt x="4505" y="6092"/>
                  </a:cubicBezTo>
                  <a:cubicBezTo>
                    <a:pt x="4557" y="6156"/>
                    <a:pt x="4623" y="6184"/>
                    <a:pt x="4691" y="6184"/>
                  </a:cubicBezTo>
                  <a:cubicBezTo>
                    <a:pt x="4744" y="6184"/>
                    <a:pt x="4799" y="6168"/>
                    <a:pt x="4848" y="6138"/>
                  </a:cubicBezTo>
                  <a:cubicBezTo>
                    <a:pt x="5306" y="5223"/>
                    <a:pt x="4391" y="4971"/>
                    <a:pt x="4071" y="4423"/>
                  </a:cubicBezTo>
                  <a:cubicBezTo>
                    <a:pt x="2973" y="2959"/>
                    <a:pt x="1624" y="1656"/>
                    <a:pt x="778" y="9"/>
                  </a:cubicBezTo>
                  <a:cubicBezTo>
                    <a:pt x="751" y="3"/>
                    <a:pt x="726" y="1"/>
                    <a:pt x="702" y="1"/>
                  </a:cubicBezTo>
                  <a:close/>
                </a:path>
              </a:pathLst>
            </a:custGeom>
            <a:solidFill>
              <a:srgbClr val="AA3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54" name="Google Shape;1068;p35">
              <a:extLst>
                <a:ext uri="{FF2B5EF4-FFF2-40B4-BE49-F238E27FC236}">
                  <a16:creationId xmlns:a16="http://schemas.microsoft.com/office/drawing/2014/main" id="{F03CDF47-F233-029E-F2E2-AFD28C645CB5}"/>
                </a:ext>
              </a:extLst>
            </p:cNvPr>
            <p:cNvSpPr/>
            <p:nvPr/>
          </p:nvSpPr>
          <p:spPr>
            <a:xfrm>
              <a:off x="3007925" y="4723975"/>
              <a:ext cx="44625" cy="107375"/>
            </a:xfrm>
            <a:custGeom>
              <a:avLst/>
              <a:gdLst/>
              <a:ahLst/>
              <a:cxnLst/>
              <a:rect l="l" t="t" r="r" b="b"/>
              <a:pathLst>
                <a:path w="1785" h="4295" extrusionOk="0">
                  <a:moveTo>
                    <a:pt x="1327" y="1"/>
                  </a:moveTo>
                  <a:cubicBezTo>
                    <a:pt x="1131" y="66"/>
                    <a:pt x="958" y="178"/>
                    <a:pt x="758" y="178"/>
                  </a:cubicBezTo>
                  <a:cubicBezTo>
                    <a:pt x="679" y="178"/>
                    <a:pt x="595" y="161"/>
                    <a:pt x="504" y="115"/>
                  </a:cubicBezTo>
                  <a:cubicBezTo>
                    <a:pt x="441" y="84"/>
                    <a:pt x="384" y="70"/>
                    <a:pt x="332" y="70"/>
                  </a:cubicBezTo>
                  <a:cubicBezTo>
                    <a:pt x="191" y="70"/>
                    <a:pt x="84" y="171"/>
                    <a:pt x="1" y="321"/>
                  </a:cubicBezTo>
                  <a:cubicBezTo>
                    <a:pt x="1" y="1258"/>
                    <a:pt x="161" y="2196"/>
                    <a:pt x="504" y="3088"/>
                  </a:cubicBezTo>
                  <a:cubicBezTo>
                    <a:pt x="618" y="3476"/>
                    <a:pt x="709" y="3865"/>
                    <a:pt x="778" y="4277"/>
                  </a:cubicBezTo>
                  <a:cubicBezTo>
                    <a:pt x="819" y="4289"/>
                    <a:pt x="856" y="4295"/>
                    <a:pt x="890" y="4295"/>
                  </a:cubicBezTo>
                  <a:cubicBezTo>
                    <a:pt x="1047" y="4295"/>
                    <a:pt x="1137" y="4175"/>
                    <a:pt x="1213" y="4025"/>
                  </a:cubicBezTo>
                  <a:cubicBezTo>
                    <a:pt x="1304" y="3728"/>
                    <a:pt x="1327" y="3408"/>
                    <a:pt x="1235" y="3110"/>
                  </a:cubicBezTo>
                  <a:cubicBezTo>
                    <a:pt x="1098" y="2653"/>
                    <a:pt x="1030" y="2173"/>
                    <a:pt x="1030" y="1670"/>
                  </a:cubicBezTo>
                  <a:cubicBezTo>
                    <a:pt x="1030" y="1601"/>
                    <a:pt x="961" y="1510"/>
                    <a:pt x="1030" y="1441"/>
                  </a:cubicBezTo>
                  <a:cubicBezTo>
                    <a:pt x="1030" y="1601"/>
                    <a:pt x="1075" y="1761"/>
                    <a:pt x="1121" y="1899"/>
                  </a:cubicBezTo>
                  <a:cubicBezTo>
                    <a:pt x="1190" y="1990"/>
                    <a:pt x="1304" y="2059"/>
                    <a:pt x="1418" y="2059"/>
                  </a:cubicBezTo>
                  <a:cubicBezTo>
                    <a:pt x="1738" y="1921"/>
                    <a:pt x="1784" y="1647"/>
                    <a:pt x="1784" y="1350"/>
                  </a:cubicBezTo>
                  <a:cubicBezTo>
                    <a:pt x="1761" y="1235"/>
                    <a:pt x="1738" y="1121"/>
                    <a:pt x="1716" y="1030"/>
                  </a:cubicBezTo>
                  <a:cubicBezTo>
                    <a:pt x="1624" y="778"/>
                    <a:pt x="1556" y="504"/>
                    <a:pt x="1487" y="252"/>
                  </a:cubicBezTo>
                  <a:cubicBezTo>
                    <a:pt x="1464" y="161"/>
                    <a:pt x="1395" y="69"/>
                    <a:pt x="1327" y="1"/>
                  </a:cubicBezTo>
                  <a:close/>
                </a:path>
              </a:pathLst>
            </a:custGeom>
            <a:solidFill>
              <a:srgbClr val="9D2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55" name="Google Shape;1069;p35">
              <a:extLst>
                <a:ext uri="{FF2B5EF4-FFF2-40B4-BE49-F238E27FC236}">
                  <a16:creationId xmlns:a16="http://schemas.microsoft.com/office/drawing/2014/main" id="{972EC758-9B1D-37C8-2444-E88CB7A8A633}"/>
                </a:ext>
              </a:extLst>
            </p:cNvPr>
            <p:cNvSpPr/>
            <p:nvPr/>
          </p:nvSpPr>
          <p:spPr>
            <a:xfrm>
              <a:off x="3048525" y="4878900"/>
              <a:ext cx="77775" cy="114350"/>
            </a:xfrm>
            <a:custGeom>
              <a:avLst/>
              <a:gdLst/>
              <a:ahLst/>
              <a:cxnLst/>
              <a:rect l="l" t="t" r="r" b="b"/>
              <a:pathLst>
                <a:path w="3111" h="4574" extrusionOk="0">
                  <a:moveTo>
                    <a:pt x="366" y="0"/>
                  </a:moveTo>
                  <a:cubicBezTo>
                    <a:pt x="160" y="46"/>
                    <a:pt x="0" y="115"/>
                    <a:pt x="137" y="366"/>
                  </a:cubicBezTo>
                  <a:cubicBezTo>
                    <a:pt x="618" y="1715"/>
                    <a:pt x="1326" y="2973"/>
                    <a:pt x="2195" y="4094"/>
                  </a:cubicBezTo>
                  <a:cubicBezTo>
                    <a:pt x="2264" y="4162"/>
                    <a:pt x="2333" y="4231"/>
                    <a:pt x="2401" y="4299"/>
                  </a:cubicBezTo>
                  <a:lnTo>
                    <a:pt x="2721" y="4574"/>
                  </a:lnTo>
                  <a:lnTo>
                    <a:pt x="2927" y="4345"/>
                  </a:lnTo>
                  <a:cubicBezTo>
                    <a:pt x="3110" y="3888"/>
                    <a:pt x="2721" y="3613"/>
                    <a:pt x="2584" y="3270"/>
                  </a:cubicBezTo>
                  <a:cubicBezTo>
                    <a:pt x="2378" y="2859"/>
                    <a:pt x="2104" y="2516"/>
                    <a:pt x="1875" y="2127"/>
                  </a:cubicBezTo>
                  <a:cubicBezTo>
                    <a:pt x="1509" y="1304"/>
                    <a:pt x="1304" y="389"/>
                    <a:pt x="366" y="0"/>
                  </a:cubicBezTo>
                  <a:close/>
                </a:path>
              </a:pathLst>
            </a:custGeom>
            <a:solidFill>
              <a:srgbClr val="A735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56" name="Google Shape;1070;p35">
              <a:extLst>
                <a:ext uri="{FF2B5EF4-FFF2-40B4-BE49-F238E27FC236}">
                  <a16:creationId xmlns:a16="http://schemas.microsoft.com/office/drawing/2014/main" id="{54024290-D4DD-CB71-DA28-A86B2984D188}"/>
                </a:ext>
              </a:extLst>
            </p:cNvPr>
            <p:cNvSpPr/>
            <p:nvPr/>
          </p:nvSpPr>
          <p:spPr>
            <a:xfrm>
              <a:off x="3810550" y="5313475"/>
              <a:ext cx="120650" cy="38375"/>
            </a:xfrm>
            <a:custGeom>
              <a:avLst/>
              <a:gdLst/>
              <a:ahLst/>
              <a:cxnLst/>
              <a:rect l="l" t="t" r="r" b="b"/>
              <a:pathLst>
                <a:path w="4826" h="1535" extrusionOk="0">
                  <a:moveTo>
                    <a:pt x="3598" y="1"/>
                  </a:moveTo>
                  <a:cubicBezTo>
                    <a:pt x="3174" y="1"/>
                    <a:pt x="2774" y="258"/>
                    <a:pt x="2356" y="408"/>
                  </a:cubicBezTo>
                  <a:cubicBezTo>
                    <a:pt x="2071" y="597"/>
                    <a:pt x="1744" y="699"/>
                    <a:pt x="1410" y="699"/>
                  </a:cubicBezTo>
                  <a:cubicBezTo>
                    <a:pt x="1260" y="699"/>
                    <a:pt x="1109" y="679"/>
                    <a:pt x="961" y="636"/>
                  </a:cubicBezTo>
                  <a:cubicBezTo>
                    <a:pt x="869" y="614"/>
                    <a:pt x="755" y="614"/>
                    <a:pt x="641" y="614"/>
                  </a:cubicBezTo>
                  <a:cubicBezTo>
                    <a:pt x="503" y="636"/>
                    <a:pt x="343" y="705"/>
                    <a:pt x="229" y="774"/>
                  </a:cubicBezTo>
                  <a:cubicBezTo>
                    <a:pt x="138" y="842"/>
                    <a:pt x="69" y="911"/>
                    <a:pt x="0" y="1002"/>
                  </a:cubicBezTo>
                  <a:cubicBezTo>
                    <a:pt x="92" y="1162"/>
                    <a:pt x="183" y="1322"/>
                    <a:pt x="275" y="1482"/>
                  </a:cubicBezTo>
                  <a:cubicBezTo>
                    <a:pt x="503" y="1518"/>
                    <a:pt x="733" y="1535"/>
                    <a:pt x="965" y="1535"/>
                  </a:cubicBezTo>
                  <a:cubicBezTo>
                    <a:pt x="1640" y="1535"/>
                    <a:pt x="2320" y="1389"/>
                    <a:pt x="2950" y="1117"/>
                  </a:cubicBezTo>
                  <a:cubicBezTo>
                    <a:pt x="3362" y="957"/>
                    <a:pt x="3796" y="819"/>
                    <a:pt x="4254" y="774"/>
                  </a:cubicBezTo>
                  <a:cubicBezTo>
                    <a:pt x="4459" y="751"/>
                    <a:pt x="4665" y="682"/>
                    <a:pt x="4825" y="545"/>
                  </a:cubicBezTo>
                  <a:cubicBezTo>
                    <a:pt x="4619" y="476"/>
                    <a:pt x="4414" y="476"/>
                    <a:pt x="4299" y="271"/>
                  </a:cubicBezTo>
                  <a:cubicBezTo>
                    <a:pt x="4054" y="73"/>
                    <a:pt x="3823" y="1"/>
                    <a:pt x="3598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57" name="Google Shape;1071;p35">
              <a:extLst>
                <a:ext uri="{FF2B5EF4-FFF2-40B4-BE49-F238E27FC236}">
                  <a16:creationId xmlns:a16="http://schemas.microsoft.com/office/drawing/2014/main" id="{56B9B675-628A-4873-D1E5-A5EB55812793}"/>
                </a:ext>
              </a:extLst>
            </p:cNvPr>
            <p:cNvSpPr/>
            <p:nvPr/>
          </p:nvSpPr>
          <p:spPr>
            <a:xfrm>
              <a:off x="3250875" y="5157800"/>
              <a:ext cx="89225" cy="66975"/>
            </a:xfrm>
            <a:custGeom>
              <a:avLst/>
              <a:gdLst/>
              <a:ahLst/>
              <a:cxnLst/>
              <a:rect l="l" t="t" r="r" b="b"/>
              <a:pathLst>
                <a:path w="3569" h="2679" extrusionOk="0">
                  <a:moveTo>
                    <a:pt x="419" y="0"/>
                  </a:moveTo>
                  <a:cubicBezTo>
                    <a:pt x="395" y="0"/>
                    <a:pt x="370" y="1"/>
                    <a:pt x="344" y="3"/>
                  </a:cubicBezTo>
                  <a:cubicBezTo>
                    <a:pt x="230" y="26"/>
                    <a:pt x="138" y="95"/>
                    <a:pt x="47" y="163"/>
                  </a:cubicBezTo>
                  <a:cubicBezTo>
                    <a:pt x="24" y="163"/>
                    <a:pt x="1" y="186"/>
                    <a:pt x="1" y="255"/>
                  </a:cubicBezTo>
                  <a:cubicBezTo>
                    <a:pt x="1" y="346"/>
                    <a:pt x="24" y="415"/>
                    <a:pt x="92" y="461"/>
                  </a:cubicBezTo>
                  <a:cubicBezTo>
                    <a:pt x="458" y="895"/>
                    <a:pt x="733" y="1421"/>
                    <a:pt x="1259" y="1696"/>
                  </a:cubicBezTo>
                  <a:cubicBezTo>
                    <a:pt x="1876" y="2039"/>
                    <a:pt x="2493" y="2359"/>
                    <a:pt x="3111" y="2679"/>
                  </a:cubicBezTo>
                  <a:cubicBezTo>
                    <a:pt x="3294" y="2656"/>
                    <a:pt x="3431" y="2542"/>
                    <a:pt x="3500" y="2382"/>
                  </a:cubicBezTo>
                  <a:cubicBezTo>
                    <a:pt x="3568" y="1398"/>
                    <a:pt x="2653" y="1558"/>
                    <a:pt x="2173" y="1192"/>
                  </a:cubicBezTo>
                  <a:cubicBezTo>
                    <a:pt x="2059" y="1147"/>
                    <a:pt x="1967" y="1101"/>
                    <a:pt x="1876" y="1032"/>
                  </a:cubicBezTo>
                  <a:cubicBezTo>
                    <a:pt x="1693" y="941"/>
                    <a:pt x="1533" y="827"/>
                    <a:pt x="1373" y="689"/>
                  </a:cubicBezTo>
                  <a:cubicBezTo>
                    <a:pt x="1090" y="407"/>
                    <a:pt x="890" y="0"/>
                    <a:pt x="419" y="0"/>
                  </a:cubicBezTo>
                  <a:close/>
                </a:path>
              </a:pathLst>
            </a:custGeom>
            <a:solidFill>
              <a:srgbClr val="A42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58" name="Google Shape;1072;p35">
              <a:extLst>
                <a:ext uri="{FF2B5EF4-FFF2-40B4-BE49-F238E27FC236}">
                  <a16:creationId xmlns:a16="http://schemas.microsoft.com/office/drawing/2014/main" id="{CC73AFCC-A194-0FD8-C983-1ABD4F1B07EC}"/>
                </a:ext>
              </a:extLst>
            </p:cNvPr>
            <p:cNvSpPr/>
            <p:nvPr/>
          </p:nvSpPr>
          <p:spPr>
            <a:xfrm>
              <a:off x="4142675" y="5164600"/>
              <a:ext cx="95500" cy="73325"/>
            </a:xfrm>
            <a:custGeom>
              <a:avLst/>
              <a:gdLst/>
              <a:ahLst/>
              <a:cxnLst/>
              <a:rect l="l" t="t" r="r" b="b"/>
              <a:pathLst>
                <a:path w="3820" h="2933" extrusionOk="0">
                  <a:moveTo>
                    <a:pt x="3210" y="0"/>
                  </a:moveTo>
                  <a:cubicBezTo>
                    <a:pt x="3185" y="0"/>
                    <a:pt x="3160" y="2"/>
                    <a:pt x="3134" y="6"/>
                  </a:cubicBezTo>
                  <a:cubicBezTo>
                    <a:pt x="3042" y="29"/>
                    <a:pt x="2928" y="52"/>
                    <a:pt x="2859" y="97"/>
                  </a:cubicBezTo>
                  <a:cubicBezTo>
                    <a:pt x="2676" y="189"/>
                    <a:pt x="2493" y="303"/>
                    <a:pt x="2333" y="417"/>
                  </a:cubicBezTo>
                  <a:lnTo>
                    <a:pt x="2105" y="577"/>
                  </a:lnTo>
                  <a:cubicBezTo>
                    <a:pt x="1967" y="646"/>
                    <a:pt x="1830" y="738"/>
                    <a:pt x="1716" y="806"/>
                  </a:cubicBezTo>
                  <a:cubicBezTo>
                    <a:pt x="1624" y="852"/>
                    <a:pt x="1533" y="920"/>
                    <a:pt x="1464" y="989"/>
                  </a:cubicBezTo>
                  <a:cubicBezTo>
                    <a:pt x="961" y="1538"/>
                    <a:pt x="1" y="1675"/>
                    <a:pt x="24" y="2635"/>
                  </a:cubicBezTo>
                  <a:lnTo>
                    <a:pt x="24" y="2933"/>
                  </a:lnTo>
                  <a:cubicBezTo>
                    <a:pt x="1419" y="2178"/>
                    <a:pt x="2676" y="1263"/>
                    <a:pt x="3820" y="166"/>
                  </a:cubicBezTo>
                  <a:lnTo>
                    <a:pt x="3545" y="166"/>
                  </a:lnTo>
                  <a:cubicBezTo>
                    <a:pt x="3449" y="51"/>
                    <a:pt x="3338" y="0"/>
                    <a:pt x="3210" y="0"/>
                  </a:cubicBez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59" name="Google Shape;1073;p35">
              <a:extLst>
                <a:ext uri="{FF2B5EF4-FFF2-40B4-BE49-F238E27FC236}">
                  <a16:creationId xmlns:a16="http://schemas.microsoft.com/office/drawing/2014/main" id="{0317789B-FC5D-DD4F-51E7-A99465E8CEA0}"/>
                </a:ext>
              </a:extLst>
            </p:cNvPr>
            <p:cNvSpPr/>
            <p:nvPr/>
          </p:nvSpPr>
          <p:spPr>
            <a:xfrm>
              <a:off x="3433825" y="5269725"/>
              <a:ext cx="128650" cy="52825"/>
            </a:xfrm>
            <a:custGeom>
              <a:avLst/>
              <a:gdLst/>
              <a:ahLst/>
              <a:cxnLst/>
              <a:rect l="l" t="t" r="r" b="b"/>
              <a:pathLst>
                <a:path w="5146" h="2113" extrusionOk="0">
                  <a:moveTo>
                    <a:pt x="804" y="0"/>
                  </a:moveTo>
                  <a:cubicBezTo>
                    <a:pt x="656" y="0"/>
                    <a:pt x="503" y="29"/>
                    <a:pt x="343" y="100"/>
                  </a:cubicBezTo>
                  <a:cubicBezTo>
                    <a:pt x="160" y="168"/>
                    <a:pt x="46" y="328"/>
                    <a:pt x="0" y="511"/>
                  </a:cubicBezTo>
                  <a:cubicBezTo>
                    <a:pt x="46" y="580"/>
                    <a:pt x="92" y="649"/>
                    <a:pt x="160" y="694"/>
                  </a:cubicBezTo>
                  <a:cubicBezTo>
                    <a:pt x="1327" y="1106"/>
                    <a:pt x="2470" y="1540"/>
                    <a:pt x="3636" y="1952"/>
                  </a:cubicBezTo>
                  <a:cubicBezTo>
                    <a:pt x="3842" y="1998"/>
                    <a:pt x="4048" y="2021"/>
                    <a:pt x="4253" y="2021"/>
                  </a:cubicBezTo>
                  <a:cubicBezTo>
                    <a:pt x="4369" y="2083"/>
                    <a:pt x="4494" y="2113"/>
                    <a:pt x="4620" y="2113"/>
                  </a:cubicBezTo>
                  <a:cubicBezTo>
                    <a:pt x="4768" y="2113"/>
                    <a:pt x="4918" y="2072"/>
                    <a:pt x="5054" y="1998"/>
                  </a:cubicBezTo>
                  <a:cubicBezTo>
                    <a:pt x="5145" y="1906"/>
                    <a:pt x="5145" y="1769"/>
                    <a:pt x="5077" y="1678"/>
                  </a:cubicBezTo>
                  <a:cubicBezTo>
                    <a:pt x="4894" y="1540"/>
                    <a:pt x="4665" y="1449"/>
                    <a:pt x="4436" y="1449"/>
                  </a:cubicBezTo>
                  <a:cubicBezTo>
                    <a:pt x="4231" y="1426"/>
                    <a:pt x="4002" y="1380"/>
                    <a:pt x="3819" y="1312"/>
                  </a:cubicBezTo>
                  <a:cubicBezTo>
                    <a:pt x="3545" y="1243"/>
                    <a:pt x="3316" y="1129"/>
                    <a:pt x="3087" y="992"/>
                  </a:cubicBezTo>
                  <a:cubicBezTo>
                    <a:pt x="2699" y="740"/>
                    <a:pt x="2310" y="534"/>
                    <a:pt x="1875" y="374"/>
                  </a:cubicBezTo>
                  <a:cubicBezTo>
                    <a:pt x="1530" y="193"/>
                    <a:pt x="1184" y="0"/>
                    <a:pt x="804" y="0"/>
                  </a:cubicBez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60" name="Google Shape;1074;p35">
              <a:extLst>
                <a:ext uri="{FF2B5EF4-FFF2-40B4-BE49-F238E27FC236}">
                  <a16:creationId xmlns:a16="http://schemas.microsoft.com/office/drawing/2014/main" id="{63BD11DC-3AC8-0829-0FD4-D561E64140C9}"/>
                </a:ext>
              </a:extLst>
            </p:cNvPr>
            <p:cNvSpPr/>
            <p:nvPr/>
          </p:nvSpPr>
          <p:spPr>
            <a:xfrm>
              <a:off x="3328625" y="5216550"/>
              <a:ext cx="98500" cy="55450"/>
            </a:xfrm>
            <a:custGeom>
              <a:avLst/>
              <a:gdLst/>
              <a:ahLst/>
              <a:cxnLst/>
              <a:rect l="l" t="t" r="r" b="b"/>
              <a:pathLst>
                <a:path w="3940" h="2218" extrusionOk="0">
                  <a:moveTo>
                    <a:pt x="532" y="0"/>
                  </a:moveTo>
                  <a:cubicBezTo>
                    <a:pt x="447" y="0"/>
                    <a:pt x="361" y="26"/>
                    <a:pt x="275" y="77"/>
                  </a:cubicBezTo>
                  <a:lnTo>
                    <a:pt x="1" y="329"/>
                  </a:lnTo>
                  <a:cubicBezTo>
                    <a:pt x="161" y="557"/>
                    <a:pt x="390" y="740"/>
                    <a:pt x="664" y="832"/>
                  </a:cubicBezTo>
                  <a:cubicBezTo>
                    <a:pt x="1601" y="1289"/>
                    <a:pt x="2516" y="1724"/>
                    <a:pt x="3431" y="2158"/>
                  </a:cubicBezTo>
                  <a:cubicBezTo>
                    <a:pt x="3484" y="2199"/>
                    <a:pt x="3544" y="2218"/>
                    <a:pt x="3604" y="2218"/>
                  </a:cubicBezTo>
                  <a:cubicBezTo>
                    <a:pt x="3776" y="2218"/>
                    <a:pt x="3939" y="2065"/>
                    <a:pt x="3888" y="1861"/>
                  </a:cubicBezTo>
                  <a:lnTo>
                    <a:pt x="3865" y="1701"/>
                  </a:lnTo>
                  <a:cubicBezTo>
                    <a:pt x="3774" y="1541"/>
                    <a:pt x="3659" y="1426"/>
                    <a:pt x="3499" y="1358"/>
                  </a:cubicBezTo>
                  <a:cubicBezTo>
                    <a:pt x="2585" y="809"/>
                    <a:pt x="1624" y="352"/>
                    <a:pt x="618" y="9"/>
                  </a:cubicBezTo>
                  <a:cubicBezTo>
                    <a:pt x="590" y="3"/>
                    <a:pt x="561" y="0"/>
                    <a:pt x="532" y="0"/>
                  </a:cubicBezTo>
                  <a:close/>
                </a:path>
              </a:pathLst>
            </a:custGeom>
            <a:solidFill>
              <a:srgbClr val="972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61" name="Google Shape;1075;p35">
              <a:extLst>
                <a:ext uri="{FF2B5EF4-FFF2-40B4-BE49-F238E27FC236}">
                  <a16:creationId xmlns:a16="http://schemas.microsoft.com/office/drawing/2014/main" id="{49A2A4FC-C472-A691-E442-4FDED3BAD0F1}"/>
                </a:ext>
              </a:extLst>
            </p:cNvPr>
            <p:cNvSpPr/>
            <p:nvPr/>
          </p:nvSpPr>
          <p:spPr>
            <a:xfrm>
              <a:off x="3027925" y="4822300"/>
              <a:ext cx="45200" cy="65775"/>
            </a:xfrm>
            <a:custGeom>
              <a:avLst/>
              <a:gdLst/>
              <a:ahLst/>
              <a:cxnLst/>
              <a:rect l="l" t="t" r="r" b="b"/>
              <a:pathLst>
                <a:path w="1808" h="2631" extrusionOk="0">
                  <a:moveTo>
                    <a:pt x="413" y="1"/>
                  </a:moveTo>
                  <a:lnTo>
                    <a:pt x="275" y="46"/>
                  </a:lnTo>
                  <a:lnTo>
                    <a:pt x="1" y="321"/>
                  </a:lnTo>
                  <a:cubicBezTo>
                    <a:pt x="70" y="595"/>
                    <a:pt x="161" y="847"/>
                    <a:pt x="230" y="1121"/>
                  </a:cubicBezTo>
                  <a:cubicBezTo>
                    <a:pt x="367" y="1670"/>
                    <a:pt x="595" y="2196"/>
                    <a:pt x="961" y="2630"/>
                  </a:cubicBezTo>
                  <a:lnTo>
                    <a:pt x="1259" y="2333"/>
                  </a:lnTo>
                  <a:cubicBezTo>
                    <a:pt x="1556" y="2310"/>
                    <a:pt x="1785" y="2219"/>
                    <a:pt x="1807" y="1876"/>
                  </a:cubicBezTo>
                  <a:cubicBezTo>
                    <a:pt x="1716" y="1739"/>
                    <a:pt x="1602" y="1647"/>
                    <a:pt x="1442" y="1578"/>
                  </a:cubicBezTo>
                  <a:cubicBezTo>
                    <a:pt x="1259" y="1464"/>
                    <a:pt x="1099" y="1304"/>
                    <a:pt x="984" y="1121"/>
                  </a:cubicBezTo>
                  <a:cubicBezTo>
                    <a:pt x="893" y="1007"/>
                    <a:pt x="824" y="892"/>
                    <a:pt x="778" y="755"/>
                  </a:cubicBezTo>
                  <a:cubicBezTo>
                    <a:pt x="756" y="641"/>
                    <a:pt x="733" y="549"/>
                    <a:pt x="710" y="458"/>
                  </a:cubicBezTo>
                  <a:cubicBezTo>
                    <a:pt x="687" y="321"/>
                    <a:pt x="641" y="184"/>
                    <a:pt x="550" y="69"/>
                  </a:cubicBezTo>
                  <a:lnTo>
                    <a:pt x="413" y="1"/>
                  </a:lnTo>
                  <a:close/>
                </a:path>
              </a:pathLst>
            </a:custGeom>
            <a:solidFill>
              <a:srgbClr val="AA45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62" name="Google Shape;1076;p35">
              <a:extLst>
                <a:ext uri="{FF2B5EF4-FFF2-40B4-BE49-F238E27FC236}">
                  <a16:creationId xmlns:a16="http://schemas.microsoft.com/office/drawing/2014/main" id="{315D82CF-3539-7758-26D2-437941B4C0B1}"/>
                </a:ext>
              </a:extLst>
            </p:cNvPr>
            <p:cNvSpPr/>
            <p:nvPr/>
          </p:nvSpPr>
          <p:spPr>
            <a:xfrm>
              <a:off x="3001075" y="4429575"/>
              <a:ext cx="17750" cy="38325"/>
            </a:xfrm>
            <a:custGeom>
              <a:avLst/>
              <a:gdLst/>
              <a:ahLst/>
              <a:cxnLst/>
              <a:rect l="l" t="t" r="r" b="b"/>
              <a:pathLst>
                <a:path w="710" h="1533" extrusionOk="0">
                  <a:moveTo>
                    <a:pt x="343" y="0"/>
                  </a:moveTo>
                  <a:cubicBezTo>
                    <a:pt x="229" y="320"/>
                    <a:pt x="137" y="641"/>
                    <a:pt x="46" y="938"/>
                  </a:cubicBezTo>
                  <a:cubicBezTo>
                    <a:pt x="46" y="984"/>
                    <a:pt x="46" y="1029"/>
                    <a:pt x="46" y="1075"/>
                  </a:cubicBezTo>
                  <a:cubicBezTo>
                    <a:pt x="92" y="1235"/>
                    <a:pt x="0" y="1532"/>
                    <a:pt x="275" y="1532"/>
                  </a:cubicBezTo>
                  <a:cubicBezTo>
                    <a:pt x="458" y="1532"/>
                    <a:pt x="526" y="1304"/>
                    <a:pt x="526" y="1144"/>
                  </a:cubicBezTo>
                  <a:cubicBezTo>
                    <a:pt x="549" y="778"/>
                    <a:pt x="709" y="343"/>
                    <a:pt x="343" y="0"/>
                  </a:cubicBezTo>
                  <a:close/>
                </a:path>
              </a:pathLst>
            </a:custGeom>
            <a:solidFill>
              <a:srgbClr val="E699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63" name="Google Shape;1077;p35">
              <a:extLst>
                <a:ext uri="{FF2B5EF4-FFF2-40B4-BE49-F238E27FC236}">
                  <a16:creationId xmlns:a16="http://schemas.microsoft.com/office/drawing/2014/main" id="{481DF76C-D921-4118-C27C-08C1EFAC5647}"/>
                </a:ext>
              </a:extLst>
            </p:cNvPr>
            <p:cNvSpPr/>
            <p:nvPr/>
          </p:nvSpPr>
          <p:spPr>
            <a:xfrm>
              <a:off x="3013650" y="4383825"/>
              <a:ext cx="15450" cy="34550"/>
            </a:xfrm>
            <a:custGeom>
              <a:avLst/>
              <a:gdLst/>
              <a:ahLst/>
              <a:cxnLst/>
              <a:rect l="l" t="t" r="r" b="b"/>
              <a:pathLst>
                <a:path w="618" h="1382" extrusionOk="0">
                  <a:moveTo>
                    <a:pt x="435" y="1"/>
                  </a:moveTo>
                  <a:cubicBezTo>
                    <a:pt x="383" y="1"/>
                    <a:pt x="332" y="24"/>
                    <a:pt x="298" y="70"/>
                  </a:cubicBezTo>
                  <a:cubicBezTo>
                    <a:pt x="115" y="435"/>
                    <a:pt x="0" y="870"/>
                    <a:pt x="23" y="1304"/>
                  </a:cubicBezTo>
                  <a:cubicBezTo>
                    <a:pt x="71" y="1353"/>
                    <a:pt x="126" y="1382"/>
                    <a:pt x="177" y="1382"/>
                  </a:cubicBezTo>
                  <a:cubicBezTo>
                    <a:pt x="223" y="1382"/>
                    <a:pt x="265" y="1358"/>
                    <a:pt x="298" y="1304"/>
                  </a:cubicBezTo>
                  <a:cubicBezTo>
                    <a:pt x="526" y="939"/>
                    <a:pt x="618" y="504"/>
                    <a:pt x="572" y="70"/>
                  </a:cubicBezTo>
                  <a:cubicBezTo>
                    <a:pt x="538" y="24"/>
                    <a:pt x="486" y="1"/>
                    <a:pt x="435" y="1"/>
                  </a:cubicBezTo>
                  <a:close/>
                </a:path>
              </a:pathLst>
            </a:custGeom>
            <a:solidFill>
              <a:srgbClr val="DF8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64" name="Google Shape;1078;p35">
              <a:extLst>
                <a:ext uri="{FF2B5EF4-FFF2-40B4-BE49-F238E27FC236}">
                  <a16:creationId xmlns:a16="http://schemas.microsoft.com/office/drawing/2014/main" id="{3E77AD11-97D1-7D49-6355-6B6D40A90406}"/>
                </a:ext>
              </a:extLst>
            </p:cNvPr>
            <p:cNvSpPr/>
            <p:nvPr/>
          </p:nvSpPr>
          <p:spPr>
            <a:xfrm>
              <a:off x="3021650" y="4354675"/>
              <a:ext cx="20600" cy="30900"/>
            </a:xfrm>
            <a:custGeom>
              <a:avLst/>
              <a:gdLst/>
              <a:ahLst/>
              <a:cxnLst/>
              <a:rect l="l" t="t" r="r" b="b"/>
              <a:pathLst>
                <a:path w="824" h="1236" extrusionOk="0">
                  <a:moveTo>
                    <a:pt x="275" y="1"/>
                  </a:moveTo>
                  <a:cubicBezTo>
                    <a:pt x="252" y="229"/>
                    <a:pt x="229" y="458"/>
                    <a:pt x="229" y="710"/>
                  </a:cubicBezTo>
                  <a:cubicBezTo>
                    <a:pt x="160" y="801"/>
                    <a:pt x="115" y="893"/>
                    <a:pt x="46" y="984"/>
                  </a:cubicBezTo>
                  <a:lnTo>
                    <a:pt x="0" y="1236"/>
                  </a:lnTo>
                  <a:lnTo>
                    <a:pt x="252" y="1236"/>
                  </a:lnTo>
                  <a:cubicBezTo>
                    <a:pt x="824" y="527"/>
                    <a:pt x="824" y="481"/>
                    <a:pt x="275" y="1"/>
                  </a:cubicBezTo>
                  <a:close/>
                </a:path>
              </a:pathLst>
            </a:custGeom>
            <a:solidFill>
              <a:srgbClr val="E28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65" name="Google Shape;1079;p35">
              <a:extLst>
                <a:ext uri="{FF2B5EF4-FFF2-40B4-BE49-F238E27FC236}">
                  <a16:creationId xmlns:a16="http://schemas.microsoft.com/office/drawing/2014/main" id="{618F9AB4-1BB0-008C-9CD1-A49F28401183}"/>
                </a:ext>
              </a:extLst>
            </p:cNvPr>
            <p:cNvSpPr/>
            <p:nvPr/>
          </p:nvSpPr>
          <p:spPr>
            <a:xfrm>
              <a:off x="3218875" y="5137300"/>
              <a:ext cx="24025" cy="20600"/>
            </a:xfrm>
            <a:custGeom>
              <a:avLst/>
              <a:gdLst/>
              <a:ahLst/>
              <a:cxnLst/>
              <a:rect l="l" t="t" r="r" b="b"/>
              <a:pathLst>
                <a:path w="961" h="824" extrusionOk="0">
                  <a:moveTo>
                    <a:pt x="389" y="0"/>
                  </a:moveTo>
                  <a:lnTo>
                    <a:pt x="0" y="46"/>
                  </a:lnTo>
                  <a:cubicBezTo>
                    <a:pt x="160" y="389"/>
                    <a:pt x="458" y="686"/>
                    <a:pt x="801" y="823"/>
                  </a:cubicBezTo>
                  <a:cubicBezTo>
                    <a:pt x="892" y="823"/>
                    <a:pt x="961" y="755"/>
                    <a:pt x="961" y="663"/>
                  </a:cubicBezTo>
                  <a:cubicBezTo>
                    <a:pt x="961" y="526"/>
                    <a:pt x="892" y="389"/>
                    <a:pt x="824" y="297"/>
                  </a:cubicBezTo>
                  <a:cubicBezTo>
                    <a:pt x="778" y="252"/>
                    <a:pt x="755" y="229"/>
                    <a:pt x="732" y="183"/>
                  </a:cubicBezTo>
                  <a:cubicBezTo>
                    <a:pt x="664" y="137"/>
                    <a:pt x="595" y="69"/>
                    <a:pt x="503" y="46"/>
                  </a:cubicBezTo>
                  <a:lnTo>
                    <a:pt x="389" y="0"/>
                  </a:lnTo>
                  <a:close/>
                </a:path>
              </a:pathLst>
            </a:custGeom>
            <a:solidFill>
              <a:srgbClr val="A035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66" name="Google Shape;1080;p35">
              <a:extLst>
                <a:ext uri="{FF2B5EF4-FFF2-40B4-BE49-F238E27FC236}">
                  <a16:creationId xmlns:a16="http://schemas.microsoft.com/office/drawing/2014/main" id="{AD3CC3AE-8C8B-1C87-3B1A-EEA620813FEA}"/>
                </a:ext>
              </a:extLst>
            </p:cNvPr>
            <p:cNvSpPr/>
            <p:nvPr/>
          </p:nvSpPr>
          <p:spPr>
            <a:xfrm>
              <a:off x="3420675" y="5265225"/>
              <a:ext cx="20600" cy="17300"/>
            </a:xfrm>
            <a:custGeom>
              <a:avLst/>
              <a:gdLst/>
              <a:ahLst/>
              <a:cxnLst/>
              <a:rect l="l" t="t" r="r" b="b"/>
              <a:pathLst>
                <a:path w="824" h="692" extrusionOk="0">
                  <a:moveTo>
                    <a:pt x="344" y="1"/>
                  </a:moveTo>
                  <a:cubicBezTo>
                    <a:pt x="240" y="1"/>
                    <a:pt x="129" y="66"/>
                    <a:pt x="69" y="165"/>
                  </a:cubicBezTo>
                  <a:cubicBezTo>
                    <a:pt x="46" y="165"/>
                    <a:pt x="46" y="188"/>
                    <a:pt x="23" y="234"/>
                  </a:cubicBezTo>
                  <a:cubicBezTo>
                    <a:pt x="0" y="280"/>
                    <a:pt x="23" y="325"/>
                    <a:pt x="69" y="394"/>
                  </a:cubicBezTo>
                  <a:lnTo>
                    <a:pt x="526" y="691"/>
                  </a:lnTo>
                  <a:lnTo>
                    <a:pt x="824" y="417"/>
                  </a:lnTo>
                  <a:cubicBezTo>
                    <a:pt x="824" y="371"/>
                    <a:pt x="824" y="325"/>
                    <a:pt x="801" y="280"/>
                  </a:cubicBezTo>
                  <a:cubicBezTo>
                    <a:pt x="755" y="211"/>
                    <a:pt x="709" y="143"/>
                    <a:pt x="641" y="97"/>
                  </a:cubicBezTo>
                  <a:cubicBezTo>
                    <a:pt x="549" y="51"/>
                    <a:pt x="481" y="28"/>
                    <a:pt x="389" y="5"/>
                  </a:cubicBezTo>
                  <a:cubicBezTo>
                    <a:pt x="374" y="2"/>
                    <a:pt x="359" y="1"/>
                    <a:pt x="344" y="1"/>
                  </a:cubicBezTo>
                  <a:close/>
                </a:path>
              </a:pathLst>
            </a:custGeom>
            <a:solidFill>
              <a:srgbClr val="972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67" name="Google Shape;1081;p35">
              <a:extLst>
                <a:ext uri="{FF2B5EF4-FFF2-40B4-BE49-F238E27FC236}">
                  <a16:creationId xmlns:a16="http://schemas.microsoft.com/office/drawing/2014/main" id="{40131D8C-758B-F379-2A2C-4957D33A748E}"/>
                </a:ext>
              </a:extLst>
            </p:cNvPr>
            <p:cNvSpPr/>
            <p:nvPr/>
          </p:nvSpPr>
          <p:spPr>
            <a:xfrm>
              <a:off x="3540150" y="5319075"/>
              <a:ext cx="20025" cy="6425"/>
            </a:xfrm>
            <a:custGeom>
              <a:avLst/>
              <a:gdLst/>
              <a:ahLst/>
              <a:cxnLst/>
              <a:rect l="l" t="t" r="r" b="b"/>
              <a:pathLst>
                <a:path w="801" h="257" extrusionOk="0">
                  <a:moveTo>
                    <a:pt x="801" y="1"/>
                  </a:moveTo>
                  <a:lnTo>
                    <a:pt x="0" y="47"/>
                  </a:lnTo>
                  <a:cubicBezTo>
                    <a:pt x="201" y="187"/>
                    <a:pt x="453" y="257"/>
                    <a:pt x="697" y="257"/>
                  </a:cubicBezTo>
                  <a:cubicBezTo>
                    <a:pt x="732" y="257"/>
                    <a:pt x="766" y="255"/>
                    <a:pt x="801" y="252"/>
                  </a:cubicBezTo>
                  <a:lnTo>
                    <a:pt x="801" y="1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68" name="Google Shape;1082;p35">
              <a:extLst>
                <a:ext uri="{FF2B5EF4-FFF2-40B4-BE49-F238E27FC236}">
                  <a16:creationId xmlns:a16="http://schemas.microsoft.com/office/drawing/2014/main" id="{5FEB3BF1-F183-2BEB-3780-0F240FE15815}"/>
                </a:ext>
              </a:extLst>
            </p:cNvPr>
            <p:cNvSpPr/>
            <p:nvPr/>
          </p:nvSpPr>
          <p:spPr>
            <a:xfrm>
              <a:off x="3583600" y="5333375"/>
              <a:ext cx="16025" cy="3450"/>
            </a:xfrm>
            <a:custGeom>
              <a:avLst/>
              <a:gdLst/>
              <a:ahLst/>
              <a:cxnLst/>
              <a:rect l="l" t="t" r="r" b="b"/>
              <a:pathLst>
                <a:path w="641" h="138" extrusionOk="0">
                  <a:moveTo>
                    <a:pt x="0" y="0"/>
                  </a:moveTo>
                  <a:cubicBezTo>
                    <a:pt x="80" y="92"/>
                    <a:pt x="200" y="138"/>
                    <a:pt x="320" y="138"/>
                  </a:cubicBezTo>
                  <a:cubicBezTo>
                    <a:pt x="441" y="138"/>
                    <a:pt x="561" y="92"/>
                    <a:pt x="641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69" name="Google Shape;1083;p35">
              <a:extLst>
                <a:ext uri="{FF2B5EF4-FFF2-40B4-BE49-F238E27FC236}">
                  <a16:creationId xmlns:a16="http://schemas.microsoft.com/office/drawing/2014/main" id="{D0413E78-E8DB-71FC-4619-731973292D89}"/>
                </a:ext>
              </a:extLst>
            </p:cNvPr>
            <p:cNvSpPr/>
            <p:nvPr/>
          </p:nvSpPr>
          <p:spPr>
            <a:xfrm>
              <a:off x="3634475" y="5338450"/>
              <a:ext cx="13175" cy="5575"/>
            </a:xfrm>
            <a:custGeom>
              <a:avLst/>
              <a:gdLst/>
              <a:ahLst/>
              <a:cxnLst/>
              <a:rect l="l" t="t" r="r" b="b"/>
              <a:pathLst>
                <a:path w="527" h="223" extrusionOk="0">
                  <a:moveTo>
                    <a:pt x="147" y="0"/>
                  </a:moveTo>
                  <a:cubicBezTo>
                    <a:pt x="97" y="0"/>
                    <a:pt x="47" y="9"/>
                    <a:pt x="0" y="26"/>
                  </a:cubicBezTo>
                  <a:cubicBezTo>
                    <a:pt x="91" y="154"/>
                    <a:pt x="240" y="223"/>
                    <a:pt x="401" y="223"/>
                  </a:cubicBezTo>
                  <a:cubicBezTo>
                    <a:pt x="442" y="223"/>
                    <a:pt x="484" y="218"/>
                    <a:pt x="526" y="209"/>
                  </a:cubicBezTo>
                  <a:cubicBezTo>
                    <a:pt x="441" y="73"/>
                    <a:pt x="293" y="0"/>
                    <a:pt x="147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70" name="Google Shape;1084;p35">
              <a:extLst>
                <a:ext uri="{FF2B5EF4-FFF2-40B4-BE49-F238E27FC236}">
                  <a16:creationId xmlns:a16="http://schemas.microsoft.com/office/drawing/2014/main" id="{5A8C1031-1C8B-F95D-4DC9-34DCD90EE4A2}"/>
                </a:ext>
              </a:extLst>
            </p:cNvPr>
            <p:cNvSpPr/>
            <p:nvPr/>
          </p:nvSpPr>
          <p:spPr>
            <a:xfrm>
              <a:off x="3238875" y="5156025"/>
              <a:ext cx="9175" cy="7600"/>
            </a:xfrm>
            <a:custGeom>
              <a:avLst/>
              <a:gdLst/>
              <a:ahLst/>
              <a:cxnLst/>
              <a:rect l="l" t="t" r="r" b="b"/>
              <a:pathLst>
                <a:path w="367" h="304" extrusionOk="0">
                  <a:moveTo>
                    <a:pt x="126" y="0"/>
                  </a:moveTo>
                  <a:cubicBezTo>
                    <a:pt x="107" y="0"/>
                    <a:pt x="88" y="2"/>
                    <a:pt x="69" y="6"/>
                  </a:cubicBezTo>
                  <a:lnTo>
                    <a:pt x="1" y="74"/>
                  </a:lnTo>
                  <a:cubicBezTo>
                    <a:pt x="46" y="212"/>
                    <a:pt x="161" y="280"/>
                    <a:pt x="298" y="303"/>
                  </a:cubicBezTo>
                  <a:cubicBezTo>
                    <a:pt x="321" y="257"/>
                    <a:pt x="344" y="212"/>
                    <a:pt x="367" y="143"/>
                  </a:cubicBezTo>
                  <a:cubicBezTo>
                    <a:pt x="309" y="48"/>
                    <a:pt x="221" y="0"/>
                    <a:pt x="126" y="0"/>
                  </a:cubicBezTo>
                  <a:close/>
                </a:path>
              </a:pathLst>
            </a:custGeom>
            <a:solidFill>
              <a:srgbClr val="A035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71" name="Google Shape;1085;p35">
              <a:extLst>
                <a:ext uri="{FF2B5EF4-FFF2-40B4-BE49-F238E27FC236}">
                  <a16:creationId xmlns:a16="http://schemas.microsoft.com/office/drawing/2014/main" id="{DA29FCF0-4D41-528A-BA56-8628485E77E5}"/>
                </a:ext>
              </a:extLst>
            </p:cNvPr>
            <p:cNvSpPr/>
            <p:nvPr/>
          </p:nvSpPr>
          <p:spPr>
            <a:xfrm>
              <a:off x="3246325" y="5161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160" y="1"/>
                  </a:moveTo>
                  <a:cubicBezTo>
                    <a:pt x="120" y="1"/>
                    <a:pt x="80" y="18"/>
                    <a:pt x="46" y="52"/>
                  </a:cubicBezTo>
                  <a:lnTo>
                    <a:pt x="0" y="98"/>
                  </a:lnTo>
                  <a:cubicBezTo>
                    <a:pt x="46" y="212"/>
                    <a:pt x="137" y="304"/>
                    <a:pt x="274" y="327"/>
                  </a:cubicBezTo>
                  <a:lnTo>
                    <a:pt x="274" y="52"/>
                  </a:lnTo>
                  <a:cubicBezTo>
                    <a:pt x="240" y="18"/>
                    <a:pt x="200" y="1"/>
                    <a:pt x="160" y="1"/>
                  </a:cubicBezTo>
                  <a:close/>
                </a:path>
              </a:pathLst>
            </a:custGeom>
            <a:solidFill>
              <a:srgbClr val="A035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72" name="Google Shape;1086;p35">
              <a:extLst>
                <a:ext uri="{FF2B5EF4-FFF2-40B4-BE49-F238E27FC236}">
                  <a16:creationId xmlns:a16="http://schemas.microsoft.com/office/drawing/2014/main" id="{4C003D2B-95A2-F3C2-F7D0-28706D4332C6}"/>
                </a:ext>
              </a:extLst>
            </p:cNvPr>
            <p:cNvSpPr/>
            <p:nvPr/>
          </p:nvSpPr>
          <p:spPr>
            <a:xfrm>
              <a:off x="3022800" y="4372400"/>
              <a:ext cx="4600" cy="6900"/>
            </a:xfrm>
            <a:custGeom>
              <a:avLst/>
              <a:gdLst/>
              <a:ahLst/>
              <a:cxnLst/>
              <a:rect l="l" t="t" r="r" b="b"/>
              <a:pathLst>
                <a:path w="184" h="276" extrusionOk="0">
                  <a:moveTo>
                    <a:pt x="183" y="1"/>
                  </a:moveTo>
                  <a:cubicBezTo>
                    <a:pt x="114" y="92"/>
                    <a:pt x="69" y="184"/>
                    <a:pt x="0" y="275"/>
                  </a:cubicBezTo>
                  <a:cubicBezTo>
                    <a:pt x="69" y="184"/>
                    <a:pt x="114" y="92"/>
                    <a:pt x="183" y="1"/>
                  </a:cubicBezTo>
                  <a:close/>
                </a:path>
              </a:pathLst>
            </a:custGeom>
            <a:solidFill>
              <a:srgbClr val="EE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73" name="Google Shape;1087;p35">
              <a:extLst>
                <a:ext uri="{FF2B5EF4-FFF2-40B4-BE49-F238E27FC236}">
                  <a16:creationId xmlns:a16="http://schemas.microsoft.com/office/drawing/2014/main" id="{E1552FEC-4E34-ED18-75DD-A45C69CCB015}"/>
                </a:ext>
              </a:extLst>
            </p:cNvPr>
            <p:cNvSpPr/>
            <p:nvPr/>
          </p:nvSpPr>
          <p:spPr>
            <a:xfrm>
              <a:off x="4136975" y="5237900"/>
              <a:ext cx="6300" cy="4600"/>
            </a:xfrm>
            <a:custGeom>
              <a:avLst/>
              <a:gdLst/>
              <a:ahLst/>
              <a:cxnLst/>
              <a:rect l="l" t="t" r="r" b="b"/>
              <a:pathLst>
                <a:path w="252" h="184" extrusionOk="0">
                  <a:moveTo>
                    <a:pt x="252" y="1"/>
                  </a:moveTo>
                  <a:lnTo>
                    <a:pt x="0" y="184"/>
                  </a:lnTo>
                  <a:cubicBezTo>
                    <a:pt x="115" y="184"/>
                    <a:pt x="206" y="115"/>
                    <a:pt x="252" y="1"/>
                  </a:cubicBez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74" name="Google Shape;1088;p35">
              <a:extLst>
                <a:ext uri="{FF2B5EF4-FFF2-40B4-BE49-F238E27FC236}">
                  <a16:creationId xmlns:a16="http://schemas.microsoft.com/office/drawing/2014/main" id="{06EE59CD-E7AE-D335-3AA8-47C2E0A91C83}"/>
                </a:ext>
              </a:extLst>
            </p:cNvPr>
            <p:cNvSpPr/>
            <p:nvPr/>
          </p:nvSpPr>
          <p:spPr>
            <a:xfrm>
              <a:off x="3414375" y="5269350"/>
              <a:ext cx="8025" cy="5750"/>
            </a:xfrm>
            <a:custGeom>
              <a:avLst/>
              <a:gdLst/>
              <a:ahLst/>
              <a:cxnLst/>
              <a:rect l="l" t="t" r="r" b="b"/>
              <a:pathLst>
                <a:path w="321" h="230" extrusionOk="0">
                  <a:moveTo>
                    <a:pt x="321" y="0"/>
                  </a:moveTo>
                  <a:lnTo>
                    <a:pt x="1" y="23"/>
                  </a:lnTo>
                  <a:cubicBezTo>
                    <a:pt x="47" y="160"/>
                    <a:pt x="184" y="229"/>
                    <a:pt x="321" y="229"/>
                  </a:cubicBezTo>
                  <a:lnTo>
                    <a:pt x="321" y="0"/>
                  </a:ln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75" name="Google Shape;1089;p35">
              <a:extLst>
                <a:ext uri="{FF2B5EF4-FFF2-40B4-BE49-F238E27FC236}">
                  <a16:creationId xmlns:a16="http://schemas.microsoft.com/office/drawing/2014/main" id="{E6759A7E-28F4-B597-CF0A-27B2F84D989A}"/>
                </a:ext>
              </a:extLst>
            </p:cNvPr>
            <p:cNvSpPr/>
            <p:nvPr/>
          </p:nvSpPr>
          <p:spPr>
            <a:xfrm>
              <a:off x="3564725" y="5326975"/>
              <a:ext cx="7450" cy="4250"/>
            </a:xfrm>
            <a:custGeom>
              <a:avLst/>
              <a:gdLst/>
              <a:ahLst/>
              <a:cxnLst/>
              <a:rect l="l" t="t" r="r" b="b"/>
              <a:pathLst>
                <a:path w="298" h="170" extrusionOk="0">
                  <a:moveTo>
                    <a:pt x="46" y="1"/>
                  </a:moveTo>
                  <a:cubicBezTo>
                    <a:pt x="31" y="1"/>
                    <a:pt x="15" y="2"/>
                    <a:pt x="1" y="5"/>
                  </a:cubicBezTo>
                  <a:cubicBezTo>
                    <a:pt x="41" y="105"/>
                    <a:pt x="150" y="169"/>
                    <a:pt x="253" y="169"/>
                  </a:cubicBezTo>
                  <a:cubicBezTo>
                    <a:pt x="268" y="169"/>
                    <a:pt x="283" y="168"/>
                    <a:pt x="298" y="165"/>
                  </a:cubicBezTo>
                  <a:cubicBezTo>
                    <a:pt x="258" y="65"/>
                    <a:pt x="149" y="1"/>
                    <a:pt x="46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76" name="Google Shape;1090;p35">
              <a:extLst>
                <a:ext uri="{FF2B5EF4-FFF2-40B4-BE49-F238E27FC236}">
                  <a16:creationId xmlns:a16="http://schemas.microsoft.com/office/drawing/2014/main" id="{8EC93164-DCBB-D2F0-AF00-667552C37230}"/>
                </a:ext>
              </a:extLst>
            </p:cNvPr>
            <p:cNvSpPr/>
            <p:nvPr/>
          </p:nvSpPr>
          <p:spPr>
            <a:xfrm>
              <a:off x="3609325" y="5332375"/>
              <a:ext cx="6875" cy="3300"/>
            </a:xfrm>
            <a:custGeom>
              <a:avLst/>
              <a:gdLst/>
              <a:ahLst/>
              <a:cxnLst/>
              <a:rect l="l" t="t" r="r" b="b"/>
              <a:pathLst>
                <a:path w="275" h="132" extrusionOk="0">
                  <a:moveTo>
                    <a:pt x="78" y="0"/>
                  </a:moveTo>
                  <a:cubicBezTo>
                    <a:pt x="51" y="0"/>
                    <a:pt x="24" y="6"/>
                    <a:pt x="0" y="18"/>
                  </a:cubicBezTo>
                  <a:lnTo>
                    <a:pt x="275" y="132"/>
                  </a:lnTo>
                  <a:cubicBezTo>
                    <a:pt x="241" y="47"/>
                    <a:pt x="157" y="0"/>
                    <a:pt x="78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77" name="Google Shape;1091;p35">
              <a:extLst>
                <a:ext uri="{FF2B5EF4-FFF2-40B4-BE49-F238E27FC236}">
                  <a16:creationId xmlns:a16="http://schemas.microsoft.com/office/drawing/2014/main" id="{E7320FC9-5CB8-7C9D-85C4-F9E33383EDE8}"/>
                </a:ext>
              </a:extLst>
            </p:cNvPr>
            <p:cNvSpPr/>
            <p:nvPr/>
          </p:nvSpPr>
          <p:spPr>
            <a:xfrm>
              <a:off x="3103400" y="49812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0" y="1"/>
                  </a:moveTo>
                  <a:cubicBezTo>
                    <a:pt x="0" y="138"/>
                    <a:pt x="69" y="206"/>
                    <a:pt x="206" y="20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9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78" name="Google Shape;1092;p35">
              <a:extLst>
                <a:ext uri="{FF2B5EF4-FFF2-40B4-BE49-F238E27FC236}">
                  <a16:creationId xmlns:a16="http://schemas.microsoft.com/office/drawing/2014/main" id="{BE77EC28-3813-C3E6-4864-4F838A2A9988}"/>
                </a:ext>
              </a:extLst>
            </p:cNvPr>
            <p:cNvSpPr/>
            <p:nvPr/>
          </p:nvSpPr>
          <p:spPr>
            <a:xfrm>
              <a:off x="3116550" y="5000100"/>
              <a:ext cx="5175" cy="8600"/>
            </a:xfrm>
            <a:custGeom>
              <a:avLst/>
              <a:gdLst/>
              <a:ahLst/>
              <a:cxnLst/>
              <a:rect l="l" t="t" r="r" b="b"/>
              <a:pathLst>
                <a:path w="207" h="344" extrusionOk="0">
                  <a:moveTo>
                    <a:pt x="0" y="0"/>
                  </a:moveTo>
                  <a:lnTo>
                    <a:pt x="23" y="252"/>
                  </a:lnTo>
                  <a:lnTo>
                    <a:pt x="115" y="343"/>
                  </a:lnTo>
                  <a:lnTo>
                    <a:pt x="206" y="2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735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79" name="Google Shape;1093;p35">
              <a:extLst>
                <a:ext uri="{FF2B5EF4-FFF2-40B4-BE49-F238E27FC236}">
                  <a16:creationId xmlns:a16="http://schemas.microsoft.com/office/drawing/2014/main" id="{1BE7C666-258F-0EE0-58FC-001B8B4F3E26}"/>
                </a:ext>
              </a:extLst>
            </p:cNvPr>
            <p:cNvSpPr/>
            <p:nvPr/>
          </p:nvSpPr>
          <p:spPr>
            <a:xfrm>
              <a:off x="3116550" y="5005800"/>
              <a:ext cx="5175" cy="6325"/>
            </a:xfrm>
            <a:custGeom>
              <a:avLst/>
              <a:gdLst/>
              <a:ahLst/>
              <a:cxnLst/>
              <a:rect l="l" t="t" r="r" b="b"/>
              <a:pathLst>
                <a:path w="207" h="253" extrusionOk="0">
                  <a:moveTo>
                    <a:pt x="23" y="1"/>
                  </a:moveTo>
                  <a:cubicBezTo>
                    <a:pt x="0" y="115"/>
                    <a:pt x="69" y="230"/>
                    <a:pt x="160" y="252"/>
                  </a:cubicBezTo>
                  <a:cubicBezTo>
                    <a:pt x="183" y="184"/>
                    <a:pt x="206" y="92"/>
                    <a:pt x="206" y="1"/>
                  </a:cubicBezTo>
                  <a:close/>
                </a:path>
              </a:pathLst>
            </a:custGeom>
            <a:solidFill>
              <a:srgbClr val="D9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80" name="Google Shape;1094;p35">
              <a:extLst>
                <a:ext uri="{FF2B5EF4-FFF2-40B4-BE49-F238E27FC236}">
                  <a16:creationId xmlns:a16="http://schemas.microsoft.com/office/drawing/2014/main" id="{090EF7C6-F030-C3CA-1A65-BD81A0AACA29}"/>
                </a:ext>
              </a:extLst>
            </p:cNvPr>
            <p:cNvSpPr/>
            <p:nvPr/>
          </p:nvSpPr>
          <p:spPr>
            <a:xfrm>
              <a:off x="4350550" y="4197275"/>
              <a:ext cx="128875" cy="333000"/>
            </a:xfrm>
            <a:custGeom>
              <a:avLst/>
              <a:gdLst/>
              <a:ahLst/>
              <a:cxnLst/>
              <a:rect l="l" t="t" r="r" b="b"/>
              <a:pathLst>
                <a:path w="5155" h="13320" extrusionOk="0">
                  <a:moveTo>
                    <a:pt x="358" y="0"/>
                  </a:moveTo>
                  <a:cubicBezTo>
                    <a:pt x="1" y="0"/>
                    <a:pt x="72" y="329"/>
                    <a:pt x="9" y="580"/>
                  </a:cubicBezTo>
                  <a:cubicBezTo>
                    <a:pt x="32" y="694"/>
                    <a:pt x="55" y="809"/>
                    <a:pt x="78" y="923"/>
                  </a:cubicBezTo>
                  <a:cubicBezTo>
                    <a:pt x="124" y="1037"/>
                    <a:pt x="147" y="1152"/>
                    <a:pt x="169" y="1243"/>
                  </a:cubicBezTo>
                  <a:cubicBezTo>
                    <a:pt x="215" y="1495"/>
                    <a:pt x="284" y="1701"/>
                    <a:pt x="421" y="1906"/>
                  </a:cubicBezTo>
                  <a:cubicBezTo>
                    <a:pt x="947" y="2432"/>
                    <a:pt x="1358" y="3073"/>
                    <a:pt x="1610" y="3781"/>
                  </a:cubicBezTo>
                  <a:cubicBezTo>
                    <a:pt x="2776" y="6800"/>
                    <a:pt x="3874" y="9818"/>
                    <a:pt x="4285" y="13042"/>
                  </a:cubicBezTo>
                  <a:cubicBezTo>
                    <a:pt x="4369" y="13210"/>
                    <a:pt x="4472" y="13320"/>
                    <a:pt x="4664" y="13320"/>
                  </a:cubicBezTo>
                  <a:cubicBezTo>
                    <a:pt x="4682" y="13320"/>
                    <a:pt x="4700" y="13319"/>
                    <a:pt x="4720" y="13317"/>
                  </a:cubicBezTo>
                  <a:cubicBezTo>
                    <a:pt x="4926" y="13042"/>
                    <a:pt x="4949" y="12699"/>
                    <a:pt x="4811" y="12402"/>
                  </a:cubicBezTo>
                  <a:cubicBezTo>
                    <a:pt x="4651" y="12105"/>
                    <a:pt x="4788" y="11853"/>
                    <a:pt x="5154" y="11808"/>
                  </a:cubicBezTo>
                  <a:cubicBezTo>
                    <a:pt x="4834" y="10390"/>
                    <a:pt x="4491" y="8995"/>
                    <a:pt x="4057" y="7600"/>
                  </a:cubicBezTo>
                  <a:cubicBezTo>
                    <a:pt x="3942" y="7074"/>
                    <a:pt x="3759" y="6571"/>
                    <a:pt x="3485" y="6114"/>
                  </a:cubicBezTo>
                  <a:cubicBezTo>
                    <a:pt x="3211" y="5657"/>
                    <a:pt x="3028" y="5153"/>
                    <a:pt x="2913" y="4650"/>
                  </a:cubicBezTo>
                  <a:cubicBezTo>
                    <a:pt x="2479" y="3027"/>
                    <a:pt x="1862" y="1495"/>
                    <a:pt x="695" y="260"/>
                  </a:cubicBezTo>
                  <a:cubicBezTo>
                    <a:pt x="627" y="169"/>
                    <a:pt x="558" y="100"/>
                    <a:pt x="467" y="8"/>
                  </a:cubicBezTo>
                  <a:cubicBezTo>
                    <a:pt x="427" y="3"/>
                    <a:pt x="391" y="0"/>
                    <a:pt x="358" y="0"/>
                  </a:cubicBezTo>
                  <a:close/>
                </a:path>
              </a:pathLst>
            </a:custGeom>
            <a:solidFill>
              <a:srgbClr val="AD3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81" name="Google Shape;1095;p35">
              <a:extLst>
                <a:ext uri="{FF2B5EF4-FFF2-40B4-BE49-F238E27FC236}">
                  <a16:creationId xmlns:a16="http://schemas.microsoft.com/office/drawing/2014/main" id="{41116B55-C559-1313-2E64-E57172B0EFED}"/>
                </a:ext>
              </a:extLst>
            </p:cNvPr>
            <p:cNvSpPr/>
            <p:nvPr/>
          </p:nvSpPr>
          <p:spPr>
            <a:xfrm>
              <a:off x="4147250" y="4003675"/>
              <a:ext cx="214975" cy="214400"/>
            </a:xfrm>
            <a:custGeom>
              <a:avLst/>
              <a:gdLst/>
              <a:ahLst/>
              <a:cxnLst/>
              <a:rect l="l" t="t" r="r" b="b"/>
              <a:pathLst>
                <a:path w="8599" h="8576" extrusionOk="0">
                  <a:moveTo>
                    <a:pt x="870" y="1"/>
                  </a:moveTo>
                  <a:lnTo>
                    <a:pt x="870" y="1"/>
                  </a:lnTo>
                  <a:cubicBezTo>
                    <a:pt x="1" y="389"/>
                    <a:pt x="710" y="732"/>
                    <a:pt x="893" y="1098"/>
                  </a:cubicBezTo>
                  <a:cubicBezTo>
                    <a:pt x="2150" y="1830"/>
                    <a:pt x="3111" y="2905"/>
                    <a:pt x="4163" y="3911"/>
                  </a:cubicBezTo>
                  <a:cubicBezTo>
                    <a:pt x="4780" y="4780"/>
                    <a:pt x="5878" y="5214"/>
                    <a:pt x="6335" y="6243"/>
                  </a:cubicBezTo>
                  <a:cubicBezTo>
                    <a:pt x="6403" y="6312"/>
                    <a:pt x="6472" y="6403"/>
                    <a:pt x="6564" y="6472"/>
                  </a:cubicBezTo>
                  <a:cubicBezTo>
                    <a:pt x="6632" y="6563"/>
                    <a:pt x="6701" y="6632"/>
                    <a:pt x="6769" y="6701"/>
                  </a:cubicBezTo>
                  <a:cubicBezTo>
                    <a:pt x="6907" y="6838"/>
                    <a:pt x="7021" y="6975"/>
                    <a:pt x="7112" y="7135"/>
                  </a:cubicBezTo>
                  <a:cubicBezTo>
                    <a:pt x="7158" y="7227"/>
                    <a:pt x="7204" y="7318"/>
                    <a:pt x="7272" y="7387"/>
                  </a:cubicBezTo>
                  <a:cubicBezTo>
                    <a:pt x="7341" y="7501"/>
                    <a:pt x="7410" y="7638"/>
                    <a:pt x="7478" y="7752"/>
                  </a:cubicBezTo>
                  <a:cubicBezTo>
                    <a:pt x="7524" y="7821"/>
                    <a:pt x="7593" y="7913"/>
                    <a:pt x="7638" y="7981"/>
                  </a:cubicBezTo>
                  <a:cubicBezTo>
                    <a:pt x="7775" y="8118"/>
                    <a:pt x="7867" y="8301"/>
                    <a:pt x="7981" y="8461"/>
                  </a:cubicBezTo>
                  <a:cubicBezTo>
                    <a:pt x="8027" y="8530"/>
                    <a:pt x="8118" y="8576"/>
                    <a:pt x="8233" y="8576"/>
                  </a:cubicBezTo>
                  <a:lnTo>
                    <a:pt x="8347" y="8507"/>
                  </a:lnTo>
                  <a:cubicBezTo>
                    <a:pt x="8370" y="8233"/>
                    <a:pt x="8324" y="7935"/>
                    <a:pt x="8599" y="7752"/>
                  </a:cubicBezTo>
                  <a:cubicBezTo>
                    <a:pt x="8004" y="6769"/>
                    <a:pt x="7295" y="5855"/>
                    <a:pt x="6541" y="4986"/>
                  </a:cubicBezTo>
                  <a:cubicBezTo>
                    <a:pt x="5786" y="4094"/>
                    <a:pt x="4940" y="3293"/>
                    <a:pt x="4025" y="2607"/>
                  </a:cubicBezTo>
                  <a:cubicBezTo>
                    <a:pt x="3751" y="2402"/>
                    <a:pt x="3522" y="2173"/>
                    <a:pt x="3294" y="1921"/>
                  </a:cubicBezTo>
                  <a:cubicBezTo>
                    <a:pt x="2539" y="1213"/>
                    <a:pt x="1807" y="481"/>
                    <a:pt x="870" y="1"/>
                  </a:cubicBezTo>
                  <a:close/>
                </a:path>
              </a:pathLst>
            </a:custGeom>
            <a:solidFill>
              <a:srgbClr val="B83A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82" name="Google Shape;1096;p35">
              <a:extLst>
                <a:ext uri="{FF2B5EF4-FFF2-40B4-BE49-F238E27FC236}">
                  <a16:creationId xmlns:a16="http://schemas.microsoft.com/office/drawing/2014/main" id="{00774414-17EB-03AE-098D-AB0561BC0412}"/>
                </a:ext>
              </a:extLst>
            </p:cNvPr>
            <p:cNvSpPr/>
            <p:nvPr/>
          </p:nvSpPr>
          <p:spPr>
            <a:xfrm>
              <a:off x="4096375" y="3965950"/>
              <a:ext cx="78350" cy="66325"/>
            </a:xfrm>
            <a:custGeom>
              <a:avLst/>
              <a:gdLst/>
              <a:ahLst/>
              <a:cxnLst/>
              <a:rect l="l" t="t" r="r" b="b"/>
              <a:pathLst>
                <a:path w="3134" h="2653" extrusionOk="0">
                  <a:moveTo>
                    <a:pt x="618" y="0"/>
                  </a:moveTo>
                  <a:cubicBezTo>
                    <a:pt x="1" y="343"/>
                    <a:pt x="252" y="1075"/>
                    <a:pt x="1" y="1555"/>
                  </a:cubicBezTo>
                  <a:cubicBezTo>
                    <a:pt x="115" y="2081"/>
                    <a:pt x="527" y="2264"/>
                    <a:pt x="1007" y="2379"/>
                  </a:cubicBezTo>
                  <a:cubicBezTo>
                    <a:pt x="1327" y="2379"/>
                    <a:pt x="1670" y="2424"/>
                    <a:pt x="1990" y="2516"/>
                  </a:cubicBezTo>
                  <a:cubicBezTo>
                    <a:pt x="2218" y="2544"/>
                    <a:pt x="2455" y="2653"/>
                    <a:pt x="2696" y="2653"/>
                  </a:cubicBezTo>
                  <a:cubicBezTo>
                    <a:pt x="2841" y="2653"/>
                    <a:pt x="2987" y="2613"/>
                    <a:pt x="3133" y="2493"/>
                  </a:cubicBezTo>
                  <a:cubicBezTo>
                    <a:pt x="3019" y="2333"/>
                    <a:pt x="2882" y="2173"/>
                    <a:pt x="2768" y="1990"/>
                  </a:cubicBezTo>
                  <a:cubicBezTo>
                    <a:pt x="2630" y="1830"/>
                    <a:pt x="2676" y="1578"/>
                    <a:pt x="2882" y="1487"/>
                  </a:cubicBezTo>
                  <a:cubicBezTo>
                    <a:pt x="2219" y="869"/>
                    <a:pt x="1464" y="366"/>
                    <a:pt x="618" y="0"/>
                  </a:cubicBezTo>
                  <a:close/>
                </a:path>
              </a:pathLst>
            </a:custGeom>
            <a:solidFill>
              <a:srgbClr val="CF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83" name="Google Shape;1097;p35">
              <a:extLst>
                <a:ext uri="{FF2B5EF4-FFF2-40B4-BE49-F238E27FC236}">
                  <a16:creationId xmlns:a16="http://schemas.microsoft.com/office/drawing/2014/main" id="{EF264D5C-DEA3-B7DE-453C-613024B69434}"/>
                </a:ext>
              </a:extLst>
            </p:cNvPr>
            <p:cNvSpPr/>
            <p:nvPr/>
          </p:nvSpPr>
          <p:spPr>
            <a:xfrm>
              <a:off x="4040925" y="3939650"/>
              <a:ext cx="70350" cy="63475"/>
            </a:xfrm>
            <a:custGeom>
              <a:avLst/>
              <a:gdLst/>
              <a:ahLst/>
              <a:cxnLst/>
              <a:rect l="l" t="t" r="r" b="b"/>
              <a:pathLst>
                <a:path w="2814" h="2539" extrusionOk="0">
                  <a:moveTo>
                    <a:pt x="1098" y="1"/>
                  </a:moveTo>
                  <a:cubicBezTo>
                    <a:pt x="481" y="206"/>
                    <a:pt x="801" y="481"/>
                    <a:pt x="1075" y="732"/>
                  </a:cubicBezTo>
                  <a:cubicBezTo>
                    <a:pt x="1056" y="735"/>
                    <a:pt x="1037" y="736"/>
                    <a:pt x="1017" y="736"/>
                  </a:cubicBezTo>
                  <a:cubicBezTo>
                    <a:pt x="831" y="736"/>
                    <a:pt x="614" y="642"/>
                    <a:pt x="423" y="642"/>
                  </a:cubicBezTo>
                  <a:cubicBezTo>
                    <a:pt x="242" y="642"/>
                    <a:pt x="85" y="726"/>
                    <a:pt x="1" y="1052"/>
                  </a:cubicBezTo>
                  <a:cubicBezTo>
                    <a:pt x="618" y="1830"/>
                    <a:pt x="1281" y="2470"/>
                    <a:pt x="2333" y="2539"/>
                  </a:cubicBezTo>
                  <a:cubicBezTo>
                    <a:pt x="2630" y="2242"/>
                    <a:pt x="2767" y="1807"/>
                    <a:pt x="2722" y="1373"/>
                  </a:cubicBezTo>
                  <a:cubicBezTo>
                    <a:pt x="2676" y="1258"/>
                    <a:pt x="2722" y="1121"/>
                    <a:pt x="2813" y="1052"/>
                  </a:cubicBezTo>
                  <a:cubicBezTo>
                    <a:pt x="2333" y="595"/>
                    <a:pt x="1738" y="229"/>
                    <a:pt x="1098" y="1"/>
                  </a:cubicBezTo>
                  <a:close/>
                </a:path>
              </a:pathLst>
            </a:custGeom>
            <a:solidFill>
              <a:srgbClr val="DD7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84" name="Google Shape;1098;p35">
              <a:extLst>
                <a:ext uri="{FF2B5EF4-FFF2-40B4-BE49-F238E27FC236}">
                  <a16:creationId xmlns:a16="http://schemas.microsoft.com/office/drawing/2014/main" id="{52E8C431-02BA-1476-7BE9-D622B024256E}"/>
                </a:ext>
              </a:extLst>
            </p:cNvPr>
            <p:cNvSpPr/>
            <p:nvPr/>
          </p:nvSpPr>
          <p:spPr>
            <a:xfrm>
              <a:off x="3891150" y="3869025"/>
              <a:ext cx="132650" cy="57325"/>
            </a:xfrm>
            <a:custGeom>
              <a:avLst/>
              <a:gdLst/>
              <a:ahLst/>
              <a:cxnLst/>
              <a:rect l="l" t="t" r="r" b="b"/>
              <a:pathLst>
                <a:path w="5306" h="2293" extrusionOk="0">
                  <a:moveTo>
                    <a:pt x="294" y="0"/>
                  </a:moveTo>
                  <a:cubicBezTo>
                    <a:pt x="211" y="0"/>
                    <a:pt x="127" y="19"/>
                    <a:pt x="46" y="59"/>
                  </a:cubicBezTo>
                  <a:cubicBezTo>
                    <a:pt x="1" y="150"/>
                    <a:pt x="1" y="287"/>
                    <a:pt x="46" y="402"/>
                  </a:cubicBezTo>
                  <a:cubicBezTo>
                    <a:pt x="366" y="790"/>
                    <a:pt x="824" y="859"/>
                    <a:pt x="1235" y="1042"/>
                  </a:cubicBezTo>
                  <a:cubicBezTo>
                    <a:pt x="2333" y="1522"/>
                    <a:pt x="3522" y="1728"/>
                    <a:pt x="4597" y="2277"/>
                  </a:cubicBezTo>
                  <a:cubicBezTo>
                    <a:pt x="4707" y="2277"/>
                    <a:pt x="4822" y="2293"/>
                    <a:pt x="4927" y="2293"/>
                  </a:cubicBezTo>
                  <a:cubicBezTo>
                    <a:pt x="5127" y="2293"/>
                    <a:pt x="5291" y="2234"/>
                    <a:pt x="5306" y="1888"/>
                  </a:cubicBezTo>
                  <a:cubicBezTo>
                    <a:pt x="3796" y="1111"/>
                    <a:pt x="2219" y="493"/>
                    <a:pt x="595" y="82"/>
                  </a:cubicBezTo>
                  <a:cubicBezTo>
                    <a:pt x="505" y="30"/>
                    <a:pt x="401" y="0"/>
                    <a:pt x="294" y="0"/>
                  </a:cubicBezTo>
                  <a:close/>
                </a:path>
              </a:pathLst>
            </a:custGeom>
            <a:solidFill>
              <a:srgbClr val="E590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85" name="Google Shape;1099;p35">
              <a:extLst>
                <a:ext uri="{FF2B5EF4-FFF2-40B4-BE49-F238E27FC236}">
                  <a16:creationId xmlns:a16="http://schemas.microsoft.com/office/drawing/2014/main" id="{AD4D692A-4D63-597C-AD0E-72BD68FD8F2C}"/>
                </a:ext>
              </a:extLst>
            </p:cNvPr>
            <p:cNvSpPr/>
            <p:nvPr/>
          </p:nvSpPr>
          <p:spPr>
            <a:xfrm>
              <a:off x="3773400" y="3853275"/>
              <a:ext cx="121775" cy="35725"/>
            </a:xfrm>
            <a:custGeom>
              <a:avLst/>
              <a:gdLst/>
              <a:ahLst/>
              <a:cxnLst/>
              <a:rect l="l" t="t" r="r" b="b"/>
              <a:pathLst>
                <a:path w="4871" h="1429" extrusionOk="0">
                  <a:moveTo>
                    <a:pt x="866" y="1"/>
                  </a:moveTo>
                  <a:cubicBezTo>
                    <a:pt x="577" y="1"/>
                    <a:pt x="289" y="9"/>
                    <a:pt x="0" y="26"/>
                  </a:cubicBezTo>
                  <a:lnTo>
                    <a:pt x="0" y="231"/>
                  </a:lnTo>
                  <a:cubicBezTo>
                    <a:pt x="0" y="346"/>
                    <a:pt x="23" y="437"/>
                    <a:pt x="46" y="529"/>
                  </a:cubicBezTo>
                  <a:lnTo>
                    <a:pt x="114" y="666"/>
                  </a:lnTo>
                  <a:cubicBezTo>
                    <a:pt x="160" y="757"/>
                    <a:pt x="206" y="872"/>
                    <a:pt x="252" y="963"/>
                  </a:cubicBezTo>
                  <a:cubicBezTo>
                    <a:pt x="274" y="1055"/>
                    <a:pt x="343" y="1146"/>
                    <a:pt x="389" y="1238"/>
                  </a:cubicBezTo>
                  <a:cubicBezTo>
                    <a:pt x="480" y="1329"/>
                    <a:pt x="572" y="1375"/>
                    <a:pt x="686" y="1420"/>
                  </a:cubicBezTo>
                  <a:cubicBezTo>
                    <a:pt x="724" y="1426"/>
                    <a:pt x="763" y="1429"/>
                    <a:pt x="803" y="1429"/>
                  </a:cubicBezTo>
                  <a:cubicBezTo>
                    <a:pt x="931" y="1429"/>
                    <a:pt x="1067" y="1399"/>
                    <a:pt x="1189" y="1329"/>
                  </a:cubicBezTo>
                  <a:cubicBezTo>
                    <a:pt x="1514" y="895"/>
                    <a:pt x="1920" y="807"/>
                    <a:pt x="2344" y="807"/>
                  </a:cubicBezTo>
                  <a:cubicBezTo>
                    <a:pt x="2635" y="807"/>
                    <a:pt x="2935" y="849"/>
                    <a:pt x="3224" y="849"/>
                  </a:cubicBezTo>
                  <a:cubicBezTo>
                    <a:pt x="3534" y="862"/>
                    <a:pt x="3844" y="979"/>
                    <a:pt x="4145" y="979"/>
                  </a:cubicBezTo>
                  <a:cubicBezTo>
                    <a:pt x="4354" y="979"/>
                    <a:pt x="4559" y="922"/>
                    <a:pt x="4756" y="734"/>
                  </a:cubicBezTo>
                  <a:cubicBezTo>
                    <a:pt x="4779" y="734"/>
                    <a:pt x="4825" y="712"/>
                    <a:pt x="4848" y="666"/>
                  </a:cubicBezTo>
                  <a:cubicBezTo>
                    <a:pt x="4871" y="620"/>
                    <a:pt x="4848" y="574"/>
                    <a:pt x="4756" y="529"/>
                  </a:cubicBezTo>
                  <a:cubicBezTo>
                    <a:pt x="3482" y="173"/>
                    <a:pt x="2177" y="1"/>
                    <a:pt x="866" y="1"/>
                  </a:cubicBezTo>
                  <a:close/>
                </a:path>
              </a:pathLst>
            </a:custGeom>
            <a:solidFill>
              <a:srgbClr val="E28A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86" name="Google Shape;1100;p35">
              <a:extLst>
                <a:ext uri="{FF2B5EF4-FFF2-40B4-BE49-F238E27FC236}">
                  <a16:creationId xmlns:a16="http://schemas.microsoft.com/office/drawing/2014/main" id="{A085B66C-7DC4-0DAF-828F-8E8FDDCD4F7C}"/>
                </a:ext>
              </a:extLst>
            </p:cNvPr>
            <p:cNvSpPr/>
            <p:nvPr/>
          </p:nvSpPr>
          <p:spPr>
            <a:xfrm>
              <a:off x="3992325" y="3916225"/>
              <a:ext cx="78325" cy="52325"/>
            </a:xfrm>
            <a:custGeom>
              <a:avLst/>
              <a:gdLst/>
              <a:ahLst/>
              <a:cxnLst/>
              <a:rect l="l" t="t" r="r" b="b"/>
              <a:pathLst>
                <a:path w="3133" h="2093" extrusionOk="0">
                  <a:moveTo>
                    <a:pt x="1236" y="0"/>
                  </a:moveTo>
                  <a:cubicBezTo>
                    <a:pt x="1125" y="206"/>
                    <a:pt x="948" y="225"/>
                    <a:pt x="765" y="225"/>
                  </a:cubicBezTo>
                  <a:cubicBezTo>
                    <a:pt x="724" y="225"/>
                    <a:pt x="683" y="224"/>
                    <a:pt x="641" y="224"/>
                  </a:cubicBezTo>
                  <a:cubicBezTo>
                    <a:pt x="603" y="224"/>
                    <a:pt x="564" y="225"/>
                    <a:pt x="527" y="229"/>
                  </a:cubicBezTo>
                  <a:lnTo>
                    <a:pt x="367" y="320"/>
                  </a:lnTo>
                  <a:cubicBezTo>
                    <a:pt x="1" y="892"/>
                    <a:pt x="435" y="846"/>
                    <a:pt x="801" y="892"/>
                  </a:cubicBezTo>
                  <a:cubicBezTo>
                    <a:pt x="834" y="898"/>
                    <a:pt x="870" y="901"/>
                    <a:pt x="908" y="901"/>
                  </a:cubicBezTo>
                  <a:cubicBezTo>
                    <a:pt x="1041" y="901"/>
                    <a:pt x="1198" y="868"/>
                    <a:pt x="1334" y="868"/>
                  </a:cubicBezTo>
                  <a:cubicBezTo>
                    <a:pt x="1557" y="868"/>
                    <a:pt x="1724" y="956"/>
                    <a:pt x="1647" y="1418"/>
                  </a:cubicBezTo>
                  <a:cubicBezTo>
                    <a:pt x="1533" y="1532"/>
                    <a:pt x="1464" y="1692"/>
                    <a:pt x="1464" y="1875"/>
                  </a:cubicBezTo>
                  <a:cubicBezTo>
                    <a:pt x="1554" y="2016"/>
                    <a:pt x="1651" y="2092"/>
                    <a:pt x="1758" y="2092"/>
                  </a:cubicBezTo>
                  <a:cubicBezTo>
                    <a:pt x="1843" y="2092"/>
                    <a:pt x="1935" y="2045"/>
                    <a:pt x="2036" y="1944"/>
                  </a:cubicBezTo>
                  <a:cubicBezTo>
                    <a:pt x="2113" y="1845"/>
                    <a:pt x="2194" y="1815"/>
                    <a:pt x="2281" y="1815"/>
                  </a:cubicBezTo>
                  <a:cubicBezTo>
                    <a:pt x="2376" y="1815"/>
                    <a:pt x="2477" y="1851"/>
                    <a:pt x="2585" y="1875"/>
                  </a:cubicBezTo>
                  <a:cubicBezTo>
                    <a:pt x="2752" y="1917"/>
                    <a:pt x="2871" y="1942"/>
                    <a:pt x="2951" y="1942"/>
                  </a:cubicBezTo>
                  <a:cubicBezTo>
                    <a:pt x="3133" y="1942"/>
                    <a:pt x="3115" y="1813"/>
                    <a:pt x="3019" y="1464"/>
                  </a:cubicBezTo>
                  <a:cubicBezTo>
                    <a:pt x="2951" y="1281"/>
                    <a:pt x="2836" y="1098"/>
                    <a:pt x="3042" y="938"/>
                  </a:cubicBezTo>
                  <a:cubicBezTo>
                    <a:pt x="2493" y="549"/>
                    <a:pt x="1876" y="252"/>
                    <a:pt x="1236" y="0"/>
                  </a:cubicBezTo>
                  <a:close/>
                </a:path>
              </a:pathLst>
            </a:custGeom>
            <a:solidFill>
              <a:srgbClr val="ECA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87" name="Google Shape;1101;p35">
              <a:extLst>
                <a:ext uri="{FF2B5EF4-FFF2-40B4-BE49-F238E27FC236}">
                  <a16:creationId xmlns:a16="http://schemas.microsoft.com/office/drawing/2014/main" id="{B685DA92-A36C-D5B4-151C-B02EE43CCDC7}"/>
                </a:ext>
              </a:extLst>
            </p:cNvPr>
            <p:cNvSpPr/>
            <p:nvPr/>
          </p:nvSpPr>
          <p:spPr>
            <a:xfrm>
              <a:off x="3892300" y="3866125"/>
              <a:ext cx="13750" cy="5525"/>
            </a:xfrm>
            <a:custGeom>
              <a:avLst/>
              <a:gdLst/>
              <a:ahLst/>
              <a:cxnLst/>
              <a:rect l="l" t="t" r="r" b="b"/>
              <a:pathLst>
                <a:path w="550" h="221" extrusionOk="0">
                  <a:moveTo>
                    <a:pt x="126" y="1"/>
                  </a:moveTo>
                  <a:cubicBezTo>
                    <a:pt x="84" y="1"/>
                    <a:pt x="42" y="5"/>
                    <a:pt x="0" y="15"/>
                  </a:cubicBezTo>
                  <a:lnTo>
                    <a:pt x="0" y="220"/>
                  </a:lnTo>
                  <a:lnTo>
                    <a:pt x="549" y="198"/>
                  </a:lnTo>
                  <a:cubicBezTo>
                    <a:pt x="440" y="70"/>
                    <a:pt x="287" y="1"/>
                    <a:pt x="126" y="1"/>
                  </a:cubicBez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88" name="Google Shape;1102;p35">
              <a:extLst>
                <a:ext uri="{FF2B5EF4-FFF2-40B4-BE49-F238E27FC236}">
                  <a16:creationId xmlns:a16="http://schemas.microsoft.com/office/drawing/2014/main" id="{D0ED5702-BCC0-3969-948E-06E0CAFEEEBB}"/>
                </a:ext>
              </a:extLst>
            </p:cNvPr>
            <p:cNvSpPr/>
            <p:nvPr/>
          </p:nvSpPr>
          <p:spPr>
            <a:xfrm>
              <a:off x="4362200" y="4197475"/>
              <a:ext cx="5750" cy="6300"/>
            </a:xfrm>
            <a:custGeom>
              <a:avLst/>
              <a:gdLst/>
              <a:ahLst/>
              <a:cxnLst/>
              <a:rect l="l" t="t" r="r" b="b"/>
              <a:pathLst>
                <a:path w="230" h="252" extrusionOk="0">
                  <a:moveTo>
                    <a:pt x="1" y="0"/>
                  </a:moveTo>
                  <a:lnTo>
                    <a:pt x="229" y="252"/>
                  </a:lnTo>
                  <a:cubicBezTo>
                    <a:pt x="229" y="138"/>
                    <a:pt x="138" y="23"/>
                    <a:pt x="1" y="0"/>
                  </a:cubicBezTo>
                  <a:close/>
                </a:path>
              </a:pathLst>
            </a:custGeom>
            <a:solidFill>
              <a:srgbClr val="B83A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89" name="Google Shape;1103;p35">
              <a:extLst>
                <a:ext uri="{FF2B5EF4-FFF2-40B4-BE49-F238E27FC236}">
                  <a16:creationId xmlns:a16="http://schemas.microsoft.com/office/drawing/2014/main" id="{20D29EE1-281A-5353-1722-5196C7439A50}"/>
                </a:ext>
              </a:extLst>
            </p:cNvPr>
            <p:cNvSpPr/>
            <p:nvPr/>
          </p:nvSpPr>
          <p:spPr>
            <a:xfrm>
              <a:off x="3302900" y="3903075"/>
              <a:ext cx="199550" cy="108625"/>
            </a:xfrm>
            <a:custGeom>
              <a:avLst/>
              <a:gdLst/>
              <a:ahLst/>
              <a:cxnLst/>
              <a:rect l="l" t="t" r="r" b="b"/>
              <a:pathLst>
                <a:path w="7982" h="4345" extrusionOk="0">
                  <a:moveTo>
                    <a:pt x="6541" y="0"/>
                  </a:moveTo>
                  <a:cubicBezTo>
                    <a:pt x="6289" y="526"/>
                    <a:pt x="5809" y="618"/>
                    <a:pt x="5306" y="755"/>
                  </a:cubicBezTo>
                  <a:cubicBezTo>
                    <a:pt x="4117" y="1029"/>
                    <a:pt x="2973" y="1601"/>
                    <a:pt x="2013" y="2378"/>
                  </a:cubicBezTo>
                  <a:cubicBezTo>
                    <a:pt x="1830" y="2607"/>
                    <a:pt x="1556" y="2721"/>
                    <a:pt x="1281" y="2767"/>
                  </a:cubicBezTo>
                  <a:cubicBezTo>
                    <a:pt x="915" y="3087"/>
                    <a:pt x="550" y="3384"/>
                    <a:pt x="207" y="3727"/>
                  </a:cubicBezTo>
                  <a:cubicBezTo>
                    <a:pt x="1" y="3933"/>
                    <a:pt x="92" y="4093"/>
                    <a:pt x="527" y="4253"/>
                  </a:cubicBezTo>
                  <a:cubicBezTo>
                    <a:pt x="572" y="4314"/>
                    <a:pt x="649" y="4345"/>
                    <a:pt x="722" y="4345"/>
                  </a:cubicBezTo>
                  <a:cubicBezTo>
                    <a:pt x="758" y="4345"/>
                    <a:pt x="794" y="4337"/>
                    <a:pt x="824" y="4322"/>
                  </a:cubicBezTo>
                  <a:cubicBezTo>
                    <a:pt x="984" y="4253"/>
                    <a:pt x="1121" y="4162"/>
                    <a:pt x="1258" y="4070"/>
                  </a:cubicBezTo>
                  <a:cubicBezTo>
                    <a:pt x="2265" y="3407"/>
                    <a:pt x="3431" y="3041"/>
                    <a:pt x="4437" y="2401"/>
                  </a:cubicBezTo>
                  <a:cubicBezTo>
                    <a:pt x="5535" y="1669"/>
                    <a:pt x="6952" y="1464"/>
                    <a:pt x="7958" y="526"/>
                  </a:cubicBezTo>
                  <a:cubicBezTo>
                    <a:pt x="7981" y="320"/>
                    <a:pt x="7913" y="137"/>
                    <a:pt x="7775" y="0"/>
                  </a:cubicBez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90" name="Google Shape;1104;p35">
              <a:extLst>
                <a:ext uri="{FF2B5EF4-FFF2-40B4-BE49-F238E27FC236}">
                  <a16:creationId xmlns:a16="http://schemas.microsoft.com/office/drawing/2014/main" id="{ACF7F660-FB4A-2541-68F5-0B2CA02DD052}"/>
                </a:ext>
              </a:extLst>
            </p:cNvPr>
            <p:cNvSpPr/>
            <p:nvPr/>
          </p:nvSpPr>
          <p:spPr>
            <a:xfrm>
              <a:off x="3164175" y="4048800"/>
              <a:ext cx="114750" cy="117550"/>
            </a:xfrm>
            <a:custGeom>
              <a:avLst/>
              <a:gdLst/>
              <a:ahLst/>
              <a:cxnLst/>
              <a:rect l="l" t="t" r="r" b="b"/>
              <a:pathLst>
                <a:path w="4590" h="4702" extrusionOk="0">
                  <a:moveTo>
                    <a:pt x="4280" y="1"/>
                  </a:moveTo>
                  <a:cubicBezTo>
                    <a:pt x="4217" y="1"/>
                    <a:pt x="4152" y="28"/>
                    <a:pt x="4086" y="94"/>
                  </a:cubicBezTo>
                  <a:cubicBezTo>
                    <a:pt x="3515" y="665"/>
                    <a:pt x="2737" y="1031"/>
                    <a:pt x="2303" y="1763"/>
                  </a:cubicBezTo>
                  <a:cubicBezTo>
                    <a:pt x="2074" y="2174"/>
                    <a:pt x="1731" y="2495"/>
                    <a:pt x="1319" y="2700"/>
                  </a:cubicBezTo>
                  <a:cubicBezTo>
                    <a:pt x="1182" y="2700"/>
                    <a:pt x="1091" y="2815"/>
                    <a:pt x="1068" y="2952"/>
                  </a:cubicBezTo>
                  <a:cubicBezTo>
                    <a:pt x="1068" y="3203"/>
                    <a:pt x="954" y="3432"/>
                    <a:pt x="725" y="3569"/>
                  </a:cubicBezTo>
                  <a:cubicBezTo>
                    <a:pt x="405" y="3775"/>
                    <a:pt x="176" y="4072"/>
                    <a:pt x="39" y="4438"/>
                  </a:cubicBezTo>
                  <a:cubicBezTo>
                    <a:pt x="1" y="4609"/>
                    <a:pt x="42" y="4701"/>
                    <a:pt x="188" y="4701"/>
                  </a:cubicBezTo>
                  <a:cubicBezTo>
                    <a:pt x="218" y="4701"/>
                    <a:pt x="252" y="4698"/>
                    <a:pt x="290" y="4690"/>
                  </a:cubicBezTo>
                  <a:cubicBezTo>
                    <a:pt x="1571" y="3203"/>
                    <a:pt x="2760" y="1649"/>
                    <a:pt x="4384" y="505"/>
                  </a:cubicBezTo>
                  <a:cubicBezTo>
                    <a:pt x="4452" y="414"/>
                    <a:pt x="4521" y="322"/>
                    <a:pt x="4589" y="208"/>
                  </a:cubicBezTo>
                  <a:cubicBezTo>
                    <a:pt x="4501" y="90"/>
                    <a:pt x="4394" y="1"/>
                    <a:pt x="4280" y="1"/>
                  </a:cubicBezTo>
                  <a:close/>
                </a:path>
              </a:pathLst>
            </a:custGeom>
            <a:solidFill>
              <a:srgbClr val="E38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91" name="Google Shape;1105;p35">
              <a:extLst>
                <a:ext uri="{FF2B5EF4-FFF2-40B4-BE49-F238E27FC236}">
                  <a16:creationId xmlns:a16="http://schemas.microsoft.com/office/drawing/2014/main" id="{AEF42735-EF86-51C7-F389-39EC715D0F72}"/>
                </a:ext>
              </a:extLst>
            </p:cNvPr>
            <p:cNvSpPr/>
            <p:nvPr/>
          </p:nvSpPr>
          <p:spPr>
            <a:xfrm>
              <a:off x="3286900" y="4009975"/>
              <a:ext cx="37750" cy="32025"/>
            </a:xfrm>
            <a:custGeom>
              <a:avLst/>
              <a:gdLst/>
              <a:ahLst/>
              <a:cxnLst/>
              <a:rect l="l" t="t" r="r" b="b"/>
              <a:pathLst>
                <a:path w="1510" h="1281" extrusionOk="0">
                  <a:moveTo>
                    <a:pt x="1167" y="0"/>
                  </a:moveTo>
                  <a:cubicBezTo>
                    <a:pt x="984" y="458"/>
                    <a:pt x="435" y="503"/>
                    <a:pt x="161" y="869"/>
                  </a:cubicBezTo>
                  <a:cubicBezTo>
                    <a:pt x="46" y="1029"/>
                    <a:pt x="1" y="1144"/>
                    <a:pt x="183" y="1281"/>
                  </a:cubicBezTo>
                  <a:cubicBezTo>
                    <a:pt x="687" y="1075"/>
                    <a:pt x="1121" y="732"/>
                    <a:pt x="1441" y="297"/>
                  </a:cubicBezTo>
                  <a:cubicBezTo>
                    <a:pt x="1464" y="297"/>
                    <a:pt x="1487" y="275"/>
                    <a:pt x="1487" y="183"/>
                  </a:cubicBezTo>
                  <a:cubicBezTo>
                    <a:pt x="1510" y="115"/>
                    <a:pt x="1464" y="46"/>
                    <a:pt x="1418" y="0"/>
                  </a:cubicBezTo>
                  <a:close/>
                </a:path>
              </a:pathLst>
            </a:custGeom>
            <a:solidFill>
              <a:srgbClr val="DF7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92" name="Google Shape;1106;p35">
              <a:extLst>
                <a:ext uri="{FF2B5EF4-FFF2-40B4-BE49-F238E27FC236}">
                  <a16:creationId xmlns:a16="http://schemas.microsoft.com/office/drawing/2014/main" id="{20BB4B81-37D4-1D69-E852-DE3BF939E0D1}"/>
                </a:ext>
              </a:extLst>
            </p:cNvPr>
            <p:cNvSpPr/>
            <p:nvPr/>
          </p:nvSpPr>
          <p:spPr>
            <a:xfrm>
              <a:off x="3172000" y="4105950"/>
              <a:ext cx="25175" cy="16650"/>
            </a:xfrm>
            <a:custGeom>
              <a:avLst/>
              <a:gdLst/>
              <a:ahLst/>
              <a:cxnLst/>
              <a:rect l="l" t="t" r="r" b="b"/>
              <a:pathLst>
                <a:path w="1007" h="666" extrusionOk="0">
                  <a:moveTo>
                    <a:pt x="708" y="1"/>
                  </a:moveTo>
                  <a:cubicBezTo>
                    <a:pt x="649" y="1"/>
                    <a:pt x="571" y="20"/>
                    <a:pt x="458" y="49"/>
                  </a:cubicBezTo>
                  <a:lnTo>
                    <a:pt x="0" y="163"/>
                  </a:lnTo>
                  <a:lnTo>
                    <a:pt x="0" y="414"/>
                  </a:lnTo>
                  <a:lnTo>
                    <a:pt x="755" y="666"/>
                  </a:lnTo>
                  <a:lnTo>
                    <a:pt x="1006" y="414"/>
                  </a:lnTo>
                  <a:cubicBezTo>
                    <a:pt x="880" y="98"/>
                    <a:pt x="841" y="1"/>
                    <a:pt x="708" y="1"/>
                  </a:cubicBezTo>
                  <a:close/>
                </a:path>
              </a:pathLst>
            </a:custGeom>
            <a:solidFill>
              <a:srgbClr val="F0B0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93" name="Google Shape;1107;p35">
              <a:extLst>
                <a:ext uri="{FF2B5EF4-FFF2-40B4-BE49-F238E27FC236}">
                  <a16:creationId xmlns:a16="http://schemas.microsoft.com/office/drawing/2014/main" id="{07D9480F-424C-D9AB-44B1-F44E2AF0066F}"/>
                </a:ext>
              </a:extLst>
            </p:cNvPr>
            <p:cNvSpPr/>
            <p:nvPr/>
          </p:nvSpPr>
          <p:spPr>
            <a:xfrm>
              <a:off x="3070250" y="4174750"/>
              <a:ext cx="67475" cy="114775"/>
            </a:xfrm>
            <a:custGeom>
              <a:avLst/>
              <a:gdLst/>
              <a:ahLst/>
              <a:cxnLst/>
              <a:rect l="l" t="t" r="r" b="b"/>
              <a:pathLst>
                <a:path w="2699" h="4591" extrusionOk="0">
                  <a:moveTo>
                    <a:pt x="2343" y="0"/>
                  </a:moveTo>
                  <a:cubicBezTo>
                    <a:pt x="2215" y="0"/>
                    <a:pt x="2110" y="129"/>
                    <a:pt x="2058" y="338"/>
                  </a:cubicBezTo>
                  <a:cubicBezTo>
                    <a:pt x="2012" y="544"/>
                    <a:pt x="1898" y="727"/>
                    <a:pt x="1967" y="932"/>
                  </a:cubicBezTo>
                  <a:cubicBezTo>
                    <a:pt x="1989" y="1047"/>
                    <a:pt x="2035" y="1252"/>
                    <a:pt x="1898" y="1252"/>
                  </a:cubicBezTo>
                  <a:cubicBezTo>
                    <a:pt x="1166" y="1321"/>
                    <a:pt x="1029" y="2053"/>
                    <a:pt x="549" y="2419"/>
                  </a:cubicBezTo>
                  <a:cubicBezTo>
                    <a:pt x="572" y="3059"/>
                    <a:pt x="480" y="3676"/>
                    <a:pt x="46" y="4179"/>
                  </a:cubicBezTo>
                  <a:cubicBezTo>
                    <a:pt x="0" y="4568"/>
                    <a:pt x="274" y="4568"/>
                    <a:pt x="549" y="4591"/>
                  </a:cubicBezTo>
                  <a:cubicBezTo>
                    <a:pt x="1486" y="3516"/>
                    <a:pt x="2378" y="2419"/>
                    <a:pt x="2561" y="909"/>
                  </a:cubicBezTo>
                  <a:cubicBezTo>
                    <a:pt x="2584" y="749"/>
                    <a:pt x="2607" y="589"/>
                    <a:pt x="2653" y="429"/>
                  </a:cubicBezTo>
                  <a:cubicBezTo>
                    <a:pt x="2698" y="269"/>
                    <a:pt x="2630" y="86"/>
                    <a:pt x="2470" y="41"/>
                  </a:cubicBezTo>
                  <a:cubicBezTo>
                    <a:pt x="2426" y="13"/>
                    <a:pt x="2383" y="0"/>
                    <a:pt x="2343" y="0"/>
                  </a:cubicBezTo>
                  <a:close/>
                </a:path>
              </a:pathLst>
            </a:custGeom>
            <a:solidFill>
              <a:srgbClr val="F0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94" name="Google Shape;1108;p35">
              <a:extLst>
                <a:ext uri="{FF2B5EF4-FFF2-40B4-BE49-F238E27FC236}">
                  <a16:creationId xmlns:a16="http://schemas.microsoft.com/office/drawing/2014/main" id="{03256B14-6A7D-EF12-2BEC-575C60AE97CA}"/>
                </a:ext>
              </a:extLst>
            </p:cNvPr>
            <p:cNvSpPr/>
            <p:nvPr/>
          </p:nvSpPr>
          <p:spPr>
            <a:xfrm>
              <a:off x="3079950" y="4160325"/>
              <a:ext cx="91500" cy="137775"/>
            </a:xfrm>
            <a:custGeom>
              <a:avLst/>
              <a:gdLst/>
              <a:ahLst/>
              <a:cxnLst/>
              <a:rect l="l" t="t" r="r" b="b"/>
              <a:pathLst>
                <a:path w="3660" h="5511" extrusionOk="0">
                  <a:moveTo>
                    <a:pt x="3019" y="0"/>
                  </a:moveTo>
                  <a:cubicBezTo>
                    <a:pt x="2928" y="23"/>
                    <a:pt x="2836" y="69"/>
                    <a:pt x="2745" y="137"/>
                  </a:cubicBezTo>
                  <a:lnTo>
                    <a:pt x="2676" y="252"/>
                  </a:lnTo>
                  <a:cubicBezTo>
                    <a:pt x="2653" y="732"/>
                    <a:pt x="2745" y="1235"/>
                    <a:pt x="2173" y="1509"/>
                  </a:cubicBezTo>
                  <a:cubicBezTo>
                    <a:pt x="1624" y="2744"/>
                    <a:pt x="961" y="3910"/>
                    <a:pt x="161" y="5008"/>
                  </a:cubicBezTo>
                  <a:cubicBezTo>
                    <a:pt x="24" y="5305"/>
                    <a:pt x="1" y="5511"/>
                    <a:pt x="412" y="5511"/>
                  </a:cubicBezTo>
                  <a:cubicBezTo>
                    <a:pt x="1190" y="4208"/>
                    <a:pt x="1990" y="2904"/>
                    <a:pt x="2768" y="1601"/>
                  </a:cubicBezTo>
                  <a:cubicBezTo>
                    <a:pt x="3042" y="1143"/>
                    <a:pt x="3362" y="686"/>
                    <a:pt x="3659" y="252"/>
                  </a:cubicBezTo>
                  <a:lnTo>
                    <a:pt x="3408" y="0"/>
                  </a:lnTo>
                  <a:close/>
                </a:path>
              </a:pathLst>
            </a:custGeom>
            <a:solidFill>
              <a:srgbClr val="E793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95" name="Google Shape;1109;p35">
              <a:extLst>
                <a:ext uri="{FF2B5EF4-FFF2-40B4-BE49-F238E27FC236}">
                  <a16:creationId xmlns:a16="http://schemas.microsoft.com/office/drawing/2014/main" id="{8086D04A-3081-6BEF-A2C6-0784C78EC9D2}"/>
                </a:ext>
              </a:extLst>
            </p:cNvPr>
            <p:cNvSpPr/>
            <p:nvPr/>
          </p:nvSpPr>
          <p:spPr>
            <a:xfrm>
              <a:off x="3135400" y="4151300"/>
              <a:ext cx="24050" cy="15325"/>
            </a:xfrm>
            <a:custGeom>
              <a:avLst/>
              <a:gdLst/>
              <a:ahLst/>
              <a:cxnLst/>
              <a:rect l="l" t="t" r="r" b="b"/>
              <a:pathLst>
                <a:path w="962" h="613" extrusionOk="0">
                  <a:moveTo>
                    <a:pt x="510" y="1"/>
                  </a:moveTo>
                  <a:cubicBezTo>
                    <a:pt x="325" y="1"/>
                    <a:pt x="148" y="103"/>
                    <a:pt x="69" y="293"/>
                  </a:cubicBezTo>
                  <a:cubicBezTo>
                    <a:pt x="1" y="544"/>
                    <a:pt x="275" y="567"/>
                    <a:pt x="458" y="613"/>
                  </a:cubicBezTo>
                  <a:cubicBezTo>
                    <a:pt x="595" y="453"/>
                    <a:pt x="824" y="498"/>
                    <a:pt x="961" y="361"/>
                  </a:cubicBezTo>
                  <a:cubicBezTo>
                    <a:pt x="893" y="247"/>
                    <a:pt x="847" y="132"/>
                    <a:pt x="755" y="64"/>
                  </a:cubicBezTo>
                  <a:cubicBezTo>
                    <a:pt x="678" y="21"/>
                    <a:pt x="593" y="1"/>
                    <a:pt x="510" y="1"/>
                  </a:cubicBezTo>
                  <a:close/>
                </a:path>
              </a:pathLst>
            </a:custGeom>
            <a:solidFill>
              <a:srgbClr val="F0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96" name="Google Shape;1110;p35">
              <a:extLst>
                <a:ext uri="{FF2B5EF4-FFF2-40B4-BE49-F238E27FC236}">
                  <a16:creationId xmlns:a16="http://schemas.microsoft.com/office/drawing/2014/main" id="{5B35B2F8-28FC-16F8-0D9D-105C262A53A8}"/>
                </a:ext>
              </a:extLst>
            </p:cNvPr>
            <p:cNvSpPr/>
            <p:nvPr/>
          </p:nvSpPr>
          <p:spPr>
            <a:xfrm>
              <a:off x="3626475" y="3858525"/>
              <a:ext cx="153225" cy="29125"/>
            </a:xfrm>
            <a:custGeom>
              <a:avLst/>
              <a:gdLst/>
              <a:ahLst/>
              <a:cxnLst/>
              <a:rect l="l" t="t" r="r" b="b"/>
              <a:pathLst>
                <a:path w="6129" h="1165" extrusionOk="0">
                  <a:moveTo>
                    <a:pt x="3980" y="0"/>
                  </a:moveTo>
                  <a:cubicBezTo>
                    <a:pt x="2788" y="0"/>
                    <a:pt x="1609" y="299"/>
                    <a:pt x="412" y="319"/>
                  </a:cubicBezTo>
                  <a:cubicBezTo>
                    <a:pt x="320" y="342"/>
                    <a:pt x="206" y="456"/>
                    <a:pt x="115" y="524"/>
                  </a:cubicBezTo>
                  <a:cubicBezTo>
                    <a:pt x="0" y="845"/>
                    <a:pt x="160" y="1028"/>
                    <a:pt x="412" y="1165"/>
                  </a:cubicBezTo>
                  <a:cubicBezTo>
                    <a:pt x="1063" y="1073"/>
                    <a:pt x="1713" y="1042"/>
                    <a:pt x="2365" y="1042"/>
                  </a:cubicBezTo>
                  <a:cubicBezTo>
                    <a:pt x="3500" y="1042"/>
                    <a:pt x="4638" y="1136"/>
                    <a:pt x="5786" y="1165"/>
                  </a:cubicBezTo>
                  <a:cubicBezTo>
                    <a:pt x="6083" y="936"/>
                    <a:pt x="5717" y="456"/>
                    <a:pt x="6129" y="273"/>
                  </a:cubicBezTo>
                  <a:lnTo>
                    <a:pt x="5877" y="21"/>
                  </a:lnTo>
                  <a:cubicBezTo>
                    <a:pt x="5572" y="21"/>
                    <a:pt x="5267" y="42"/>
                    <a:pt x="4962" y="42"/>
                  </a:cubicBezTo>
                  <a:cubicBezTo>
                    <a:pt x="4810" y="42"/>
                    <a:pt x="4657" y="37"/>
                    <a:pt x="4505" y="21"/>
                  </a:cubicBezTo>
                  <a:cubicBezTo>
                    <a:pt x="4330" y="7"/>
                    <a:pt x="4155" y="0"/>
                    <a:pt x="3980" y="0"/>
                  </a:cubicBezTo>
                  <a:close/>
                </a:path>
              </a:pathLst>
            </a:custGeom>
            <a:solidFill>
              <a:srgbClr val="EB9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97" name="Google Shape;1111;p35">
              <a:extLst>
                <a:ext uri="{FF2B5EF4-FFF2-40B4-BE49-F238E27FC236}">
                  <a16:creationId xmlns:a16="http://schemas.microsoft.com/office/drawing/2014/main" id="{79FEEABE-8518-F931-44DC-67C7B0B2DD90}"/>
                </a:ext>
              </a:extLst>
            </p:cNvPr>
            <p:cNvSpPr/>
            <p:nvPr/>
          </p:nvSpPr>
          <p:spPr>
            <a:xfrm>
              <a:off x="3497850" y="3871575"/>
              <a:ext cx="137800" cy="46375"/>
            </a:xfrm>
            <a:custGeom>
              <a:avLst/>
              <a:gdLst/>
              <a:ahLst/>
              <a:cxnLst/>
              <a:rect l="l" t="t" r="r" b="b"/>
              <a:pathLst>
                <a:path w="5512" h="1855" extrusionOk="0">
                  <a:moveTo>
                    <a:pt x="3864" y="0"/>
                  </a:moveTo>
                  <a:cubicBezTo>
                    <a:pt x="3238" y="0"/>
                    <a:pt x="2618" y="40"/>
                    <a:pt x="2013" y="277"/>
                  </a:cubicBezTo>
                  <a:cubicBezTo>
                    <a:pt x="1441" y="551"/>
                    <a:pt x="961" y="1031"/>
                    <a:pt x="252" y="1031"/>
                  </a:cubicBezTo>
                  <a:lnTo>
                    <a:pt x="0" y="1260"/>
                  </a:lnTo>
                  <a:lnTo>
                    <a:pt x="0" y="1763"/>
                  </a:lnTo>
                  <a:cubicBezTo>
                    <a:pt x="61" y="1824"/>
                    <a:pt x="143" y="1855"/>
                    <a:pt x="224" y="1855"/>
                  </a:cubicBezTo>
                  <a:cubicBezTo>
                    <a:pt x="265" y="1855"/>
                    <a:pt x="305" y="1847"/>
                    <a:pt x="343" y="1832"/>
                  </a:cubicBezTo>
                  <a:cubicBezTo>
                    <a:pt x="984" y="1512"/>
                    <a:pt x="1670" y="1557"/>
                    <a:pt x="2333" y="1512"/>
                  </a:cubicBezTo>
                  <a:cubicBezTo>
                    <a:pt x="3179" y="1352"/>
                    <a:pt x="4002" y="917"/>
                    <a:pt x="4894" y="871"/>
                  </a:cubicBezTo>
                  <a:cubicBezTo>
                    <a:pt x="4925" y="877"/>
                    <a:pt x="4956" y="879"/>
                    <a:pt x="4987" y="879"/>
                  </a:cubicBezTo>
                  <a:cubicBezTo>
                    <a:pt x="5224" y="879"/>
                    <a:pt x="5430" y="728"/>
                    <a:pt x="5511" y="506"/>
                  </a:cubicBezTo>
                  <a:lnTo>
                    <a:pt x="5260" y="2"/>
                  </a:lnTo>
                  <a:cubicBezTo>
                    <a:pt x="5116" y="8"/>
                    <a:pt x="4973" y="11"/>
                    <a:pt x="4829" y="11"/>
                  </a:cubicBezTo>
                  <a:cubicBezTo>
                    <a:pt x="4507" y="11"/>
                    <a:pt x="4185" y="0"/>
                    <a:pt x="3864" y="0"/>
                  </a:cubicBezTo>
                  <a:close/>
                </a:path>
              </a:pathLst>
            </a:custGeom>
            <a:solidFill>
              <a:srgbClr val="EEA7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98" name="Google Shape;1112;p35">
              <a:extLst>
                <a:ext uri="{FF2B5EF4-FFF2-40B4-BE49-F238E27FC236}">
                  <a16:creationId xmlns:a16="http://schemas.microsoft.com/office/drawing/2014/main" id="{8DB8B9DD-32B0-F1BE-EC97-94106E97937E}"/>
                </a:ext>
              </a:extLst>
            </p:cNvPr>
            <p:cNvSpPr/>
            <p:nvPr/>
          </p:nvSpPr>
          <p:spPr>
            <a:xfrm>
              <a:off x="3057100" y="4278650"/>
              <a:ext cx="33750" cy="51475"/>
            </a:xfrm>
            <a:custGeom>
              <a:avLst/>
              <a:gdLst/>
              <a:ahLst/>
              <a:cxnLst/>
              <a:rect l="l" t="t" r="r" b="b"/>
              <a:pathLst>
                <a:path w="1350" h="2059" extrusionOk="0">
                  <a:moveTo>
                    <a:pt x="572" y="1"/>
                  </a:moveTo>
                  <a:cubicBezTo>
                    <a:pt x="0" y="252"/>
                    <a:pt x="69" y="778"/>
                    <a:pt x="69" y="1258"/>
                  </a:cubicBezTo>
                  <a:cubicBezTo>
                    <a:pt x="297" y="1350"/>
                    <a:pt x="480" y="1533"/>
                    <a:pt x="572" y="1761"/>
                  </a:cubicBezTo>
                  <a:cubicBezTo>
                    <a:pt x="663" y="1876"/>
                    <a:pt x="686" y="2036"/>
                    <a:pt x="846" y="2059"/>
                  </a:cubicBezTo>
                  <a:cubicBezTo>
                    <a:pt x="1006" y="1921"/>
                    <a:pt x="1098" y="1716"/>
                    <a:pt x="1075" y="1510"/>
                  </a:cubicBezTo>
                  <a:cubicBezTo>
                    <a:pt x="1029" y="1441"/>
                    <a:pt x="846" y="1304"/>
                    <a:pt x="1121" y="1304"/>
                  </a:cubicBezTo>
                  <a:cubicBezTo>
                    <a:pt x="1258" y="1167"/>
                    <a:pt x="1349" y="984"/>
                    <a:pt x="1326" y="778"/>
                  </a:cubicBezTo>
                  <a:cubicBezTo>
                    <a:pt x="1143" y="664"/>
                    <a:pt x="1052" y="481"/>
                    <a:pt x="1075" y="275"/>
                  </a:cubicBezTo>
                  <a:lnTo>
                    <a:pt x="1075" y="275"/>
                  </a:lnTo>
                  <a:cubicBezTo>
                    <a:pt x="1057" y="277"/>
                    <a:pt x="1040" y="278"/>
                    <a:pt x="1023" y="278"/>
                  </a:cubicBezTo>
                  <a:cubicBezTo>
                    <a:pt x="838" y="278"/>
                    <a:pt x="676" y="168"/>
                    <a:pt x="572" y="1"/>
                  </a:cubicBez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99" name="Google Shape;1113;p35">
              <a:extLst>
                <a:ext uri="{FF2B5EF4-FFF2-40B4-BE49-F238E27FC236}">
                  <a16:creationId xmlns:a16="http://schemas.microsoft.com/office/drawing/2014/main" id="{C7DADBEB-814A-E7E1-AFF6-F51A45D24768}"/>
                </a:ext>
              </a:extLst>
            </p:cNvPr>
            <p:cNvSpPr/>
            <p:nvPr/>
          </p:nvSpPr>
          <p:spPr>
            <a:xfrm>
              <a:off x="3052525" y="4310675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252" y="0"/>
                  </a:moveTo>
                  <a:lnTo>
                    <a:pt x="0" y="252"/>
                  </a:ln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00" name="Google Shape;1114;p35">
              <a:extLst>
                <a:ext uri="{FF2B5EF4-FFF2-40B4-BE49-F238E27FC236}">
                  <a16:creationId xmlns:a16="http://schemas.microsoft.com/office/drawing/2014/main" id="{56C93650-AD54-22B0-6692-B991246AB5F9}"/>
                </a:ext>
              </a:extLst>
            </p:cNvPr>
            <p:cNvSpPr/>
            <p:nvPr/>
          </p:nvSpPr>
          <p:spPr>
            <a:xfrm>
              <a:off x="4160975" y="5094775"/>
              <a:ext cx="115500" cy="100025"/>
            </a:xfrm>
            <a:custGeom>
              <a:avLst/>
              <a:gdLst/>
              <a:ahLst/>
              <a:cxnLst/>
              <a:rect l="l" t="t" r="r" b="b"/>
              <a:pathLst>
                <a:path w="4620" h="4001" extrusionOk="0">
                  <a:moveTo>
                    <a:pt x="4391" y="0"/>
                  </a:moveTo>
                  <a:cubicBezTo>
                    <a:pt x="4370" y="0"/>
                    <a:pt x="4347" y="3"/>
                    <a:pt x="4322" y="9"/>
                  </a:cubicBezTo>
                  <a:cubicBezTo>
                    <a:pt x="4139" y="55"/>
                    <a:pt x="3957" y="169"/>
                    <a:pt x="3819" y="329"/>
                  </a:cubicBezTo>
                  <a:cubicBezTo>
                    <a:pt x="3408" y="695"/>
                    <a:pt x="3065" y="1175"/>
                    <a:pt x="2539" y="1473"/>
                  </a:cubicBezTo>
                  <a:cubicBezTo>
                    <a:pt x="2150" y="1770"/>
                    <a:pt x="1761" y="2067"/>
                    <a:pt x="1350" y="2319"/>
                  </a:cubicBezTo>
                  <a:cubicBezTo>
                    <a:pt x="1144" y="2433"/>
                    <a:pt x="984" y="2570"/>
                    <a:pt x="847" y="2753"/>
                  </a:cubicBezTo>
                  <a:cubicBezTo>
                    <a:pt x="732" y="2890"/>
                    <a:pt x="595" y="2982"/>
                    <a:pt x="435" y="3073"/>
                  </a:cubicBezTo>
                  <a:cubicBezTo>
                    <a:pt x="115" y="3302"/>
                    <a:pt x="1" y="3622"/>
                    <a:pt x="275" y="3896"/>
                  </a:cubicBezTo>
                  <a:cubicBezTo>
                    <a:pt x="356" y="3971"/>
                    <a:pt x="432" y="4000"/>
                    <a:pt x="505" y="4000"/>
                  </a:cubicBezTo>
                  <a:cubicBezTo>
                    <a:pt x="699" y="4000"/>
                    <a:pt x="870" y="3797"/>
                    <a:pt x="1052" y="3713"/>
                  </a:cubicBezTo>
                  <a:cubicBezTo>
                    <a:pt x="1167" y="3553"/>
                    <a:pt x="1418" y="3599"/>
                    <a:pt x="1533" y="3462"/>
                  </a:cubicBezTo>
                  <a:cubicBezTo>
                    <a:pt x="1624" y="3073"/>
                    <a:pt x="2059" y="3142"/>
                    <a:pt x="2287" y="2959"/>
                  </a:cubicBezTo>
                  <a:cubicBezTo>
                    <a:pt x="2424" y="2799"/>
                    <a:pt x="2653" y="2890"/>
                    <a:pt x="2767" y="2707"/>
                  </a:cubicBezTo>
                  <a:cubicBezTo>
                    <a:pt x="2973" y="2433"/>
                    <a:pt x="3179" y="2204"/>
                    <a:pt x="3431" y="1976"/>
                  </a:cubicBezTo>
                  <a:cubicBezTo>
                    <a:pt x="3979" y="1518"/>
                    <a:pt x="4185" y="832"/>
                    <a:pt x="4597" y="261"/>
                  </a:cubicBezTo>
                  <a:cubicBezTo>
                    <a:pt x="4620" y="192"/>
                    <a:pt x="4597" y="101"/>
                    <a:pt x="4551" y="55"/>
                  </a:cubicBezTo>
                  <a:cubicBezTo>
                    <a:pt x="4501" y="21"/>
                    <a:pt x="4451" y="0"/>
                    <a:pt x="4391" y="0"/>
                  </a:cubicBezTo>
                  <a:close/>
                </a:path>
              </a:pathLst>
            </a:custGeom>
            <a:solidFill>
              <a:srgbClr val="CB5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01" name="Google Shape;1115;p35">
              <a:extLst>
                <a:ext uri="{FF2B5EF4-FFF2-40B4-BE49-F238E27FC236}">
                  <a16:creationId xmlns:a16="http://schemas.microsoft.com/office/drawing/2014/main" id="{909BA26A-0AD3-2365-4212-6B3AC29A97F6}"/>
                </a:ext>
              </a:extLst>
            </p:cNvPr>
            <p:cNvSpPr/>
            <p:nvPr/>
          </p:nvSpPr>
          <p:spPr>
            <a:xfrm>
              <a:off x="4322750" y="4886325"/>
              <a:ext cx="92075" cy="145075"/>
            </a:xfrm>
            <a:custGeom>
              <a:avLst/>
              <a:gdLst/>
              <a:ahLst/>
              <a:cxnLst/>
              <a:rect l="l" t="t" r="r" b="b"/>
              <a:pathLst>
                <a:path w="3683" h="5803" extrusionOk="0">
                  <a:moveTo>
                    <a:pt x="3591" y="1"/>
                  </a:moveTo>
                  <a:cubicBezTo>
                    <a:pt x="2150" y="641"/>
                    <a:pt x="2219" y="2242"/>
                    <a:pt x="1441" y="3316"/>
                  </a:cubicBezTo>
                  <a:cubicBezTo>
                    <a:pt x="1383" y="3521"/>
                    <a:pt x="1287" y="3632"/>
                    <a:pt x="1148" y="3632"/>
                  </a:cubicBezTo>
                  <a:cubicBezTo>
                    <a:pt x="1070" y="3632"/>
                    <a:pt x="977" y="3597"/>
                    <a:pt x="870" y="3522"/>
                  </a:cubicBezTo>
                  <a:cubicBezTo>
                    <a:pt x="824" y="3499"/>
                    <a:pt x="773" y="3488"/>
                    <a:pt x="718" y="3488"/>
                  </a:cubicBezTo>
                  <a:cubicBezTo>
                    <a:pt x="664" y="3488"/>
                    <a:pt x="607" y="3499"/>
                    <a:pt x="550" y="3522"/>
                  </a:cubicBezTo>
                  <a:cubicBezTo>
                    <a:pt x="390" y="3682"/>
                    <a:pt x="298" y="3865"/>
                    <a:pt x="252" y="4094"/>
                  </a:cubicBezTo>
                  <a:cubicBezTo>
                    <a:pt x="207" y="4254"/>
                    <a:pt x="230" y="4414"/>
                    <a:pt x="344" y="4551"/>
                  </a:cubicBezTo>
                  <a:lnTo>
                    <a:pt x="344" y="4803"/>
                  </a:lnTo>
                  <a:cubicBezTo>
                    <a:pt x="207" y="5146"/>
                    <a:pt x="1" y="5603"/>
                    <a:pt x="412" y="5763"/>
                  </a:cubicBezTo>
                  <a:cubicBezTo>
                    <a:pt x="470" y="5790"/>
                    <a:pt x="521" y="5802"/>
                    <a:pt x="567" y="5802"/>
                  </a:cubicBezTo>
                  <a:cubicBezTo>
                    <a:pt x="830" y="5802"/>
                    <a:pt x="920" y="5406"/>
                    <a:pt x="1076" y="5191"/>
                  </a:cubicBezTo>
                  <a:cubicBezTo>
                    <a:pt x="1167" y="5077"/>
                    <a:pt x="1236" y="4917"/>
                    <a:pt x="1327" y="4780"/>
                  </a:cubicBezTo>
                  <a:cubicBezTo>
                    <a:pt x="2059" y="4025"/>
                    <a:pt x="2631" y="3111"/>
                    <a:pt x="2996" y="2104"/>
                  </a:cubicBezTo>
                  <a:cubicBezTo>
                    <a:pt x="3019" y="2082"/>
                    <a:pt x="3065" y="2059"/>
                    <a:pt x="3088" y="2013"/>
                  </a:cubicBezTo>
                  <a:cubicBezTo>
                    <a:pt x="3156" y="1761"/>
                    <a:pt x="3271" y="1487"/>
                    <a:pt x="3385" y="1236"/>
                  </a:cubicBezTo>
                  <a:cubicBezTo>
                    <a:pt x="3522" y="938"/>
                    <a:pt x="3591" y="618"/>
                    <a:pt x="3614" y="298"/>
                  </a:cubicBezTo>
                  <a:cubicBezTo>
                    <a:pt x="3637" y="298"/>
                    <a:pt x="3660" y="275"/>
                    <a:pt x="3660" y="207"/>
                  </a:cubicBezTo>
                  <a:cubicBezTo>
                    <a:pt x="3682" y="115"/>
                    <a:pt x="3660" y="46"/>
                    <a:pt x="3591" y="1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02" name="Google Shape;1116;p35">
              <a:extLst>
                <a:ext uri="{FF2B5EF4-FFF2-40B4-BE49-F238E27FC236}">
                  <a16:creationId xmlns:a16="http://schemas.microsoft.com/office/drawing/2014/main" id="{2FE84364-50EB-9B88-1753-A5C518B779BF}"/>
                </a:ext>
              </a:extLst>
            </p:cNvPr>
            <p:cNvSpPr/>
            <p:nvPr/>
          </p:nvSpPr>
          <p:spPr>
            <a:xfrm>
              <a:off x="4314175" y="5005800"/>
              <a:ext cx="41775" cy="46400"/>
            </a:xfrm>
            <a:custGeom>
              <a:avLst/>
              <a:gdLst/>
              <a:ahLst/>
              <a:cxnLst/>
              <a:rect l="l" t="t" r="r" b="b"/>
              <a:pathLst>
                <a:path w="1671" h="1856" extrusionOk="0">
                  <a:moveTo>
                    <a:pt x="664" y="1"/>
                  </a:moveTo>
                  <a:cubicBezTo>
                    <a:pt x="184" y="458"/>
                    <a:pt x="1" y="1144"/>
                    <a:pt x="161" y="1784"/>
                  </a:cubicBezTo>
                  <a:cubicBezTo>
                    <a:pt x="172" y="1833"/>
                    <a:pt x="204" y="1855"/>
                    <a:pt x="251" y="1855"/>
                  </a:cubicBezTo>
                  <a:cubicBezTo>
                    <a:pt x="493" y="1855"/>
                    <a:pt x="1143" y="1262"/>
                    <a:pt x="1487" y="573"/>
                  </a:cubicBezTo>
                  <a:cubicBezTo>
                    <a:pt x="1556" y="390"/>
                    <a:pt x="1624" y="207"/>
                    <a:pt x="1670" y="1"/>
                  </a:cubicBezTo>
                  <a:lnTo>
                    <a:pt x="1670" y="1"/>
                  </a:lnTo>
                  <a:cubicBezTo>
                    <a:pt x="1533" y="92"/>
                    <a:pt x="1396" y="207"/>
                    <a:pt x="1281" y="321"/>
                  </a:cubicBezTo>
                  <a:cubicBezTo>
                    <a:pt x="1190" y="435"/>
                    <a:pt x="1121" y="595"/>
                    <a:pt x="1007" y="733"/>
                  </a:cubicBezTo>
                  <a:cubicBezTo>
                    <a:pt x="970" y="770"/>
                    <a:pt x="917" y="807"/>
                    <a:pt x="849" y="807"/>
                  </a:cubicBezTo>
                  <a:cubicBezTo>
                    <a:pt x="834" y="807"/>
                    <a:pt x="818" y="805"/>
                    <a:pt x="801" y="801"/>
                  </a:cubicBezTo>
                  <a:cubicBezTo>
                    <a:pt x="755" y="801"/>
                    <a:pt x="687" y="687"/>
                    <a:pt x="687" y="618"/>
                  </a:cubicBezTo>
                  <a:cubicBezTo>
                    <a:pt x="664" y="412"/>
                    <a:pt x="664" y="207"/>
                    <a:pt x="664" y="1"/>
                  </a:cubicBezTo>
                  <a:close/>
                </a:path>
              </a:pathLst>
            </a:custGeom>
            <a:solidFill>
              <a:srgbClr val="CB4F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03" name="Google Shape;1117;p35">
              <a:extLst>
                <a:ext uri="{FF2B5EF4-FFF2-40B4-BE49-F238E27FC236}">
                  <a16:creationId xmlns:a16="http://schemas.microsoft.com/office/drawing/2014/main" id="{6074B4D4-E825-3EA3-5BD5-9B7CD483D3E2}"/>
                </a:ext>
              </a:extLst>
            </p:cNvPr>
            <p:cNvSpPr/>
            <p:nvPr/>
          </p:nvSpPr>
          <p:spPr>
            <a:xfrm>
              <a:off x="4181550" y="5129200"/>
              <a:ext cx="42900" cy="30125"/>
            </a:xfrm>
            <a:custGeom>
              <a:avLst/>
              <a:gdLst/>
              <a:ahLst/>
              <a:cxnLst/>
              <a:rect l="l" t="t" r="r" b="b"/>
              <a:pathLst>
                <a:path w="1716" h="1205" extrusionOk="0">
                  <a:moveTo>
                    <a:pt x="1339" y="1"/>
                  </a:moveTo>
                  <a:cubicBezTo>
                    <a:pt x="1291" y="1"/>
                    <a:pt x="1245" y="18"/>
                    <a:pt x="1213" y="50"/>
                  </a:cubicBezTo>
                  <a:cubicBezTo>
                    <a:pt x="1144" y="164"/>
                    <a:pt x="1053" y="256"/>
                    <a:pt x="961" y="324"/>
                  </a:cubicBezTo>
                  <a:lnTo>
                    <a:pt x="1" y="1102"/>
                  </a:lnTo>
                  <a:cubicBezTo>
                    <a:pt x="58" y="1170"/>
                    <a:pt x="144" y="1205"/>
                    <a:pt x="232" y="1205"/>
                  </a:cubicBezTo>
                  <a:cubicBezTo>
                    <a:pt x="321" y="1205"/>
                    <a:pt x="412" y="1170"/>
                    <a:pt x="481" y="1102"/>
                  </a:cubicBezTo>
                  <a:cubicBezTo>
                    <a:pt x="1167" y="1102"/>
                    <a:pt x="1510" y="690"/>
                    <a:pt x="1716" y="96"/>
                  </a:cubicBezTo>
                  <a:lnTo>
                    <a:pt x="1487" y="73"/>
                  </a:lnTo>
                  <a:cubicBezTo>
                    <a:pt x="1450" y="24"/>
                    <a:pt x="1394" y="1"/>
                    <a:pt x="1339" y="1"/>
                  </a:cubicBez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04" name="Google Shape;1118;p35">
              <a:extLst>
                <a:ext uri="{FF2B5EF4-FFF2-40B4-BE49-F238E27FC236}">
                  <a16:creationId xmlns:a16="http://schemas.microsoft.com/office/drawing/2014/main" id="{E7ED19A8-2259-3211-5EAC-53173FA42DD5}"/>
                </a:ext>
              </a:extLst>
            </p:cNvPr>
            <p:cNvSpPr/>
            <p:nvPr/>
          </p:nvSpPr>
          <p:spPr>
            <a:xfrm>
              <a:off x="4322750" y="4985650"/>
              <a:ext cx="8025" cy="13900"/>
            </a:xfrm>
            <a:custGeom>
              <a:avLst/>
              <a:gdLst/>
              <a:ahLst/>
              <a:cxnLst/>
              <a:rect l="l" t="t" r="r" b="b"/>
              <a:pathLst>
                <a:path w="321" h="556" extrusionOk="0">
                  <a:moveTo>
                    <a:pt x="207" y="1"/>
                  </a:moveTo>
                  <a:cubicBezTo>
                    <a:pt x="161" y="1"/>
                    <a:pt x="115" y="18"/>
                    <a:pt x="92" y="52"/>
                  </a:cubicBezTo>
                  <a:cubicBezTo>
                    <a:pt x="24" y="98"/>
                    <a:pt x="1" y="189"/>
                    <a:pt x="47" y="258"/>
                  </a:cubicBezTo>
                  <a:lnTo>
                    <a:pt x="321" y="555"/>
                  </a:lnTo>
                  <a:lnTo>
                    <a:pt x="321" y="52"/>
                  </a:lnTo>
                  <a:cubicBezTo>
                    <a:pt x="298" y="18"/>
                    <a:pt x="252" y="1"/>
                    <a:pt x="207" y="1"/>
                  </a:cubicBezTo>
                  <a:close/>
                </a:path>
              </a:pathLst>
            </a:custGeom>
            <a:solidFill>
              <a:srgbClr val="991B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05" name="Google Shape;1119;p35">
              <a:extLst>
                <a:ext uri="{FF2B5EF4-FFF2-40B4-BE49-F238E27FC236}">
                  <a16:creationId xmlns:a16="http://schemas.microsoft.com/office/drawing/2014/main" id="{39408A00-4E55-1DFD-0648-78C2235AE556}"/>
                </a:ext>
              </a:extLst>
            </p:cNvPr>
            <p:cNvSpPr/>
            <p:nvPr/>
          </p:nvSpPr>
          <p:spPr>
            <a:xfrm>
              <a:off x="4218150" y="5162375"/>
              <a:ext cx="12600" cy="6375"/>
            </a:xfrm>
            <a:custGeom>
              <a:avLst/>
              <a:gdLst/>
              <a:ahLst/>
              <a:cxnLst/>
              <a:rect l="l" t="t" r="r" b="b"/>
              <a:pathLst>
                <a:path w="504" h="255" extrusionOk="0">
                  <a:moveTo>
                    <a:pt x="451" y="0"/>
                  </a:moveTo>
                  <a:cubicBezTo>
                    <a:pt x="267" y="0"/>
                    <a:pt x="105" y="109"/>
                    <a:pt x="0" y="255"/>
                  </a:cubicBezTo>
                  <a:lnTo>
                    <a:pt x="503" y="255"/>
                  </a:lnTo>
                  <a:lnTo>
                    <a:pt x="503" y="3"/>
                  </a:lnTo>
                  <a:cubicBezTo>
                    <a:pt x="486" y="1"/>
                    <a:pt x="468" y="0"/>
                    <a:pt x="451" y="0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06" name="Google Shape;1120;p35">
              <a:extLst>
                <a:ext uri="{FF2B5EF4-FFF2-40B4-BE49-F238E27FC236}">
                  <a16:creationId xmlns:a16="http://schemas.microsoft.com/office/drawing/2014/main" id="{1C3AC04D-EC1E-1C69-655C-0C24E1A3CF92}"/>
                </a:ext>
              </a:extLst>
            </p:cNvPr>
            <p:cNvSpPr/>
            <p:nvPr/>
          </p:nvSpPr>
          <p:spPr>
            <a:xfrm>
              <a:off x="4211275" y="5125300"/>
              <a:ext cx="7475" cy="6300"/>
            </a:xfrm>
            <a:custGeom>
              <a:avLst/>
              <a:gdLst/>
              <a:ahLst/>
              <a:cxnLst/>
              <a:rect l="l" t="t" r="r" b="b"/>
              <a:pathLst>
                <a:path w="299" h="252" extrusionOk="0">
                  <a:moveTo>
                    <a:pt x="298" y="0"/>
                  </a:moveTo>
                  <a:cubicBezTo>
                    <a:pt x="161" y="0"/>
                    <a:pt x="47" y="91"/>
                    <a:pt x="1" y="229"/>
                  </a:cubicBezTo>
                  <a:lnTo>
                    <a:pt x="275" y="252"/>
                  </a:lnTo>
                  <a:cubicBezTo>
                    <a:pt x="275" y="160"/>
                    <a:pt x="298" y="91"/>
                    <a:pt x="298" y="0"/>
                  </a:cubicBezTo>
                  <a:close/>
                </a:path>
              </a:pathLst>
            </a:custGeom>
            <a:solidFill>
              <a:srgbClr val="CB5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07" name="Google Shape;1121;p35">
              <a:extLst>
                <a:ext uri="{FF2B5EF4-FFF2-40B4-BE49-F238E27FC236}">
                  <a16:creationId xmlns:a16="http://schemas.microsoft.com/office/drawing/2014/main" id="{ACB263A7-AADF-5B48-85C5-BBB5829E9D3D}"/>
                </a:ext>
              </a:extLst>
            </p:cNvPr>
            <p:cNvSpPr/>
            <p:nvPr/>
          </p:nvSpPr>
          <p:spPr>
            <a:xfrm>
              <a:off x="3040525" y="4384400"/>
              <a:ext cx="18875" cy="57200"/>
            </a:xfrm>
            <a:custGeom>
              <a:avLst/>
              <a:gdLst/>
              <a:ahLst/>
              <a:cxnLst/>
              <a:rect l="l" t="t" r="r" b="b"/>
              <a:pathLst>
                <a:path w="755" h="2288" extrusionOk="0">
                  <a:moveTo>
                    <a:pt x="549" y="1"/>
                  </a:moveTo>
                  <a:cubicBezTo>
                    <a:pt x="206" y="618"/>
                    <a:pt x="23" y="1304"/>
                    <a:pt x="23" y="2013"/>
                  </a:cubicBezTo>
                  <a:cubicBezTo>
                    <a:pt x="0" y="2082"/>
                    <a:pt x="137" y="2196"/>
                    <a:pt x="229" y="2288"/>
                  </a:cubicBezTo>
                  <a:cubicBezTo>
                    <a:pt x="503" y="1579"/>
                    <a:pt x="686" y="824"/>
                    <a:pt x="755" y="69"/>
                  </a:cubicBezTo>
                  <a:cubicBezTo>
                    <a:pt x="686" y="47"/>
                    <a:pt x="549" y="1"/>
                    <a:pt x="549" y="1"/>
                  </a:cubicBezTo>
                  <a:close/>
                </a:path>
              </a:pathLst>
            </a:custGeom>
            <a:solidFill>
              <a:srgbClr val="E39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08" name="Google Shape;1122;p35">
              <a:extLst>
                <a:ext uri="{FF2B5EF4-FFF2-40B4-BE49-F238E27FC236}">
                  <a16:creationId xmlns:a16="http://schemas.microsoft.com/office/drawing/2014/main" id="{F5EEC5CD-401E-10A6-A6A9-1A597A8C0E20}"/>
                </a:ext>
              </a:extLst>
            </p:cNvPr>
            <p:cNvSpPr/>
            <p:nvPr/>
          </p:nvSpPr>
          <p:spPr>
            <a:xfrm>
              <a:off x="3052525" y="4323250"/>
              <a:ext cx="25750" cy="44025"/>
            </a:xfrm>
            <a:custGeom>
              <a:avLst/>
              <a:gdLst/>
              <a:ahLst/>
              <a:cxnLst/>
              <a:rect l="l" t="t" r="r" b="b"/>
              <a:pathLst>
                <a:path w="1030" h="1761" extrusionOk="0">
                  <a:moveTo>
                    <a:pt x="755" y="0"/>
                  </a:moveTo>
                  <a:cubicBezTo>
                    <a:pt x="526" y="366"/>
                    <a:pt x="480" y="846"/>
                    <a:pt x="206" y="1235"/>
                  </a:cubicBezTo>
                  <a:cubicBezTo>
                    <a:pt x="0" y="1509"/>
                    <a:pt x="297" y="1647"/>
                    <a:pt x="503" y="1761"/>
                  </a:cubicBezTo>
                  <a:cubicBezTo>
                    <a:pt x="755" y="1304"/>
                    <a:pt x="938" y="800"/>
                    <a:pt x="1029" y="275"/>
                  </a:cubicBezTo>
                  <a:lnTo>
                    <a:pt x="755" y="0"/>
                  </a:lnTo>
                  <a:close/>
                </a:path>
              </a:pathLst>
            </a:custGeom>
            <a:solidFill>
              <a:srgbClr val="E38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09" name="Google Shape;1123;p35">
              <a:extLst>
                <a:ext uri="{FF2B5EF4-FFF2-40B4-BE49-F238E27FC236}">
                  <a16:creationId xmlns:a16="http://schemas.microsoft.com/office/drawing/2014/main" id="{EF081FEC-BDE2-2A09-3F77-3D1CC678A1FB}"/>
                </a:ext>
              </a:extLst>
            </p:cNvPr>
            <p:cNvSpPr/>
            <p:nvPr/>
          </p:nvSpPr>
          <p:spPr>
            <a:xfrm>
              <a:off x="4337625" y="4498000"/>
              <a:ext cx="138925" cy="476400"/>
            </a:xfrm>
            <a:custGeom>
              <a:avLst/>
              <a:gdLst/>
              <a:ahLst/>
              <a:cxnLst/>
              <a:rect l="l" t="t" r="r" b="b"/>
              <a:pathLst>
                <a:path w="5557" h="19056" extrusionOk="0">
                  <a:moveTo>
                    <a:pt x="3818" y="0"/>
                  </a:moveTo>
                  <a:cubicBezTo>
                    <a:pt x="3554" y="0"/>
                    <a:pt x="3528" y="202"/>
                    <a:pt x="3453" y="785"/>
                  </a:cubicBezTo>
                  <a:cubicBezTo>
                    <a:pt x="3430" y="945"/>
                    <a:pt x="3225" y="945"/>
                    <a:pt x="3133" y="1082"/>
                  </a:cubicBezTo>
                  <a:cubicBezTo>
                    <a:pt x="2904" y="2157"/>
                    <a:pt x="3156" y="3186"/>
                    <a:pt x="3476" y="4215"/>
                  </a:cubicBezTo>
                  <a:cubicBezTo>
                    <a:pt x="3613" y="4398"/>
                    <a:pt x="3705" y="4626"/>
                    <a:pt x="3751" y="4855"/>
                  </a:cubicBezTo>
                  <a:lnTo>
                    <a:pt x="3751" y="5198"/>
                  </a:lnTo>
                  <a:cubicBezTo>
                    <a:pt x="3842" y="5632"/>
                    <a:pt x="3522" y="6067"/>
                    <a:pt x="3705" y="6524"/>
                  </a:cubicBezTo>
                  <a:cubicBezTo>
                    <a:pt x="3765" y="6591"/>
                    <a:pt x="3839" y="6607"/>
                    <a:pt x="3919" y="6607"/>
                  </a:cubicBezTo>
                  <a:cubicBezTo>
                    <a:pt x="3992" y="6607"/>
                    <a:pt x="4071" y="6594"/>
                    <a:pt x="4148" y="6594"/>
                  </a:cubicBezTo>
                  <a:cubicBezTo>
                    <a:pt x="4277" y="6594"/>
                    <a:pt x="4404" y="6630"/>
                    <a:pt x="4505" y="6822"/>
                  </a:cubicBezTo>
                  <a:cubicBezTo>
                    <a:pt x="3933" y="7256"/>
                    <a:pt x="3796" y="7805"/>
                    <a:pt x="4208" y="8491"/>
                  </a:cubicBezTo>
                  <a:cubicBezTo>
                    <a:pt x="4437" y="8902"/>
                    <a:pt x="4299" y="9291"/>
                    <a:pt x="3979" y="9611"/>
                  </a:cubicBezTo>
                  <a:cubicBezTo>
                    <a:pt x="3911" y="9703"/>
                    <a:pt x="3865" y="9794"/>
                    <a:pt x="3842" y="9909"/>
                  </a:cubicBezTo>
                  <a:cubicBezTo>
                    <a:pt x="3751" y="10297"/>
                    <a:pt x="3156" y="10526"/>
                    <a:pt x="3270" y="10800"/>
                  </a:cubicBezTo>
                  <a:cubicBezTo>
                    <a:pt x="3509" y="11397"/>
                    <a:pt x="3324" y="11495"/>
                    <a:pt x="3064" y="11495"/>
                  </a:cubicBezTo>
                  <a:cubicBezTo>
                    <a:pt x="2935" y="11495"/>
                    <a:pt x="2789" y="11472"/>
                    <a:pt x="2665" y="11472"/>
                  </a:cubicBezTo>
                  <a:cubicBezTo>
                    <a:pt x="2559" y="11472"/>
                    <a:pt x="2470" y="11489"/>
                    <a:pt x="2424" y="11555"/>
                  </a:cubicBezTo>
                  <a:cubicBezTo>
                    <a:pt x="2173" y="12332"/>
                    <a:pt x="2058" y="13156"/>
                    <a:pt x="1395" y="13773"/>
                  </a:cubicBezTo>
                  <a:cubicBezTo>
                    <a:pt x="1395" y="12721"/>
                    <a:pt x="2722" y="11715"/>
                    <a:pt x="1395" y="10732"/>
                  </a:cubicBezTo>
                  <a:cubicBezTo>
                    <a:pt x="1300" y="10695"/>
                    <a:pt x="1201" y="10677"/>
                    <a:pt x="1102" y="10677"/>
                  </a:cubicBezTo>
                  <a:cubicBezTo>
                    <a:pt x="891" y="10677"/>
                    <a:pt x="682" y="10759"/>
                    <a:pt x="526" y="10915"/>
                  </a:cubicBezTo>
                  <a:cubicBezTo>
                    <a:pt x="252" y="11143"/>
                    <a:pt x="252" y="11463"/>
                    <a:pt x="183" y="11761"/>
                  </a:cubicBezTo>
                  <a:cubicBezTo>
                    <a:pt x="0" y="13247"/>
                    <a:pt x="366" y="14711"/>
                    <a:pt x="229" y="16197"/>
                  </a:cubicBezTo>
                  <a:cubicBezTo>
                    <a:pt x="229" y="16311"/>
                    <a:pt x="229" y="16426"/>
                    <a:pt x="229" y="16540"/>
                  </a:cubicBezTo>
                  <a:cubicBezTo>
                    <a:pt x="252" y="17089"/>
                    <a:pt x="938" y="17500"/>
                    <a:pt x="435" y="18163"/>
                  </a:cubicBezTo>
                  <a:cubicBezTo>
                    <a:pt x="275" y="18392"/>
                    <a:pt x="595" y="18758"/>
                    <a:pt x="824" y="18987"/>
                  </a:cubicBezTo>
                  <a:cubicBezTo>
                    <a:pt x="892" y="19009"/>
                    <a:pt x="938" y="19032"/>
                    <a:pt x="984" y="19055"/>
                  </a:cubicBezTo>
                  <a:cubicBezTo>
                    <a:pt x="1350" y="18689"/>
                    <a:pt x="1304" y="18049"/>
                    <a:pt x="1830" y="17752"/>
                  </a:cubicBezTo>
                  <a:cubicBezTo>
                    <a:pt x="1967" y="17683"/>
                    <a:pt x="1967" y="17386"/>
                    <a:pt x="1990" y="17180"/>
                  </a:cubicBezTo>
                  <a:cubicBezTo>
                    <a:pt x="2013" y="16929"/>
                    <a:pt x="1990" y="16608"/>
                    <a:pt x="2241" y="16517"/>
                  </a:cubicBezTo>
                  <a:cubicBezTo>
                    <a:pt x="2653" y="16311"/>
                    <a:pt x="2676" y="15808"/>
                    <a:pt x="2996" y="15557"/>
                  </a:cubicBezTo>
                  <a:cubicBezTo>
                    <a:pt x="3293" y="14871"/>
                    <a:pt x="3613" y="14230"/>
                    <a:pt x="4002" y="13590"/>
                  </a:cubicBezTo>
                  <a:cubicBezTo>
                    <a:pt x="4391" y="12721"/>
                    <a:pt x="4642" y="11829"/>
                    <a:pt x="4734" y="10892"/>
                  </a:cubicBezTo>
                  <a:cubicBezTo>
                    <a:pt x="4734" y="10640"/>
                    <a:pt x="4780" y="10412"/>
                    <a:pt x="4848" y="10160"/>
                  </a:cubicBezTo>
                  <a:cubicBezTo>
                    <a:pt x="5328" y="8948"/>
                    <a:pt x="5557" y="7622"/>
                    <a:pt x="5511" y="6318"/>
                  </a:cubicBezTo>
                  <a:cubicBezTo>
                    <a:pt x="5237" y="4375"/>
                    <a:pt x="5168" y="2385"/>
                    <a:pt x="4665" y="465"/>
                  </a:cubicBezTo>
                  <a:cubicBezTo>
                    <a:pt x="4642" y="350"/>
                    <a:pt x="4574" y="236"/>
                    <a:pt x="4482" y="144"/>
                  </a:cubicBezTo>
                  <a:cubicBezTo>
                    <a:pt x="4165" y="57"/>
                    <a:pt x="3958" y="0"/>
                    <a:pt x="3818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10" name="Google Shape;1124;p35">
              <a:extLst>
                <a:ext uri="{FF2B5EF4-FFF2-40B4-BE49-F238E27FC236}">
                  <a16:creationId xmlns:a16="http://schemas.microsoft.com/office/drawing/2014/main" id="{3F654316-CB6F-E66D-709A-D2369C048899}"/>
                </a:ext>
              </a:extLst>
            </p:cNvPr>
            <p:cNvSpPr/>
            <p:nvPr/>
          </p:nvSpPr>
          <p:spPr>
            <a:xfrm>
              <a:off x="4443950" y="4504350"/>
              <a:ext cx="37175" cy="151050"/>
            </a:xfrm>
            <a:custGeom>
              <a:avLst/>
              <a:gdLst/>
              <a:ahLst/>
              <a:cxnLst/>
              <a:rect l="l" t="t" r="r" b="b"/>
              <a:pathLst>
                <a:path w="1487" h="6042" extrusionOk="0">
                  <a:moveTo>
                    <a:pt x="316" y="0"/>
                  </a:moveTo>
                  <a:cubicBezTo>
                    <a:pt x="290" y="0"/>
                    <a:pt x="261" y="2"/>
                    <a:pt x="229" y="5"/>
                  </a:cubicBezTo>
                  <a:cubicBezTo>
                    <a:pt x="229" y="371"/>
                    <a:pt x="1" y="714"/>
                    <a:pt x="344" y="1057"/>
                  </a:cubicBezTo>
                  <a:cubicBezTo>
                    <a:pt x="549" y="1262"/>
                    <a:pt x="504" y="1583"/>
                    <a:pt x="481" y="1880"/>
                  </a:cubicBezTo>
                  <a:cubicBezTo>
                    <a:pt x="458" y="2497"/>
                    <a:pt x="549" y="3115"/>
                    <a:pt x="732" y="3686"/>
                  </a:cubicBezTo>
                  <a:cubicBezTo>
                    <a:pt x="915" y="4281"/>
                    <a:pt x="1030" y="4898"/>
                    <a:pt x="1007" y="5516"/>
                  </a:cubicBezTo>
                  <a:cubicBezTo>
                    <a:pt x="984" y="5721"/>
                    <a:pt x="1098" y="5904"/>
                    <a:pt x="1258" y="6042"/>
                  </a:cubicBezTo>
                  <a:cubicBezTo>
                    <a:pt x="1350" y="5813"/>
                    <a:pt x="1487" y="5584"/>
                    <a:pt x="1373" y="5356"/>
                  </a:cubicBezTo>
                  <a:cubicBezTo>
                    <a:pt x="1144" y="4853"/>
                    <a:pt x="1258" y="4327"/>
                    <a:pt x="1213" y="3824"/>
                  </a:cubicBezTo>
                  <a:cubicBezTo>
                    <a:pt x="732" y="2932"/>
                    <a:pt x="1281" y="1948"/>
                    <a:pt x="984" y="1034"/>
                  </a:cubicBezTo>
                  <a:lnTo>
                    <a:pt x="732" y="759"/>
                  </a:lnTo>
                  <a:cubicBezTo>
                    <a:pt x="427" y="629"/>
                    <a:pt x="849" y="0"/>
                    <a:pt x="316" y="0"/>
                  </a:cubicBezTo>
                  <a:close/>
                </a:path>
              </a:pathLst>
            </a:custGeom>
            <a:solidFill>
              <a:srgbClr val="D564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11" name="Google Shape;1125;p35">
              <a:extLst>
                <a:ext uri="{FF2B5EF4-FFF2-40B4-BE49-F238E27FC236}">
                  <a16:creationId xmlns:a16="http://schemas.microsoft.com/office/drawing/2014/main" id="{ADCB99C6-208E-6D7C-9866-0AC703CBA639}"/>
                </a:ext>
              </a:extLst>
            </p:cNvPr>
            <p:cNvSpPr/>
            <p:nvPr/>
          </p:nvSpPr>
          <p:spPr>
            <a:xfrm>
              <a:off x="4410225" y="4836600"/>
              <a:ext cx="27475" cy="57200"/>
            </a:xfrm>
            <a:custGeom>
              <a:avLst/>
              <a:gdLst/>
              <a:ahLst/>
              <a:cxnLst/>
              <a:rect l="l" t="t" r="r" b="b"/>
              <a:pathLst>
                <a:path w="1099" h="2288" extrusionOk="0">
                  <a:moveTo>
                    <a:pt x="1098" y="0"/>
                  </a:moveTo>
                  <a:lnTo>
                    <a:pt x="1098" y="0"/>
                  </a:lnTo>
                  <a:cubicBezTo>
                    <a:pt x="961" y="160"/>
                    <a:pt x="824" y="298"/>
                    <a:pt x="664" y="435"/>
                  </a:cubicBezTo>
                  <a:cubicBezTo>
                    <a:pt x="229" y="663"/>
                    <a:pt x="0" y="1167"/>
                    <a:pt x="92" y="1647"/>
                  </a:cubicBezTo>
                  <a:lnTo>
                    <a:pt x="92" y="2013"/>
                  </a:lnTo>
                  <a:cubicBezTo>
                    <a:pt x="92" y="2104"/>
                    <a:pt x="115" y="2196"/>
                    <a:pt x="115" y="2287"/>
                  </a:cubicBezTo>
                  <a:cubicBezTo>
                    <a:pt x="664" y="1624"/>
                    <a:pt x="1075" y="892"/>
                    <a:pt x="1098" y="0"/>
                  </a:cubicBezTo>
                  <a:close/>
                </a:path>
              </a:pathLst>
            </a:custGeom>
            <a:solidFill>
              <a:srgbClr val="CC52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12" name="Google Shape;1126;p35">
              <a:extLst>
                <a:ext uri="{FF2B5EF4-FFF2-40B4-BE49-F238E27FC236}">
                  <a16:creationId xmlns:a16="http://schemas.microsoft.com/office/drawing/2014/main" id="{FF2772A2-5C34-7CEA-2D4B-7F3BC5D5E4DC}"/>
                </a:ext>
              </a:extLst>
            </p:cNvPr>
            <p:cNvSpPr/>
            <p:nvPr/>
          </p:nvSpPr>
          <p:spPr>
            <a:xfrm>
              <a:off x="4459400" y="4530175"/>
              <a:ext cx="18300" cy="69775"/>
            </a:xfrm>
            <a:custGeom>
              <a:avLst/>
              <a:gdLst/>
              <a:ahLst/>
              <a:cxnLst/>
              <a:rect l="l" t="t" r="r" b="b"/>
              <a:pathLst>
                <a:path w="732" h="2791" extrusionOk="0">
                  <a:moveTo>
                    <a:pt x="366" y="1"/>
                  </a:moveTo>
                  <a:lnTo>
                    <a:pt x="366" y="1"/>
                  </a:lnTo>
                  <a:cubicBezTo>
                    <a:pt x="389" y="229"/>
                    <a:pt x="366" y="481"/>
                    <a:pt x="320" y="710"/>
                  </a:cubicBezTo>
                  <a:cubicBezTo>
                    <a:pt x="0" y="1487"/>
                    <a:pt x="206" y="2150"/>
                    <a:pt x="617" y="2791"/>
                  </a:cubicBezTo>
                  <a:cubicBezTo>
                    <a:pt x="732" y="2036"/>
                    <a:pt x="526" y="1258"/>
                    <a:pt x="617" y="504"/>
                  </a:cubicBezTo>
                  <a:cubicBezTo>
                    <a:pt x="663" y="298"/>
                    <a:pt x="549" y="92"/>
                    <a:pt x="366" y="1"/>
                  </a:cubicBezTo>
                  <a:close/>
                </a:path>
              </a:pathLst>
            </a:custGeom>
            <a:solidFill>
              <a:srgbClr val="AD3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13" name="Google Shape;1127;p35">
              <a:extLst>
                <a:ext uri="{FF2B5EF4-FFF2-40B4-BE49-F238E27FC236}">
                  <a16:creationId xmlns:a16="http://schemas.microsoft.com/office/drawing/2014/main" id="{B827CB91-09DA-8F01-3F16-B2C62EEA04B6}"/>
                </a:ext>
              </a:extLst>
            </p:cNvPr>
            <p:cNvSpPr/>
            <p:nvPr/>
          </p:nvSpPr>
          <p:spPr>
            <a:xfrm>
              <a:off x="3008500" y="4621225"/>
              <a:ext cx="25175" cy="27900"/>
            </a:xfrm>
            <a:custGeom>
              <a:avLst/>
              <a:gdLst/>
              <a:ahLst/>
              <a:cxnLst/>
              <a:rect l="l" t="t" r="r" b="b"/>
              <a:pathLst>
                <a:path w="1007" h="1116" extrusionOk="0">
                  <a:moveTo>
                    <a:pt x="678" y="0"/>
                  </a:moveTo>
                  <a:cubicBezTo>
                    <a:pt x="610" y="0"/>
                    <a:pt x="543" y="28"/>
                    <a:pt x="481" y="109"/>
                  </a:cubicBezTo>
                  <a:cubicBezTo>
                    <a:pt x="366" y="269"/>
                    <a:pt x="183" y="360"/>
                    <a:pt x="0" y="360"/>
                  </a:cubicBezTo>
                  <a:cubicBezTo>
                    <a:pt x="46" y="1001"/>
                    <a:pt x="481" y="1115"/>
                    <a:pt x="1007" y="1115"/>
                  </a:cubicBezTo>
                  <a:lnTo>
                    <a:pt x="1007" y="109"/>
                  </a:lnTo>
                  <a:cubicBezTo>
                    <a:pt x="895" y="67"/>
                    <a:pt x="784" y="0"/>
                    <a:pt x="678" y="0"/>
                  </a:cubicBezTo>
                  <a:close/>
                </a:path>
              </a:pathLst>
            </a:custGeom>
            <a:solidFill>
              <a:srgbClr val="C651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14" name="Google Shape;1128;p35">
              <a:extLst>
                <a:ext uri="{FF2B5EF4-FFF2-40B4-BE49-F238E27FC236}">
                  <a16:creationId xmlns:a16="http://schemas.microsoft.com/office/drawing/2014/main" id="{06B19D19-603C-F242-7A1C-9B51E58F0885}"/>
                </a:ext>
              </a:extLst>
            </p:cNvPr>
            <p:cNvSpPr/>
            <p:nvPr/>
          </p:nvSpPr>
          <p:spPr>
            <a:xfrm>
              <a:off x="4022075" y="5156725"/>
              <a:ext cx="171525" cy="121775"/>
            </a:xfrm>
            <a:custGeom>
              <a:avLst/>
              <a:gdLst/>
              <a:ahLst/>
              <a:cxnLst/>
              <a:rect l="l" t="t" r="r" b="b"/>
              <a:pathLst>
                <a:path w="6861" h="4871" extrusionOk="0">
                  <a:moveTo>
                    <a:pt x="6380" y="1"/>
                  </a:moveTo>
                  <a:lnTo>
                    <a:pt x="6357" y="24"/>
                  </a:lnTo>
                  <a:cubicBezTo>
                    <a:pt x="6265" y="92"/>
                    <a:pt x="6174" y="161"/>
                    <a:pt x="6083" y="252"/>
                  </a:cubicBezTo>
                  <a:cubicBezTo>
                    <a:pt x="6014" y="344"/>
                    <a:pt x="5922" y="412"/>
                    <a:pt x="5808" y="481"/>
                  </a:cubicBezTo>
                  <a:cubicBezTo>
                    <a:pt x="5534" y="595"/>
                    <a:pt x="5282" y="755"/>
                    <a:pt x="5099" y="1007"/>
                  </a:cubicBezTo>
                  <a:cubicBezTo>
                    <a:pt x="5008" y="1578"/>
                    <a:pt x="4573" y="1693"/>
                    <a:pt x="4093" y="1739"/>
                  </a:cubicBezTo>
                  <a:cubicBezTo>
                    <a:pt x="3316" y="1853"/>
                    <a:pt x="2607" y="2196"/>
                    <a:pt x="2035" y="2722"/>
                  </a:cubicBezTo>
                  <a:cubicBezTo>
                    <a:pt x="1806" y="3248"/>
                    <a:pt x="1326" y="3385"/>
                    <a:pt x="846" y="3522"/>
                  </a:cubicBezTo>
                  <a:cubicBezTo>
                    <a:pt x="503" y="3614"/>
                    <a:pt x="91" y="3682"/>
                    <a:pt x="0" y="4140"/>
                  </a:cubicBezTo>
                  <a:cubicBezTo>
                    <a:pt x="83" y="4618"/>
                    <a:pt x="284" y="4871"/>
                    <a:pt x="622" y="4871"/>
                  </a:cubicBezTo>
                  <a:cubicBezTo>
                    <a:pt x="753" y="4871"/>
                    <a:pt x="903" y="4833"/>
                    <a:pt x="1075" y="4757"/>
                  </a:cubicBezTo>
                  <a:cubicBezTo>
                    <a:pt x="1372" y="4688"/>
                    <a:pt x="1646" y="4597"/>
                    <a:pt x="1898" y="4460"/>
                  </a:cubicBezTo>
                  <a:cubicBezTo>
                    <a:pt x="2584" y="3842"/>
                    <a:pt x="3590" y="3774"/>
                    <a:pt x="4253" y="3088"/>
                  </a:cubicBezTo>
                  <a:cubicBezTo>
                    <a:pt x="4368" y="2973"/>
                    <a:pt x="4642" y="3019"/>
                    <a:pt x="4848" y="2973"/>
                  </a:cubicBezTo>
                  <a:cubicBezTo>
                    <a:pt x="5099" y="2539"/>
                    <a:pt x="5488" y="2196"/>
                    <a:pt x="5922" y="1967"/>
                  </a:cubicBezTo>
                  <a:cubicBezTo>
                    <a:pt x="6220" y="1807"/>
                    <a:pt x="6448" y="1556"/>
                    <a:pt x="6608" y="1258"/>
                  </a:cubicBezTo>
                  <a:lnTo>
                    <a:pt x="6608" y="1258"/>
                  </a:lnTo>
                  <a:cubicBezTo>
                    <a:pt x="6448" y="1281"/>
                    <a:pt x="6288" y="1304"/>
                    <a:pt x="6128" y="1327"/>
                  </a:cubicBezTo>
                  <a:cubicBezTo>
                    <a:pt x="6060" y="1327"/>
                    <a:pt x="5922" y="1304"/>
                    <a:pt x="5922" y="1258"/>
                  </a:cubicBezTo>
                  <a:cubicBezTo>
                    <a:pt x="5900" y="1167"/>
                    <a:pt x="5877" y="984"/>
                    <a:pt x="5922" y="938"/>
                  </a:cubicBezTo>
                  <a:cubicBezTo>
                    <a:pt x="6060" y="847"/>
                    <a:pt x="6197" y="778"/>
                    <a:pt x="6334" y="732"/>
                  </a:cubicBezTo>
                  <a:cubicBezTo>
                    <a:pt x="6426" y="664"/>
                    <a:pt x="6494" y="572"/>
                    <a:pt x="6586" y="504"/>
                  </a:cubicBezTo>
                  <a:lnTo>
                    <a:pt x="6860" y="1"/>
                  </a:ln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15" name="Google Shape;1129;p35">
              <a:extLst>
                <a:ext uri="{FF2B5EF4-FFF2-40B4-BE49-F238E27FC236}">
                  <a16:creationId xmlns:a16="http://schemas.microsoft.com/office/drawing/2014/main" id="{DB770A31-F1EC-3D3A-CC1A-F2A499CAB591}"/>
                </a:ext>
              </a:extLst>
            </p:cNvPr>
            <p:cNvSpPr/>
            <p:nvPr/>
          </p:nvSpPr>
          <p:spPr>
            <a:xfrm>
              <a:off x="3772825" y="5281075"/>
              <a:ext cx="197250" cy="57475"/>
            </a:xfrm>
            <a:custGeom>
              <a:avLst/>
              <a:gdLst/>
              <a:ahLst/>
              <a:cxnLst/>
              <a:rect l="l" t="t" r="r" b="b"/>
              <a:pathLst>
                <a:path w="7890" h="2299" extrusionOk="0">
                  <a:moveTo>
                    <a:pt x="7241" y="0"/>
                  </a:moveTo>
                  <a:cubicBezTo>
                    <a:pt x="7066" y="0"/>
                    <a:pt x="6871" y="42"/>
                    <a:pt x="6700" y="80"/>
                  </a:cubicBezTo>
                  <a:cubicBezTo>
                    <a:pt x="5520" y="860"/>
                    <a:pt x="4242" y="1349"/>
                    <a:pt x="2868" y="1349"/>
                  </a:cubicBezTo>
                  <a:cubicBezTo>
                    <a:pt x="2751" y="1349"/>
                    <a:pt x="2634" y="1345"/>
                    <a:pt x="2516" y="1338"/>
                  </a:cubicBezTo>
                  <a:cubicBezTo>
                    <a:pt x="2698" y="1086"/>
                    <a:pt x="3476" y="926"/>
                    <a:pt x="2721" y="400"/>
                  </a:cubicBezTo>
                  <a:lnTo>
                    <a:pt x="2721" y="400"/>
                  </a:lnTo>
                  <a:cubicBezTo>
                    <a:pt x="2424" y="492"/>
                    <a:pt x="2173" y="698"/>
                    <a:pt x="1852" y="766"/>
                  </a:cubicBezTo>
                  <a:cubicBezTo>
                    <a:pt x="1761" y="812"/>
                    <a:pt x="1669" y="858"/>
                    <a:pt x="1578" y="903"/>
                  </a:cubicBezTo>
                  <a:cubicBezTo>
                    <a:pt x="1418" y="995"/>
                    <a:pt x="1212" y="1041"/>
                    <a:pt x="1052" y="1109"/>
                  </a:cubicBezTo>
                  <a:lnTo>
                    <a:pt x="778" y="1201"/>
                  </a:lnTo>
                  <a:cubicBezTo>
                    <a:pt x="572" y="1269"/>
                    <a:pt x="389" y="1338"/>
                    <a:pt x="206" y="1429"/>
                  </a:cubicBezTo>
                  <a:cubicBezTo>
                    <a:pt x="115" y="1498"/>
                    <a:pt x="46" y="1589"/>
                    <a:pt x="0" y="1681"/>
                  </a:cubicBezTo>
                  <a:cubicBezTo>
                    <a:pt x="51" y="2098"/>
                    <a:pt x="242" y="2185"/>
                    <a:pt x="469" y="2185"/>
                  </a:cubicBezTo>
                  <a:cubicBezTo>
                    <a:pt x="630" y="2185"/>
                    <a:pt x="810" y="2141"/>
                    <a:pt x="970" y="2141"/>
                  </a:cubicBezTo>
                  <a:cubicBezTo>
                    <a:pt x="1090" y="2141"/>
                    <a:pt x="1199" y="2165"/>
                    <a:pt x="1281" y="2253"/>
                  </a:cubicBezTo>
                  <a:cubicBezTo>
                    <a:pt x="1349" y="2275"/>
                    <a:pt x="1441" y="2298"/>
                    <a:pt x="1509" y="2298"/>
                  </a:cubicBezTo>
                  <a:cubicBezTo>
                    <a:pt x="1578" y="2275"/>
                    <a:pt x="1669" y="2253"/>
                    <a:pt x="1738" y="2253"/>
                  </a:cubicBezTo>
                  <a:cubicBezTo>
                    <a:pt x="1830" y="2184"/>
                    <a:pt x="1944" y="2115"/>
                    <a:pt x="2012" y="2047"/>
                  </a:cubicBezTo>
                  <a:lnTo>
                    <a:pt x="2264" y="2047"/>
                  </a:lnTo>
                  <a:cubicBezTo>
                    <a:pt x="2516" y="2127"/>
                    <a:pt x="2773" y="2167"/>
                    <a:pt x="3027" y="2167"/>
                  </a:cubicBezTo>
                  <a:cubicBezTo>
                    <a:pt x="3282" y="2167"/>
                    <a:pt x="3533" y="2127"/>
                    <a:pt x="3773" y="2047"/>
                  </a:cubicBezTo>
                  <a:cubicBezTo>
                    <a:pt x="4346" y="1781"/>
                    <a:pt x="4937" y="1533"/>
                    <a:pt x="5563" y="1533"/>
                  </a:cubicBezTo>
                  <a:cubicBezTo>
                    <a:pt x="5637" y="1533"/>
                    <a:pt x="5711" y="1536"/>
                    <a:pt x="5785" y="1544"/>
                  </a:cubicBezTo>
                  <a:cubicBezTo>
                    <a:pt x="6220" y="1544"/>
                    <a:pt x="6449" y="1224"/>
                    <a:pt x="6792" y="1041"/>
                  </a:cubicBezTo>
                  <a:cubicBezTo>
                    <a:pt x="7089" y="766"/>
                    <a:pt x="7889" y="1063"/>
                    <a:pt x="7752" y="377"/>
                  </a:cubicBezTo>
                  <a:cubicBezTo>
                    <a:pt x="7698" y="83"/>
                    <a:pt x="7489" y="0"/>
                    <a:pt x="7241" y="0"/>
                  </a:cubicBezTo>
                  <a:close/>
                </a:path>
              </a:pathLst>
            </a:custGeom>
            <a:solidFill>
              <a:srgbClr val="D669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16" name="Google Shape;1130;p35">
              <a:extLst>
                <a:ext uri="{FF2B5EF4-FFF2-40B4-BE49-F238E27FC236}">
                  <a16:creationId xmlns:a16="http://schemas.microsoft.com/office/drawing/2014/main" id="{8A3268E1-695A-6A0C-1456-B6818C9C52F5}"/>
                </a:ext>
              </a:extLst>
            </p:cNvPr>
            <p:cNvSpPr/>
            <p:nvPr/>
          </p:nvSpPr>
          <p:spPr>
            <a:xfrm>
              <a:off x="3928300" y="5255050"/>
              <a:ext cx="120650" cy="51475"/>
            </a:xfrm>
            <a:custGeom>
              <a:avLst/>
              <a:gdLst/>
              <a:ahLst/>
              <a:cxnLst/>
              <a:rect l="l" t="t" r="r" b="b"/>
              <a:pathLst>
                <a:path w="4826" h="2059" extrusionOk="0">
                  <a:moveTo>
                    <a:pt x="3682" y="1"/>
                  </a:moveTo>
                  <a:cubicBezTo>
                    <a:pt x="3256" y="149"/>
                    <a:pt x="2860" y="387"/>
                    <a:pt x="2409" y="387"/>
                  </a:cubicBezTo>
                  <a:cubicBezTo>
                    <a:pt x="2303" y="387"/>
                    <a:pt x="2195" y="374"/>
                    <a:pt x="2082" y="344"/>
                  </a:cubicBezTo>
                  <a:cubicBezTo>
                    <a:pt x="1396" y="412"/>
                    <a:pt x="710" y="572"/>
                    <a:pt x="70" y="847"/>
                  </a:cubicBezTo>
                  <a:cubicBezTo>
                    <a:pt x="1" y="1053"/>
                    <a:pt x="138" y="1144"/>
                    <a:pt x="321" y="1213"/>
                  </a:cubicBezTo>
                  <a:cubicBezTo>
                    <a:pt x="359" y="1216"/>
                    <a:pt x="396" y="1217"/>
                    <a:pt x="434" y="1217"/>
                  </a:cubicBezTo>
                  <a:cubicBezTo>
                    <a:pt x="777" y="1217"/>
                    <a:pt x="1122" y="1100"/>
                    <a:pt x="1485" y="1100"/>
                  </a:cubicBezTo>
                  <a:cubicBezTo>
                    <a:pt x="1664" y="1100"/>
                    <a:pt x="1847" y="1128"/>
                    <a:pt x="2036" y="1213"/>
                  </a:cubicBezTo>
                  <a:cubicBezTo>
                    <a:pt x="2036" y="1487"/>
                    <a:pt x="1647" y="1716"/>
                    <a:pt x="1830" y="2059"/>
                  </a:cubicBezTo>
                  <a:cubicBezTo>
                    <a:pt x="2585" y="1784"/>
                    <a:pt x="3339" y="1487"/>
                    <a:pt x="4071" y="1190"/>
                  </a:cubicBezTo>
                  <a:cubicBezTo>
                    <a:pt x="4346" y="1075"/>
                    <a:pt x="4666" y="1098"/>
                    <a:pt x="4826" y="824"/>
                  </a:cubicBezTo>
                  <a:lnTo>
                    <a:pt x="4826" y="824"/>
                  </a:lnTo>
                  <a:cubicBezTo>
                    <a:pt x="4760" y="837"/>
                    <a:pt x="4699" y="842"/>
                    <a:pt x="4643" y="842"/>
                  </a:cubicBezTo>
                  <a:cubicBezTo>
                    <a:pt x="4186" y="842"/>
                    <a:pt x="4005" y="456"/>
                    <a:pt x="3842" y="69"/>
                  </a:cubicBezTo>
                  <a:lnTo>
                    <a:pt x="3682" y="1"/>
                  </a:lnTo>
                  <a:close/>
                </a:path>
              </a:pathLst>
            </a:custGeom>
            <a:solidFill>
              <a:srgbClr val="B0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17" name="Google Shape;1131;p35">
              <a:extLst>
                <a:ext uri="{FF2B5EF4-FFF2-40B4-BE49-F238E27FC236}">
                  <a16:creationId xmlns:a16="http://schemas.microsoft.com/office/drawing/2014/main" id="{22DB0F38-2B3C-CB6C-C5BD-24EED7367E57}"/>
                </a:ext>
              </a:extLst>
            </p:cNvPr>
            <p:cNvSpPr/>
            <p:nvPr/>
          </p:nvSpPr>
          <p:spPr>
            <a:xfrm>
              <a:off x="3934025" y="5275075"/>
              <a:ext cx="62900" cy="31450"/>
            </a:xfrm>
            <a:custGeom>
              <a:avLst/>
              <a:gdLst/>
              <a:ahLst/>
              <a:cxnLst/>
              <a:rect l="l" t="t" r="r" b="b"/>
              <a:pathLst>
                <a:path w="2516" h="1258" extrusionOk="0">
                  <a:moveTo>
                    <a:pt x="1628" y="1"/>
                  </a:moveTo>
                  <a:cubicBezTo>
                    <a:pt x="1103" y="1"/>
                    <a:pt x="606" y="274"/>
                    <a:pt x="92" y="274"/>
                  </a:cubicBezTo>
                  <a:lnTo>
                    <a:pt x="1" y="389"/>
                  </a:lnTo>
                  <a:lnTo>
                    <a:pt x="92" y="503"/>
                  </a:lnTo>
                  <a:lnTo>
                    <a:pt x="344" y="503"/>
                  </a:lnTo>
                  <a:cubicBezTo>
                    <a:pt x="371" y="508"/>
                    <a:pt x="400" y="510"/>
                    <a:pt x="431" y="510"/>
                  </a:cubicBezTo>
                  <a:cubicBezTo>
                    <a:pt x="559" y="510"/>
                    <a:pt x="712" y="476"/>
                    <a:pt x="840" y="476"/>
                  </a:cubicBezTo>
                  <a:cubicBezTo>
                    <a:pt x="966" y="476"/>
                    <a:pt x="1068" y="509"/>
                    <a:pt x="1098" y="640"/>
                  </a:cubicBezTo>
                  <a:cubicBezTo>
                    <a:pt x="1212" y="1006"/>
                    <a:pt x="709" y="938"/>
                    <a:pt x="504" y="1075"/>
                  </a:cubicBezTo>
                  <a:cubicBezTo>
                    <a:pt x="458" y="1143"/>
                    <a:pt x="389" y="1189"/>
                    <a:pt x="344" y="1258"/>
                  </a:cubicBezTo>
                  <a:lnTo>
                    <a:pt x="1601" y="1258"/>
                  </a:lnTo>
                  <a:cubicBezTo>
                    <a:pt x="1761" y="869"/>
                    <a:pt x="2127" y="663"/>
                    <a:pt x="2424" y="389"/>
                  </a:cubicBezTo>
                  <a:cubicBezTo>
                    <a:pt x="2516" y="297"/>
                    <a:pt x="2470" y="137"/>
                    <a:pt x="2356" y="92"/>
                  </a:cubicBezTo>
                  <a:cubicBezTo>
                    <a:pt x="2196" y="46"/>
                    <a:pt x="2036" y="23"/>
                    <a:pt x="1876" y="23"/>
                  </a:cubicBezTo>
                  <a:cubicBezTo>
                    <a:pt x="1792" y="7"/>
                    <a:pt x="1710" y="1"/>
                    <a:pt x="1628" y="1"/>
                  </a:cubicBezTo>
                  <a:close/>
                </a:path>
              </a:pathLst>
            </a:custGeom>
            <a:solidFill>
              <a:srgbClr val="C34C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18" name="Google Shape;1132;p35">
              <a:extLst>
                <a:ext uri="{FF2B5EF4-FFF2-40B4-BE49-F238E27FC236}">
                  <a16:creationId xmlns:a16="http://schemas.microsoft.com/office/drawing/2014/main" id="{06588606-FA09-0431-572B-38AF7EC3E226}"/>
                </a:ext>
              </a:extLst>
            </p:cNvPr>
            <p:cNvSpPr/>
            <p:nvPr/>
          </p:nvSpPr>
          <p:spPr>
            <a:xfrm>
              <a:off x="3660775" y="5298150"/>
              <a:ext cx="157100" cy="40125"/>
            </a:xfrm>
            <a:custGeom>
              <a:avLst/>
              <a:gdLst/>
              <a:ahLst/>
              <a:cxnLst/>
              <a:rect l="l" t="t" r="r" b="b"/>
              <a:pathLst>
                <a:path w="6284" h="1605" extrusionOk="0">
                  <a:moveTo>
                    <a:pt x="6089" y="0"/>
                  </a:moveTo>
                  <a:cubicBezTo>
                    <a:pt x="6044" y="0"/>
                    <a:pt x="5989" y="12"/>
                    <a:pt x="5923" y="37"/>
                  </a:cubicBezTo>
                  <a:lnTo>
                    <a:pt x="5283" y="106"/>
                  </a:lnTo>
                  <a:cubicBezTo>
                    <a:pt x="5092" y="198"/>
                    <a:pt x="4894" y="220"/>
                    <a:pt x="4693" y="220"/>
                  </a:cubicBezTo>
                  <a:cubicBezTo>
                    <a:pt x="4492" y="220"/>
                    <a:pt x="4289" y="198"/>
                    <a:pt x="4088" y="198"/>
                  </a:cubicBezTo>
                  <a:cubicBezTo>
                    <a:pt x="3888" y="198"/>
                    <a:pt x="3689" y="220"/>
                    <a:pt x="3499" y="312"/>
                  </a:cubicBezTo>
                  <a:cubicBezTo>
                    <a:pt x="3432" y="405"/>
                    <a:pt x="3334" y="452"/>
                    <a:pt x="3233" y="452"/>
                  </a:cubicBezTo>
                  <a:cubicBezTo>
                    <a:pt x="3160" y="452"/>
                    <a:pt x="3085" y="428"/>
                    <a:pt x="3019" y="380"/>
                  </a:cubicBezTo>
                  <a:cubicBezTo>
                    <a:pt x="2984" y="329"/>
                    <a:pt x="2924" y="303"/>
                    <a:pt x="2868" y="303"/>
                  </a:cubicBezTo>
                  <a:cubicBezTo>
                    <a:pt x="2849" y="303"/>
                    <a:pt x="2830" y="306"/>
                    <a:pt x="2813" y="312"/>
                  </a:cubicBezTo>
                  <a:cubicBezTo>
                    <a:pt x="2451" y="240"/>
                    <a:pt x="2090" y="180"/>
                    <a:pt x="1728" y="180"/>
                  </a:cubicBezTo>
                  <a:cubicBezTo>
                    <a:pt x="1404" y="180"/>
                    <a:pt x="1079" y="228"/>
                    <a:pt x="755" y="358"/>
                  </a:cubicBezTo>
                  <a:cubicBezTo>
                    <a:pt x="686" y="586"/>
                    <a:pt x="1098" y="815"/>
                    <a:pt x="709" y="998"/>
                  </a:cubicBezTo>
                  <a:cubicBezTo>
                    <a:pt x="458" y="1089"/>
                    <a:pt x="183" y="1089"/>
                    <a:pt x="0" y="1341"/>
                  </a:cubicBezTo>
                  <a:cubicBezTo>
                    <a:pt x="138" y="1501"/>
                    <a:pt x="343" y="1570"/>
                    <a:pt x="549" y="1592"/>
                  </a:cubicBezTo>
                  <a:cubicBezTo>
                    <a:pt x="611" y="1601"/>
                    <a:pt x="672" y="1604"/>
                    <a:pt x="733" y="1604"/>
                  </a:cubicBezTo>
                  <a:cubicBezTo>
                    <a:pt x="1183" y="1604"/>
                    <a:pt x="1589" y="1401"/>
                    <a:pt x="2013" y="1341"/>
                  </a:cubicBezTo>
                  <a:cubicBezTo>
                    <a:pt x="2120" y="1191"/>
                    <a:pt x="2166" y="1041"/>
                    <a:pt x="2359" y="1041"/>
                  </a:cubicBezTo>
                  <a:cubicBezTo>
                    <a:pt x="2373" y="1041"/>
                    <a:pt x="2387" y="1042"/>
                    <a:pt x="2401" y="1044"/>
                  </a:cubicBezTo>
                  <a:cubicBezTo>
                    <a:pt x="2607" y="1089"/>
                    <a:pt x="2790" y="1112"/>
                    <a:pt x="2996" y="1112"/>
                  </a:cubicBezTo>
                  <a:lnTo>
                    <a:pt x="3819" y="1112"/>
                  </a:lnTo>
                  <a:cubicBezTo>
                    <a:pt x="3933" y="1112"/>
                    <a:pt x="4025" y="1112"/>
                    <a:pt x="4139" y="1089"/>
                  </a:cubicBezTo>
                  <a:cubicBezTo>
                    <a:pt x="4368" y="1066"/>
                    <a:pt x="4574" y="975"/>
                    <a:pt x="4757" y="815"/>
                  </a:cubicBezTo>
                  <a:cubicBezTo>
                    <a:pt x="4962" y="632"/>
                    <a:pt x="5305" y="815"/>
                    <a:pt x="5511" y="609"/>
                  </a:cubicBezTo>
                  <a:cubicBezTo>
                    <a:pt x="5648" y="426"/>
                    <a:pt x="5877" y="472"/>
                    <a:pt x="6037" y="358"/>
                  </a:cubicBezTo>
                  <a:lnTo>
                    <a:pt x="6266" y="358"/>
                  </a:lnTo>
                  <a:cubicBezTo>
                    <a:pt x="6284" y="144"/>
                    <a:pt x="6246" y="0"/>
                    <a:pt x="6089" y="0"/>
                  </a:cubicBezTo>
                  <a:close/>
                </a:path>
              </a:pathLst>
            </a:custGeom>
            <a:solidFill>
              <a:srgbClr val="AC32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19" name="Google Shape;1133;p35">
              <a:extLst>
                <a:ext uri="{FF2B5EF4-FFF2-40B4-BE49-F238E27FC236}">
                  <a16:creationId xmlns:a16="http://schemas.microsoft.com/office/drawing/2014/main" id="{C60B6A6B-47E1-8533-E159-6FB32D026266}"/>
                </a:ext>
              </a:extLst>
            </p:cNvPr>
            <p:cNvSpPr/>
            <p:nvPr/>
          </p:nvSpPr>
          <p:spPr>
            <a:xfrm>
              <a:off x="3633325" y="5295075"/>
              <a:ext cx="97775" cy="37175"/>
            </a:xfrm>
            <a:custGeom>
              <a:avLst/>
              <a:gdLst/>
              <a:ahLst/>
              <a:cxnLst/>
              <a:rect l="l" t="t" r="r" b="b"/>
              <a:pathLst>
                <a:path w="3911" h="1487" extrusionOk="0">
                  <a:moveTo>
                    <a:pt x="824" y="0"/>
                  </a:moveTo>
                  <a:cubicBezTo>
                    <a:pt x="664" y="138"/>
                    <a:pt x="389" y="46"/>
                    <a:pt x="252" y="229"/>
                  </a:cubicBezTo>
                  <a:cubicBezTo>
                    <a:pt x="184" y="549"/>
                    <a:pt x="92" y="869"/>
                    <a:pt x="1" y="1144"/>
                  </a:cubicBezTo>
                  <a:lnTo>
                    <a:pt x="1" y="1327"/>
                  </a:lnTo>
                  <a:lnTo>
                    <a:pt x="92" y="1441"/>
                  </a:lnTo>
                  <a:lnTo>
                    <a:pt x="1075" y="1487"/>
                  </a:lnTo>
                  <a:lnTo>
                    <a:pt x="2082" y="1464"/>
                  </a:lnTo>
                  <a:cubicBezTo>
                    <a:pt x="2265" y="1258"/>
                    <a:pt x="2265" y="938"/>
                    <a:pt x="2082" y="732"/>
                  </a:cubicBezTo>
                  <a:cubicBezTo>
                    <a:pt x="2013" y="572"/>
                    <a:pt x="2082" y="481"/>
                    <a:pt x="2219" y="481"/>
                  </a:cubicBezTo>
                  <a:cubicBezTo>
                    <a:pt x="2768" y="435"/>
                    <a:pt x="3339" y="435"/>
                    <a:pt x="3911" y="435"/>
                  </a:cubicBezTo>
                  <a:cubicBezTo>
                    <a:pt x="3705" y="252"/>
                    <a:pt x="3454" y="298"/>
                    <a:pt x="3225" y="275"/>
                  </a:cubicBezTo>
                  <a:cubicBezTo>
                    <a:pt x="2425" y="206"/>
                    <a:pt x="1601" y="229"/>
                    <a:pt x="824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20" name="Google Shape;1134;p35">
              <a:extLst>
                <a:ext uri="{FF2B5EF4-FFF2-40B4-BE49-F238E27FC236}">
                  <a16:creationId xmlns:a16="http://schemas.microsoft.com/office/drawing/2014/main" id="{24AC1D43-A07B-ABAF-229E-969C0368C306}"/>
                </a:ext>
              </a:extLst>
            </p:cNvPr>
            <p:cNvSpPr/>
            <p:nvPr/>
          </p:nvSpPr>
          <p:spPr>
            <a:xfrm>
              <a:off x="3712800" y="5319075"/>
              <a:ext cx="92050" cy="21175"/>
            </a:xfrm>
            <a:custGeom>
              <a:avLst/>
              <a:gdLst/>
              <a:ahLst/>
              <a:cxnLst/>
              <a:rect l="l" t="t" r="r" b="b"/>
              <a:pathLst>
                <a:path w="3682" h="847" extrusionOk="0">
                  <a:moveTo>
                    <a:pt x="2653" y="1"/>
                  </a:moveTo>
                  <a:lnTo>
                    <a:pt x="1921" y="24"/>
                  </a:lnTo>
                  <a:cubicBezTo>
                    <a:pt x="1887" y="69"/>
                    <a:pt x="1841" y="92"/>
                    <a:pt x="1795" y="92"/>
                  </a:cubicBezTo>
                  <a:cubicBezTo>
                    <a:pt x="1749" y="92"/>
                    <a:pt x="1704" y="69"/>
                    <a:pt x="1669" y="24"/>
                  </a:cubicBezTo>
                  <a:lnTo>
                    <a:pt x="1418" y="24"/>
                  </a:lnTo>
                  <a:cubicBezTo>
                    <a:pt x="1347" y="107"/>
                    <a:pt x="1251" y="147"/>
                    <a:pt x="1156" y="147"/>
                  </a:cubicBezTo>
                  <a:cubicBezTo>
                    <a:pt x="1068" y="147"/>
                    <a:pt x="981" y="113"/>
                    <a:pt x="915" y="47"/>
                  </a:cubicBezTo>
                  <a:lnTo>
                    <a:pt x="160" y="24"/>
                  </a:lnTo>
                  <a:cubicBezTo>
                    <a:pt x="0" y="161"/>
                    <a:pt x="0" y="390"/>
                    <a:pt x="160" y="527"/>
                  </a:cubicBezTo>
                  <a:cubicBezTo>
                    <a:pt x="371" y="639"/>
                    <a:pt x="591" y="668"/>
                    <a:pt x="814" y="668"/>
                  </a:cubicBezTo>
                  <a:cubicBezTo>
                    <a:pt x="1046" y="668"/>
                    <a:pt x="1282" y="637"/>
                    <a:pt x="1511" y="637"/>
                  </a:cubicBezTo>
                  <a:cubicBezTo>
                    <a:pt x="1732" y="637"/>
                    <a:pt x="1947" y="666"/>
                    <a:pt x="2150" y="778"/>
                  </a:cubicBezTo>
                  <a:lnTo>
                    <a:pt x="2904" y="778"/>
                  </a:lnTo>
                  <a:cubicBezTo>
                    <a:pt x="2939" y="824"/>
                    <a:pt x="2990" y="847"/>
                    <a:pt x="3041" y="847"/>
                  </a:cubicBezTo>
                  <a:cubicBezTo>
                    <a:pt x="3093" y="847"/>
                    <a:pt x="3144" y="824"/>
                    <a:pt x="3179" y="778"/>
                  </a:cubicBezTo>
                  <a:lnTo>
                    <a:pt x="3682" y="755"/>
                  </a:lnTo>
                  <a:cubicBezTo>
                    <a:pt x="3505" y="520"/>
                    <a:pt x="3262" y="503"/>
                    <a:pt x="3023" y="503"/>
                  </a:cubicBezTo>
                  <a:cubicBezTo>
                    <a:pt x="2983" y="503"/>
                    <a:pt x="2943" y="504"/>
                    <a:pt x="2904" y="504"/>
                  </a:cubicBezTo>
                  <a:cubicBezTo>
                    <a:pt x="2470" y="504"/>
                    <a:pt x="2607" y="252"/>
                    <a:pt x="2653" y="1"/>
                  </a:cubicBezTo>
                  <a:close/>
                </a:path>
              </a:pathLst>
            </a:custGeom>
            <a:solidFill>
              <a:srgbClr val="BE43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21" name="Google Shape;1135;p35">
              <a:extLst>
                <a:ext uri="{FF2B5EF4-FFF2-40B4-BE49-F238E27FC236}">
                  <a16:creationId xmlns:a16="http://schemas.microsoft.com/office/drawing/2014/main" id="{FC8AA0A0-22B8-9EB7-87E5-E7E8234BBF07}"/>
                </a:ext>
              </a:extLst>
            </p:cNvPr>
            <p:cNvSpPr/>
            <p:nvPr/>
          </p:nvSpPr>
          <p:spPr>
            <a:xfrm>
              <a:off x="3716800" y="5331575"/>
              <a:ext cx="50325" cy="6475"/>
            </a:xfrm>
            <a:custGeom>
              <a:avLst/>
              <a:gdLst/>
              <a:ahLst/>
              <a:cxnLst/>
              <a:rect l="l" t="t" r="r" b="b"/>
              <a:pathLst>
                <a:path w="2013" h="259" extrusionOk="0">
                  <a:moveTo>
                    <a:pt x="1426" y="0"/>
                  </a:moveTo>
                  <a:cubicBezTo>
                    <a:pt x="1400" y="0"/>
                    <a:pt x="1375" y="2"/>
                    <a:pt x="1349" y="4"/>
                  </a:cubicBezTo>
                  <a:lnTo>
                    <a:pt x="0" y="4"/>
                  </a:lnTo>
                  <a:cubicBezTo>
                    <a:pt x="124" y="168"/>
                    <a:pt x="302" y="259"/>
                    <a:pt x="487" y="259"/>
                  </a:cubicBezTo>
                  <a:cubicBezTo>
                    <a:pt x="507" y="259"/>
                    <a:pt x="528" y="258"/>
                    <a:pt x="549" y="255"/>
                  </a:cubicBezTo>
                  <a:lnTo>
                    <a:pt x="2013" y="255"/>
                  </a:lnTo>
                  <a:cubicBezTo>
                    <a:pt x="1869" y="91"/>
                    <a:pt x="1651" y="0"/>
                    <a:pt x="1426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22" name="Google Shape;1136;p35">
              <a:extLst>
                <a:ext uri="{FF2B5EF4-FFF2-40B4-BE49-F238E27FC236}">
                  <a16:creationId xmlns:a16="http://schemas.microsoft.com/office/drawing/2014/main" id="{3F99CE25-FDFF-A6D9-0737-5A92FEE91C46}"/>
                </a:ext>
              </a:extLst>
            </p:cNvPr>
            <p:cNvSpPr/>
            <p:nvPr/>
          </p:nvSpPr>
          <p:spPr>
            <a:xfrm>
              <a:off x="3578450" y="5312075"/>
              <a:ext cx="40625" cy="13325"/>
            </a:xfrm>
            <a:custGeom>
              <a:avLst/>
              <a:gdLst/>
              <a:ahLst/>
              <a:cxnLst/>
              <a:rect l="l" t="t" r="r" b="b"/>
              <a:pathLst>
                <a:path w="1625" h="533" extrusionOk="0">
                  <a:moveTo>
                    <a:pt x="840" y="1"/>
                  </a:moveTo>
                  <a:cubicBezTo>
                    <a:pt x="796" y="1"/>
                    <a:pt x="753" y="3"/>
                    <a:pt x="709" y="6"/>
                  </a:cubicBezTo>
                  <a:cubicBezTo>
                    <a:pt x="688" y="4"/>
                    <a:pt x="667" y="4"/>
                    <a:pt x="645" y="4"/>
                  </a:cubicBezTo>
                  <a:cubicBezTo>
                    <a:pt x="412" y="4"/>
                    <a:pt x="168" y="115"/>
                    <a:pt x="1" y="304"/>
                  </a:cubicBezTo>
                  <a:cubicBezTo>
                    <a:pt x="138" y="464"/>
                    <a:pt x="344" y="532"/>
                    <a:pt x="549" y="532"/>
                  </a:cubicBezTo>
                  <a:lnTo>
                    <a:pt x="1533" y="532"/>
                  </a:lnTo>
                  <a:cubicBezTo>
                    <a:pt x="1624" y="418"/>
                    <a:pt x="1601" y="258"/>
                    <a:pt x="1487" y="189"/>
                  </a:cubicBezTo>
                  <a:cubicBezTo>
                    <a:pt x="1294" y="55"/>
                    <a:pt x="1070" y="1"/>
                    <a:pt x="840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23" name="Google Shape;1137;p35">
              <a:extLst>
                <a:ext uri="{FF2B5EF4-FFF2-40B4-BE49-F238E27FC236}">
                  <a16:creationId xmlns:a16="http://schemas.microsoft.com/office/drawing/2014/main" id="{D1B23DE0-C9B7-81E1-A5DE-402CD78136A3}"/>
                </a:ext>
              </a:extLst>
            </p:cNvPr>
            <p:cNvSpPr/>
            <p:nvPr/>
          </p:nvSpPr>
          <p:spPr>
            <a:xfrm>
              <a:off x="3565300" y="5306500"/>
              <a:ext cx="32600" cy="13175"/>
            </a:xfrm>
            <a:custGeom>
              <a:avLst/>
              <a:gdLst/>
              <a:ahLst/>
              <a:cxnLst/>
              <a:rect l="l" t="t" r="r" b="b"/>
              <a:pathLst>
                <a:path w="1304" h="527" extrusionOk="0">
                  <a:moveTo>
                    <a:pt x="782" y="1"/>
                  </a:moveTo>
                  <a:cubicBezTo>
                    <a:pt x="593" y="1"/>
                    <a:pt x="377" y="76"/>
                    <a:pt x="161" y="138"/>
                  </a:cubicBezTo>
                  <a:cubicBezTo>
                    <a:pt x="46" y="229"/>
                    <a:pt x="1" y="367"/>
                    <a:pt x="46" y="504"/>
                  </a:cubicBezTo>
                  <a:lnTo>
                    <a:pt x="527" y="527"/>
                  </a:lnTo>
                  <a:lnTo>
                    <a:pt x="1304" y="504"/>
                  </a:lnTo>
                  <a:cubicBezTo>
                    <a:pt x="1203" y="114"/>
                    <a:pt x="1013" y="1"/>
                    <a:pt x="782" y="1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24" name="Google Shape;1138;p35">
              <a:extLst>
                <a:ext uri="{FF2B5EF4-FFF2-40B4-BE49-F238E27FC236}">
                  <a16:creationId xmlns:a16="http://schemas.microsoft.com/office/drawing/2014/main" id="{6343E5F6-83DC-E3EA-5F46-9D08E66B3E61}"/>
                </a:ext>
              </a:extLst>
            </p:cNvPr>
            <p:cNvSpPr/>
            <p:nvPr/>
          </p:nvSpPr>
          <p:spPr>
            <a:xfrm>
              <a:off x="3707650" y="5316425"/>
              <a:ext cx="9175" cy="15250"/>
            </a:xfrm>
            <a:custGeom>
              <a:avLst/>
              <a:gdLst/>
              <a:ahLst/>
              <a:cxnLst/>
              <a:rect l="l" t="t" r="r" b="b"/>
              <a:pathLst>
                <a:path w="367" h="610" extrusionOk="0">
                  <a:moveTo>
                    <a:pt x="209" y="1"/>
                  </a:moveTo>
                  <a:cubicBezTo>
                    <a:pt x="125" y="1"/>
                    <a:pt x="52" y="81"/>
                    <a:pt x="23" y="153"/>
                  </a:cubicBezTo>
                  <a:cubicBezTo>
                    <a:pt x="0" y="290"/>
                    <a:pt x="92" y="473"/>
                    <a:pt x="138" y="610"/>
                  </a:cubicBezTo>
                  <a:lnTo>
                    <a:pt x="366" y="610"/>
                  </a:lnTo>
                  <a:lnTo>
                    <a:pt x="366" y="107"/>
                  </a:lnTo>
                  <a:cubicBezTo>
                    <a:pt x="315" y="30"/>
                    <a:pt x="260" y="1"/>
                    <a:pt x="209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25" name="Google Shape;1139;p35">
              <a:extLst>
                <a:ext uri="{FF2B5EF4-FFF2-40B4-BE49-F238E27FC236}">
                  <a16:creationId xmlns:a16="http://schemas.microsoft.com/office/drawing/2014/main" id="{D330542F-1CAC-D58C-3BD2-02D775C267DC}"/>
                </a:ext>
              </a:extLst>
            </p:cNvPr>
            <p:cNvSpPr/>
            <p:nvPr/>
          </p:nvSpPr>
          <p:spPr>
            <a:xfrm>
              <a:off x="3616750" y="5315200"/>
              <a:ext cx="18900" cy="12775"/>
            </a:xfrm>
            <a:custGeom>
              <a:avLst/>
              <a:gdLst/>
              <a:ahLst/>
              <a:cxnLst/>
              <a:rect l="l" t="t" r="r" b="b"/>
              <a:pathLst>
                <a:path w="756" h="511" extrusionOk="0">
                  <a:moveTo>
                    <a:pt x="448" y="0"/>
                  </a:moveTo>
                  <a:cubicBezTo>
                    <a:pt x="318" y="0"/>
                    <a:pt x="162" y="82"/>
                    <a:pt x="1" y="179"/>
                  </a:cubicBezTo>
                  <a:lnTo>
                    <a:pt x="1" y="407"/>
                  </a:lnTo>
                  <a:cubicBezTo>
                    <a:pt x="62" y="407"/>
                    <a:pt x="112" y="418"/>
                    <a:pt x="167" y="418"/>
                  </a:cubicBezTo>
                  <a:cubicBezTo>
                    <a:pt x="194" y="418"/>
                    <a:pt x="222" y="415"/>
                    <a:pt x="252" y="407"/>
                  </a:cubicBezTo>
                  <a:cubicBezTo>
                    <a:pt x="321" y="476"/>
                    <a:pt x="412" y="510"/>
                    <a:pt x="504" y="510"/>
                  </a:cubicBezTo>
                  <a:cubicBezTo>
                    <a:pt x="595" y="510"/>
                    <a:pt x="687" y="476"/>
                    <a:pt x="755" y="407"/>
                  </a:cubicBezTo>
                  <a:cubicBezTo>
                    <a:pt x="707" y="104"/>
                    <a:pt x="594" y="0"/>
                    <a:pt x="448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26" name="Google Shape;1140;p35">
              <a:extLst>
                <a:ext uri="{FF2B5EF4-FFF2-40B4-BE49-F238E27FC236}">
                  <a16:creationId xmlns:a16="http://schemas.microsoft.com/office/drawing/2014/main" id="{D4F80B7D-704C-5F49-CA4B-8BB3FB42FC2F}"/>
                </a:ext>
              </a:extLst>
            </p:cNvPr>
            <p:cNvSpPr/>
            <p:nvPr/>
          </p:nvSpPr>
          <p:spPr>
            <a:xfrm>
              <a:off x="3623050" y="5325950"/>
              <a:ext cx="12600" cy="5450"/>
            </a:xfrm>
            <a:custGeom>
              <a:avLst/>
              <a:gdLst/>
              <a:ahLst/>
              <a:cxnLst/>
              <a:rect l="l" t="t" r="r" b="b"/>
              <a:pathLst>
                <a:path w="504" h="218" extrusionOk="0">
                  <a:moveTo>
                    <a:pt x="0" y="0"/>
                  </a:moveTo>
                  <a:cubicBezTo>
                    <a:pt x="76" y="132"/>
                    <a:pt x="229" y="218"/>
                    <a:pt x="396" y="218"/>
                  </a:cubicBezTo>
                  <a:cubicBezTo>
                    <a:pt x="431" y="218"/>
                    <a:pt x="467" y="214"/>
                    <a:pt x="503" y="206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27" name="Google Shape;1141;p35">
              <a:extLst>
                <a:ext uri="{FF2B5EF4-FFF2-40B4-BE49-F238E27FC236}">
                  <a16:creationId xmlns:a16="http://schemas.microsoft.com/office/drawing/2014/main" id="{CA6FC324-65E5-31D1-A3D6-C2B035927D27}"/>
                </a:ext>
              </a:extLst>
            </p:cNvPr>
            <p:cNvSpPr/>
            <p:nvPr/>
          </p:nvSpPr>
          <p:spPr>
            <a:xfrm>
              <a:off x="3560150" y="5311075"/>
              <a:ext cx="6325" cy="8025"/>
            </a:xfrm>
            <a:custGeom>
              <a:avLst/>
              <a:gdLst/>
              <a:ahLst/>
              <a:cxnLst/>
              <a:rect l="l" t="t" r="r" b="b"/>
              <a:pathLst>
                <a:path w="253" h="321" extrusionOk="0">
                  <a:moveTo>
                    <a:pt x="138" y="1"/>
                  </a:moveTo>
                  <a:lnTo>
                    <a:pt x="1" y="92"/>
                  </a:lnTo>
                  <a:cubicBezTo>
                    <a:pt x="1" y="161"/>
                    <a:pt x="1" y="252"/>
                    <a:pt x="1" y="321"/>
                  </a:cubicBezTo>
                  <a:lnTo>
                    <a:pt x="252" y="321"/>
                  </a:lnTo>
                  <a:lnTo>
                    <a:pt x="252" y="69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28" name="Google Shape;1142;p35">
              <a:extLst>
                <a:ext uri="{FF2B5EF4-FFF2-40B4-BE49-F238E27FC236}">
                  <a16:creationId xmlns:a16="http://schemas.microsoft.com/office/drawing/2014/main" id="{06A93542-E90B-BE07-AE7A-DC32FA8D0B5D}"/>
                </a:ext>
              </a:extLst>
            </p:cNvPr>
            <p:cNvSpPr/>
            <p:nvPr/>
          </p:nvSpPr>
          <p:spPr>
            <a:xfrm>
              <a:off x="3785400" y="5338525"/>
              <a:ext cx="7450" cy="3025"/>
            </a:xfrm>
            <a:custGeom>
              <a:avLst/>
              <a:gdLst/>
              <a:ahLst/>
              <a:cxnLst/>
              <a:rect l="l" t="t" r="r" b="b"/>
              <a:pathLst>
                <a:path w="298" h="121" extrusionOk="0">
                  <a:moveTo>
                    <a:pt x="0" y="0"/>
                  </a:moveTo>
                  <a:cubicBezTo>
                    <a:pt x="46" y="80"/>
                    <a:pt x="92" y="120"/>
                    <a:pt x="140" y="120"/>
                  </a:cubicBezTo>
                  <a:cubicBezTo>
                    <a:pt x="189" y="120"/>
                    <a:pt x="240" y="80"/>
                    <a:pt x="298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29" name="Google Shape;1143;p35">
              <a:extLst>
                <a:ext uri="{FF2B5EF4-FFF2-40B4-BE49-F238E27FC236}">
                  <a16:creationId xmlns:a16="http://schemas.microsoft.com/office/drawing/2014/main" id="{CC0613E9-799C-A171-EC7C-E70F1113ABC5}"/>
                </a:ext>
              </a:extLst>
            </p:cNvPr>
            <p:cNvSpPr/>
            <p:nvPr/>
          </p:nvSpPr>
          <p:spPr>
            <a:xfrm>
              <a:off x="3081850" y="4905300"/>
              <a:ext cx="219950" cy="262475"/>
            </a:xfrm>
            <a:custGeom>
              <a:avLst/>
              <a:gdLst/>
              <a:ahLst/>
              <a:cxnLst/>
              <a:rect l="l" t="t" r="r" b="b"/>
              <a:pathLst>
                <a:path w="8798" h="10499" extrusionOk="0">
                  <a:moveTo>
                    <a:pt x="785" y="0"/>
                  </a:moveTo>
                  <a:cubicBezTo>
                    <a:pt x="1" y="0"/>
                    <a:pt x="480" y="765"/>
                    <a:pt x="519" y="1277"/>
                  </a:cubicBezTo>
                  <a:cubicBezTo>
                    <a:pt x="794" y="1574"/>
                    <a:pt x="977" y="1917"/>
                    <a:pt x="1091" y="2283"/>
                  </a:cubicBezTo>
                  <a:cubicBezTo>
                    <a:pt x="1068" y="2717"/>
                    <a:pt x="1457" y="2923"/>
                    <a:pt x="1594" y="3289"/>
                  </a:cubicBezTo>
                  <a:cubicBezTo>
                    <a:pt x="1937" y="3632"/>
                    <a:pt x="1960" y="4089"/>
                    <a:pt x="2143" y="4524"/>
                  </a:cubicBezTo>
                  <a:cubicBezTo>
                    <a:pt x="2211" y="4798"/>
                    <a:pt x="2349" y="5073"/>
                    <a:pt x="2577" y="5256"/>
                  </a:cubicBezTo>
                  <a:cubicBezTo>
                    <a:pt x="3240" y="5804"/>
                    <a:pt x="3812" y="6468"/>
                    <a:pt x="4224" y="7222"/>
                  </a:cubicBezTo>
                  <a:cubicBezTo>
                    <a:pt x="4384" y="7474"/>
                    <a:pt x="4590" y="7680"/>
                    <a:pt x="4864" y="7817"/>
                  </a:cubicBezTo>
                  <a:cubicBezTo>
                    <a:pt x="5276" y="7977"/>
                    <a:pt x="5619" y="8297"/>
                    <a:pt x="5870" y="8686"/>
                  </a:cubicBezTo>
                  <a:cubicBezTo>
                    <a:pt x="6282" y="9417"/>
                    <a:pt x="6991" y="9852"/>
                    <a:pt x="7699" y="10286"/>
                  </a:cubicBezTo>
                  <a:cubicBezTo>
                    <a:pt x="7881" y="10392"/>
                    <a:pt x="8032" y="10498"/>
                    <a:pt x="8207" y="10498"/>
                  </a:cubicBezTo>
                  <a:cubicBezTo>
                    <a:pt x="8296" y="10498"/>
                    <a:pt x="8391" y="10470"/>
                    <a:pt x="8500" y="10401"/>
                  </a:cubicBezTo>
                  <a:cubicBezTo>
                    <a:pt x="8797" y="10195"/>
                    <a:pt x="8683" y="9875"/>
                    <a:pt x="8568" y="9623"/>
                  </a:cubicBezTo>
                  <a:cubicBezTo>
                    <a:pt x="8431" y="9189"/>
                    <a:pt x="8225" y="8777"/>
                    <a:pt x="8111" y="8343"/>
                  </a:cubicBezTo>
                  <a:cubicBezTo>
                    <a:pt x="7791" y="7451"/>
                    <a:pt x="7036" y="6902"/>
                    <a:pt x="6510" y="6193"/>
                  </a:cubicBezTo>
                  <a:cubicBezTo>
                    <a:pt x="5802" y="5301"/>
                    <a:pt x="5024" y="4478"/>
                    <a:pt x="4315" y="3586"/>
                  </a:cubicBezTo>
                  <a:cubicBezTo>
                    <a:pt x="4132" y="3403"/>
                    <a:pt x="3972" y="3198"/>
                    <a:pt x="3835" y="2969"/>
                  </a:cubicBezTo>
                  <a:cubicBezTo>
                    <a:pt x="3789" y="2855"/>
                    <a:pt x="3744" y="2763"/>
                    <a:pt x="3698" y="2672"/>
                  </a:cubicBezTo>
                  <a:cubicBezTo>
                    <a:pt x="3629" y="2580"/>
                    <a:pt x="3538" y="2512"/>
                    <a:pt x="3469" y="2443"/>
                  </a:cubicBezTo>
                  <a:cubicBezTo>
                    <a:pt x="3378" y="2374"/>
                    <a:pt x="3263" y="2329"/>
                    <a:pt x="3172" y="2283"/>
                  </a:cubicBezTo>
                  <a:cubicBezTo>
                    <a:pt x="2463" y="1757"/>
                    <a:pt x="1754" y="1254"/>
                    <a:pt x="1480" y="362"/>
                  </a:cubicBezTo>
                  <a:cubicBezTo>
                    <a:pt x="1434" y="248"/>
                    <a:pt x="1365" y="156"/>
                    <a:pt x="1274" y="65"/>
                  </a:cubicBezTo>
                  <a:cubicBezTo>
                    <a:pt x="1073" y="20"/>
                    <a:pt x="912" y="0"/>
                    <a:pt x="785" y="0"/>
                  </a:cubicBezTo>
                  <a:close/>
                </a:path>
              </a:pathLst>
            </a:custGeom>
            <a:solidFill>
              <a:srgbClr val="D9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30" name="Google Shape;1144;p35">
              <a:extLst>
                <a:ext uri="{FF2B5EF4-FFF2-40B4-BE49-F238E27FC236}">
                  <a16:creationId xmlns:a16="http://schemas.microsoft.com/office/drawing/2014/main" id="{FA599B2C-1023-49DC-6245-BA67A29F070D}"/>
                </a:ext>
              </a:extLst>
            </p:cNvPr>
            <p:cNvSpPr/>
            <p:nvPr/>
          </p:nvSpPr>
          <p:spPr>
            <a:xfrm>
              <a:off x="3202875" y="5100025"/>
              <a:ext cx="145975" cy="100450"/>
            </a:xfrm>
            <a:custGeom>
              <a:avLst/>
              <a:gdLst/>
              <a:ahLst/>
              <a:cxnLst/>
              <a:rect l="l" t="t" r="r" b="b"/>
              <a:pathLst>
                <a:path w="5839" h="4018" extrusionOk="0">
                  <a:moveTo>
                    <a:pt x="157" y="0"/>
                  </a:moveTo>
                  <a:cubicBezTo>
                    <a:pt x="106" y="0"/>
                    <a:pt x="54" y="2"/>
                    <a:pt x="0" y="5"/>
                  </a:cubicBezTo>
                  <a:cubicBezTo>
                    <a:pt x="229" y="256"/>
                    <a:pt x="412" y="508"/>
                    <a:pt x="640" y="759"/>
                  </a:cubicBezTo>
                  <a:cubicBezTo>
                    <a:pt x="869" y="965"/>
                    <a:pt x="1006" y="1217"/>
                    <a:pt x="1029" y="1514"/>
                  </a:cubicBezTo>
                  <a:cubicBezTo>
                    <a:pt x="1098" y="1606"/>
                    <a:pt x="1189" y="1674"/>
                    <a:pt x="1281" y="1766"/>
                  </a:cubicBezTo>
                  <a:cubicBezTo>
                    <a:pt x="1624" y="1994"/>
                    <a:pt x="1898" y="2314"/>
                    <a:pt x="2310" y="2497"/>
                  </a:cubicBezTo>
                  <a:cubicBezTo>
                    <a:pt x="2493" y="2520"/>
                    <a:pt x="2676" y="2635"/>
                    <a:pt x="2767" y="2795"/>
                  </a:cubicBezTo>
                  <a:cubicBezTo>
                    <a:pt x="2881" y="3000"/>
                    <a:pt x="3064" y="3160"/>
                    <a:pt x="3270" y="3275"/>
                  </a:cubicBezTo>
                  <a:cubicBezTo>
                    <a:pt x="3407" y="3412"/>
                    <a:pt x="3636" y="3366"/>
                    <a:pt x="3773" y="3526"/>
                  </a:cubicBezTo>
                  <a:cubicBezTo>
                    <a:pt x="4070" y="3778"/>
                    <a:pt x="4459" y="3755"/>
                    <a:pt x="4779" y="3869"/>
                  </a:cubicBezTo>
                  <a:cubicBezTo>
                    <a:pt x="5059" y="3971"/>
                    <a:pt x="5267" y="4017"/>
                    <a:pt x="5416" y="4017"/>
                  </a:cubicBezTo>
                  <a:cubicBezTo>
                    <a:pt x="5838" y="4017"/>
                    <a:pt x="5776" y="3638"/>
                    <a:pt x="5488" y="3046"/>
                  </a:cubicBezTo>
                  <a:cubicBezTo>
                    <a:pt x="5397" y="2978"/>
                    <a:pt x="5282" y="2909"/>
                    <a:pt x="5191" y="2863"/>
                  </a:cubicBezTo>
                  <a:cubicBezTo>
                    <a:pt x="5054" y="2772"/>
                    <a:pt x="4916" y="2657"/>
                    <a:pt x="4802" y="2543"/>
                  </a:cubicBezTo>
                  <a:cubicBezTo>
                    <a:pt x="4436" y="2200"/>
                    <a:pt x="4139" y="1811"/>
                    <a:pt x="3910" y="1354"/>
                  </a:cubicBezTo>
                  <a:cubicBezTo>
                    <a:pt x="3713" y="1025"/>
                    <a:pt x="3621" y="528"/>
                    <a:pt x="3089" y="528"/>
                  </a:cubicBezTo>
                  <a:cubicBezTo>
                    <a:pt x="3067" y="528"/>
                    <a:pt x="3043" y="529"/>
                    <a:pt x="3019" y="531"/>
                  </a:cubicBezTo>
                  <a:cubicBezTo>
                    <a:pt x="2950" y="1102"/>
                    <a:pt x="3316" y="1537"/>
                    <a:pt x="3522" y="2040"/>
                  </a:cubicBezTo>
                  <a:cubicBezTo>
                    <a:pt x="3590" y="2177"/>
                    <a:pt x="3682" y="2360"/>
                    <a:pt x="3499" y="2452"/>
                  </a:cubicBezTo>
                  <a:cubicBezTo>
                    <a:pt x="3447" y="2472"/>
                    <a:pt x="3391" y="2483"/>
                    <a:pt x="3335" y="2483"/>
                  </a:cubicBezTo>
                  <a:cubicBezTo>
                    <a:pt x="3266" y="2483"/>
                    <a:pt x="3196" y="2467"/>
                    <a:pt x="3133" y="2429"/>
                  </a:cubicBezTo>
                  <a:cubicBezTo>
                    <a:pt x="2401" y="1788"/>
                    <a:pt x="1464" y="1354"/>
                    <a:pt x="961" y="439"/>
                  </a:cubicBezTo>
                  <a:cubicBezTo>
                    <a:pt x="782" y="81"/>
                    <a:pt x="499" y="0"/>
                    <a:pt x="157" y="0"/>
                  </a:cubicBezTo>
                  <a:close/>
                </a:path>
              </a:pathLst>
            </a:custGeom>
            <a:solidFill>
              <a:srgbClr val="D460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31" name="Google Shape;1145;p35">
              <a:extLst>
                <a:ext uri="{FF2B5EF4-FFF2-40B4-BE49-F238E27FC236}">
                  <a16:creationId xmlns:a16="http://schemas.microsoft.com/office/drawing/2014/main" id="{7A8D447B-F53F-01A7-A1C8-AA789D4CDDB3}"/>
                </a:ext>
              </a:extLst>
            </p:cNvPr>
            <p:cNvSpPr/>
            <p:nvPr/>
          </p:nvSpPr>
          <p:spPr>
            <a:xfrm>
              <a:off x="3034800" y="4753700"/>
              <a:ext cx="62900" cy="116275"/>
            </a:xfrm>
            <a:custGeom>
              <a:avLst/>
              <a:gdLst/>
              <a:ahLst/>
              <a:cxnLst/>
              <a:rect l="l" t="t" r="r" b="b"/>
              <a:pathLst>
                <a:path w="2516" h="4651" extrusionOk="0">
                  <a:moveTo>
                    <a:pt x="503" y="1"/>
                  </a:moveTo>
                  <a:lnTo>
                    <a:pt x="503" y="1"/>
                  </a:lnTo>
                  <a:cubicBezTo>
                    <a:pt x="435" y="275"/>
                    <a:pt x="526" y="618"/>
                    <a:pt x="206" y="824"/>
                  </a:cubicBezTo>
                  <a:cubicBezTo>
                    <a:pt x="0" y="1647"/>
                    <a:pt x="526" y="2219"/>
                    <a:pt x="892" y="2836"/>
                  </a:cubicBezTo>
                  <a:cubicBezTo>
                    <a:pt x="938" y="2928"/>
                    <a:pt x="1006" y="3019"/>
                    <a:pt x="1075" y="3088"/>
                  </a:cubicBezTo>
                  <a:cubicBezTo>
                    <a:pt x="1121" y="3179"/>
                    <a:pt x="1189" y="3271"/>
                    <a:pt x="1258" y="3339"/>
                  </a:cubicBezTo>
                  <a:cubicBezTo>
                    <a:pt x="1304" y="3431"/>
                    <a:pt x="1349" y="3522"/>
                    <a:pt x="1418" y="3591"/>
                  </a:cubicBezTo>
                  <a:cubicBezTo>
                    <a:pt x="1487" y="3842"/>
                    <a:pt x="1601" y="4094"/>
                    <a:pt x="1738" y="4300"/>
                  </a:cubicBezTo>
                  <a:cubicBezTo>
                    <a:pt x="1910" y="4371"/>
                    <a:pt x="2092" y="4650"/>
                    <a:pt x="2254" y="4650"/>
                  </a:cubicBezTo>
                  <a:cubicBezTo>
                    <a:pt x="2350" y="4650"/>
                    <a:pt x="2439" y="4552"/>
                    <a:pt x="2516" y="4254"/>
                  </a:cubicBezTo>
                  <a:cubicBezTo>
                    <a:pt x="2241" y="3659"/>
                    <a:pt x="2058" y="2996"/>
                    <a:pt x="1647" y="2516"/>
                  </a:cubicBezTo>
                  <a:cubicBezTo>
                    <a:pt x="1167" y="1967"/>
                    <a:pt x="984" y="1327"/>
                    <a:pt x="778" y="664"/>
                  </a:cubicBezTo>
                  <a:cubicBezTo>
                    <a:pt x="755" y="412"/>
                    <a:pt x="641" y="184"/>
                    <a:pt x="503" y="1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32" name="Google Shape;1146;p35">
              <a:extLst>
                <a:ext uri="{FF2B5EF4-FFF2-40B4-BE49-F238E27FC236}">
                  <a16:creationId xmlns:a16="http://schemas.microsoft.com/office/drawing/2014/main" id="{ACA9D4D2-A1D6-D854-C25B-EA444C709502}"/>
                </a:ext>
              </a:extLst>
            </p:cNvPr>
            <p:cNvSpPr/>
            <p:nvPr/>
          </p:nvSpPr>
          <p:spPr>
            <a:xfrm>
              <a:off x="3023375" y="4774275"/>
              <a:ext cx="42325" cy="57550"/>
            </a:xfrm>
            <a:custGeom>
              <a:avLst/>
              <a:gdLst/>
              <a:ahLst/>
              <a:cxnLst/>
              <a:rect l="l" t="t" r="r" b="b"/>
              <a:pathLst>
                <a:path w="1693" h="2302" extrusionOk="0">
                  <a:moveTo>
                    <a:pt x="663" y="1"/>
                  </a:moveTo>
                  <a:lnTo>
                    <a:pt x="663" y="24"/>
                  </a:lnTo>
                  <a:cubicBezTo>
                    <a:pt x="0" y="207"/>
                    <a:pt x="320" y="641"/>
                    <a:pt x="434" y="1007"/>
                  </a:cubicBezTo>
                  <a:cubicBezTo>
                    <a:pt x="434" y="1350"/>
                    <a:pt x="457" y="1670"/>
                    <a:pt x="457" y="1990"/>
                  </a:cubicBezTo>
                  <a:lnTo>
                    <a:pt x="686" y="1990"/>
                  </a:lnTo>
                  <a:cubicBezTo>
                    <a:pt x="958" y="2045"/>
                    <a:pt x="1173" y="2301"/>
                    <a:pt x="1456" y="2301"/>
                  </a:cubicBezTo>
                  <a:cubicBezTo>
                    <a:pt x="1530" y="2301"/>
                    <a:pt x="1608" y="2284"/>
                    <a:pt x="1692" y="2242"/>
                  </a:cubicBezTo>
                  <a:cubicBezTo>
                    <a:pt x="1349" y="1487"/>
                    <a:pt x="1006" y="755"/>
                    <a:pt x="663" y="1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33" name="Google Shape;1147;p35">
              <a:extLst>
                <a:ext uri="{FF2B5EF4-FFF2-40B4-BE49-F238E27FC236}">
                  <a16:creationId xmlns:a16="http://schemas.microsoft.com/office/drawing/2014/main" id="{4DE2F45F-499D-46AC-6A7E-9BF7B1F88C74}"/>
                </a:ext>
              </a:extLst>
            </p:cNvPr>
            <p:cNvSpPr/>
            <p:nvPr/>
          </p:nvSpPr>
          <p:spPr>
            <a:xfrm>
              <a:off x="3025075" y="4742275"/>
              <a:ext cx="17175" cy="57200"/>
            </a:xfrm>
            <a:custGeom>
              <a:avLst/>
              <a:gdLst/>
              <a:ahLst/>
              <a:cxnLst/>
              <a:rect l="l" t="t" r="r" b="b"/>
              <a:pathLst>
                <a:path w="687" h="2288" extrusionOk="0">
                  <a:moveTo>
                    <a:pt x="161" y="0"/>
                  </a:moveTo>
                  <a:cubicBezTo>
                    <a:pt x="92" y="0"/>
                    <a:pt x="1" y="92"/>
                    <a:pt x="1" y="138"/>
                  </a:cubicBezTo>
                  <a:cubicBezTo>
                    <a:pt x="46" y="709"/>
                    <a:pt x="92" y="1281"/>
                    <a:pt x="115" y="1853"/>
                  </a:cubicBezTo>
                  <a:cubicBezTo>
                    <a:pt x="138" y="2035"/>
                    <a:pt x="229" y="2173"/>
                    <a:pt x="366" y="2287"/>
                  </a:cubicBezTo>
                  <a:cubicBezTo>
                    <a:pt x="389" y="1944"/>
                    <a:pt x="229" y="1555"/>
                    <a:pt x="595" y="1281"/>
                  </a:cubicBezTo>
                  <a:cubicBezTo>
                    <a:pt x="687" y="846"/>
                    <a:pt x="435" y="481"/>
                    <a:pt x="344" y="92"/>
                  </a:cubicBezTo>
                  <a:cubicBezTo>
                    <a:pt x="298" y="23"/>
                    <a:pt x="229" y="0"/>
                    <a:pt x="161" y="0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34" name="Google Shape;1148;p35">
              <a:extLst>
                <a:ext uri="{FF2B5EF4-FFF2-40B4-BE49-F238E27FC236}">
                  <a16:creationId xmlns:a16="http://schemas.microsoft.com/office/drawing/2014/main" id="{07AAEA2B-3DF5-32E6-18E5-D2153B99B159}"/>
                </a:ext>
              </a:extLst>
            </p:cNvPr>
            <p:cNvSpPr/>
            <p:nvPr/>
          </p:nvSpPr>
          <p:spPr>
            <a:xfrm>
              <a:off x="3038800" y="4728550"/>
              <a:ext cx="8025" cy="20600"/>
            </a:xfrm>
            <a:custGeom>
              <a:avLst/>
              <a:gdLst/>
              <a:ahLst/>
              <a:cxnLst/>
              <a:rect l="l" t="t" r="r" b="b"/>
              <a:pathLst>
                <a:path w="321" h="824" extrusionOk="0">
                  <a:moveTo>
                    <a:pt x="92" y="1"/>
                  </a:moveTo>
                  <a:lnTo>
                    <a:pt x="92" y="1"/>
                  </a:lnTo>
                  <a:cubicBezTo>
                    <a:pt x="69" y="298"/>
                    <a:pt x="0" y="595"/>
                    <a:pt x="298" y="824"/>
                  </a:cubicBezTo>
                  <a:cubicBezTo>
                    <a:pt x="321" y="549"/>
                    <a:pt x="252" y="252"/>
                    <a:pt x="92" y="1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35" name="Google Shape;1149;p35">
              <a:extLst>
                <a:ext uri="{FF2B5EF4-FFF2-40B4-BE49-F238E27FC236}">
                  <a16:creationId xmlns:a16="http://schemas.microsoft.com/office/drawing/2014/main" id="{48BDA5C9-6550-CC7F-EF1C-826BC9C1FFA2}"/>
                </a:ext>
              </a:extLst>
            </p:cNvPr>
            <p:cNvSpPr/>
            <p:nvPr/>
          </p:nvSpPr>
          <p:spPr>
            <a:xfrm>
              <a:off x="3059375" y="4865025"/>
              <a:ext cx="66350" cy="74500"/>
            </a:xfrm>
            <a:custGeom>
              <a:avLst/>
              <a:gdLst/>
              <a:ahLst/>
              <a:cxnLst/>
              <a:rect l="l" t="t" r="r" b="b"/>
              <a:pathLst>
                <a:path w="2654" h="2980" extrusionOk="0">
                  <a:moveTo>
                    <a:pt x="799" y="1"/>
                  </a:moveTo>
                  <a:cubicBezTo>
                    <a:pt x="687" y="1"/>
                    <a:pt x="579" y="45"/>
                    <a:pt x="504" y="121"/>
                  </a:cubicBezTo>
                  <a:lnTo>
                    <a:pt x="1" y="624"/>
                  </a:lnTo>
                  <a:cubicBezTo>
                    <a:pt x="527" y="1333"/>
                    <a:pt x="938" y="2088"/>
                    <a:pt x="1235" y="2911"/>
                  </a:cubicBezTo>
                  <a:cubicBezTo>
                    <a:pt x="1270" y="2956"/>
                    <a:pt x="1321" y="2979"/>
                    <a:pt x="1373" y="2979"/>
                  </a:cubicBezTo>
                  <a:cubicBezTo>
                    <a:pt x="1424" y="2979"/>
                    <a:pt x="1476" y="2956"/>
                    <a:pt x="1510" y="2911"/>
                  </a:cubicBezTo>
                  <a:cubicBezTo>
                    <a:pt x="1578" y="2659"/>
                    <a:pt x="1876" y="2408"/>
                    <a:pt x="1510" y="2156"/>
                  </a:cubicBezTo>
                  <a:cubicBezTo>
                    <a:pt x="1350" y="2042"/>
                    <a:pt x="1464" y="1950"/>
                    <a:pt x="1578" y="1882"/>
                  </a:cubicBezTo>
                  <a:cubicBezTo>
                    <a:pt x="1673" y="1797"/>
                    <a:pt x="1767" y="1766"/>
                    <a:pt x="1861" y="1766"/>
                  </a:cubicBezTo>
                  <a:cubicBezTo>
                    <a:pt x="1996" y="1766"/>
                    <a:pt x="2130" y="1828"/>
                    <a:pt x="2264" y="1882"/>
                  </a:cubicBezTo>
                  <a:cubicBezTo>
                    <a:pt x="2653" y="578"/>
                    <a:pt x="1624" y="395"/>
                    <a:pt x="870" y="7"/>
                  </a:cubicBezTo>
                  <a:cubicBezTo>
                    <a:pt x="846" y="3"/>
                    <a:pt x="822" y="1"/>
                    <a:pt x="799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36" name="Google Shape;1150;p35">
              <a:extLst>
                <a:ext uri="{FF2B5EF4-FFF2-40B4-BE49-F238E27FC236}">
                  <a16:creationId xmlns:a16="http://schemas.microsoft.com/office/drawing/2014/main" id="{67925F5E-3107-91F4-E21D-8CA2F4E70B3F}"/>
                </a:ext>
              </a:extLst>
            </p:cNvPr>
            <p:cNvSpPr/>
            <p:nvPr/>
          </p:nvSpPr>
          <p:spPr>
            <a:xfrm>
              <a:off x="3090250" y="4937200"/>
              <a:ext cx="19450" cy="25750"/>
            </a:xfrm>
            <a:custGeom>
              <a:avLst/>
              <a:gdLst/>
              <a:ahLst/>
              <a:cxnLst/>
              <a:rect l="l" t="t" r="r" b="b"/>
              <a:pathLst>
                <a:path w="778" h="1030" extrusionOk="0">
                  <a:moveTo>
                    <a:pt x="0" y="1"/>
                  </a:moveTo>
                  <a:lnTo>
                    <a:pt x="755" y="1030"/>
                  </a:lnTo>
                  <a:cubicBezTo>
                    <a:pt x="778" y="573"/>
                    <a:pt x="709" y="207"/>
                    <a:pt x="252" y="1"/>
                  </a:cubicBezTo>
                  <a:close/>
                </a:path>
              </a:pathLst>
            </a:custGeom>
            <a:solidFill>
              <a:srgbClr val="CB5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37" name="Google Shape;1151;p35">
              <a:extLst>
                <a:ext uri="{FF2B5EF4-FFF2-40B4-BE49-F238E27FC236}">
                  <a16:creationId xmlns:a16="http://schemas.microsoft.com/office/drawing/2014/main" id="{5432ED70-DA6A-520A-22FC-7671D16D60FD}"/>
                </a:ext>
              </a:extLst>
            </p:cNvPr>
            <p:cNvSpPr/>
            <p:nvPr/>
          </p:nvSpPr>
          <p:spPr>
            <a:xfrm>
              <a:off x="3829975" y="5332225"/>
              <a:ext cx="37200" cy="6900"/>
            </a:xfrm>
            <a:custGeom>
              <a:avLst/>
              <a:gdLst/>
              <a:ahLst/>
              <a:cxnLst/>
              <a:rect l="l" t="t" r="r" b="b"/>
              <a:pathLst>
                <a:path w="1488" h="276" extrusionOk="0">
                  <a:moveTo>
                    <a:pt x="1" y="1"/>
                  </a:moveTo>
                  <a:cubicBezTo>
                    <a:pt x="218" y="184"/>
                    <a:pt x="481" y="275"/>
                    <a:pt x="744" y="275"/>
                  </a:cubicBezTo>
                  <a:cubicBezTo>
                    <a:pt x="1007" y="275"/>
                    <a:pt x="1270" y="184"/>
                    <a:pt x="1487" y="1"/>
                  </a:cubicBezTo>
                  <a:close/>
                </a:path>
              </a:pathLst>
            </a:custGeom>
            <a:solidFill>
              <a:srgbClr val="BE43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38" name="Google Shape;1152;p35">
              <a:extLst>
                <a:ext uri="{FF2B5EF4-FFF2-40B4-BE49-F238E27FC236}">
                  <a16:creationId xmlns:a16="http://schemas.microsoft.com/office/drawing/2014/main" id="{2F3B50DD-2B82-6DF0-705A-2BBE62A0A170}"/>
                </a:ext>
              </a:extLst>
            </p:cNvPr>
            <p:cNvSpPr/>
            <p:nvPr/>
          </p:nvSpPr>
          <p:spPr>
            <a:xfrm>
              <a:off x="3816275" y="5332225"/>
              <a:ext cx="7450" cy="5175"/>
            </a:xfrm>
            <a:custGeom>
              <a:avLst/>
              <a:gdLst/>
              <a:ahLst/>
              <a:cxnLst/>
              <a:rect l="l" t="t" r="r" b="b"/>
              <a:pathLst>
                <a:path w="298" h="207" extrusionOk="0">
                  <a:moveTo>
                    <a:pt x="0" y="207"/>
                  </a:moveTo>
                  <a:lnTo>
                    <a:pt x="297" y="1"/>
                  </a:lnTo>
                  <a:close/>
                </a:path>
              </a:pathLst>
            </a:custGeom>
            <a:solidFill>
              <a:srgbClr val="BE43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39" name="Google Shape;1153;p35">
              <a:extLst>
                <a:ext uri="{FF2B5EF4-FFF2-40B4-BE49-F238E27FC236}">
                  <a16:creationId xmlns:a16="http://schemas.microsoft.com/office/drawing/2014/main" id="{831AA072-9569-D449-6FCA-652DD9F8DBAD}"/>
                </a:ext>
              </a:extLst>
            </p:cNvPr>
            <p:cNvSpPr/>
            <p:nvPr/>
          </p:nvSpPr>
          <p:spPr>
            <a:xfrm>
              <a:off x="3297200" y="5169300"/>
              <a:ext cx="83475" cy="53775"/>
            </a:xfrm>
            <a:custGeom>
              <a:avLst/>
              <a:gdLst/>
              <a:ahLst/>
              <a:cxnLst/>
              <a:rect l="l" t="t" r="r" b="b"/>
              <a:pathLst>
                <a:path w="3339" h="2151" extrusionOk="0">
                  <a:moveTo>
                    <a:pt x="1738" y="1"/>
                  </a:moveTo>
                  <a:cubicBezTo>
                    <a:pt x="1647" y="69"/>
                    <a:pt x="1486" y="92"/>
                    <a:pt x="1486" y="252"/>
                  </a:cubicBezTo>
                  <a:cubicBezTo>
                    <a:pt x="1578" y="481"/>
                    <a:pt x="1829" y="710"/>
                    <a:pt x="1692" y="938"/>
                  </a:cubicBezTo>
                  <a:cubicBezTo>
                    <a:pt x="1640" y="1044"/>
                    <a:pt x="1577" y="1080"/>
                    <a:pt x="1509" y="1080"/>
                  </a:cubicBezTo>
                  <a:cubicBezTo>
                    <a:pt x="1371" y="1080"/>
                    <a:pt x="1213" y="931"/>
                    <a:pt x="1075" y="915"/>
                  </a:cubicBezTo>
                  <a:lnTo>
                    <a:pt x="0" y="755"/>
                  </a:lnTo>
                  <a:lnTo>
                    <a:pt x="0" y="755"/>
                  </a:lnTo>
                  <a:cubicBezTo>
                    <a:pt x="160" y="1075"/>
                    <a:pt x="503" y="1258"/>
                    <a:pt x="869" y="1258"/>
                  </a:cubicBezTo>
                  <a:cubicBezTo>
                    <a:pt x="1281" y="1281"/>
                    <a:pt x="1464" y="1579"/>
                    <a:pt x="1532" y="1967"/>
                  </a:cubicBezTo>
                  <a:lnTo>
                    <a:pt x="1761" y="1990"/>
                  </a:lnTo>
                  <a:cubicBezTo>
                    <a:pt x="1955" y="2100"/>
                    <a:pt x="2176" y="2151"/>
                    <a:pt x="2401" y="2151"/>
                  </a:cubicBezTo>
                  <a:cubicBezTo>
                    <a:pt x="2600" y="2151"/>
                    <a:pt x="2803" y="2111"/>
                    <a:pt x="2996" y="2036"/>
                  </a:cubicBezTo>
                  <a:cubicBezTo>
                    <a:pt x="3339" y="1601"/>
                    <a:pt x="2904" y="1304"/>
                    <a:pt x="2813" y="961"/>
                  </a:cubicBezTo>
                  <a:cubicBezTo>
                    <a:pt x="2515" y="572"/>
                    <a:pt x="2241" y="161"/>
                    <a:pt x="1738" y="1"/>
                  </a:cubicBez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40" name="Google Shape;1154;p35">
              <a:extLst>
                <a:ext uri="{FF2B5EF4-FFF2-40B4-BE49-F238E27FC236}">
                  <a16:creationId xmlns:a16="http://schemas.microsoft.com/office/drawing/2014/main" id="{06A5A244-1301-7530-146A-DF4C1FEBF59B}"/>
                </a:ext>
              </a:extLst>
            </p:cNvPr>
            <p:cNvSpPr/>
            <p:nvPr/>
          </p:nvSpPr>
          <p:spPr>
            <a:xfrm>
              <a:off x="3234875" y="5143575"/>
              <a:ext cx="25175" cy="18900"/>
            </a:xfrm>
            <a:custGeom>
              <a:avLst/>
              <a:gdLst/>
              <a:ahLst/>
              <a:cxnLst/>
              <a:rect l="l" t="t" r="r" b="b"/>
              <a:pathLst>
                <a:path w="1007" h="756" extrusionOk="0">
                  <a:moveTo>
                    <a:pt x="1" y="1"/>
                  </a:moveTo>
                  <a:lnTo>
                    <a:pt x="229" y="504"/>
                  </a:lnTo>
                  <a:lnTo>
                    <a:pt x="504" y="755"/>
                  </a:lnTo>
                  <a:lnTo>
                    <a:pt x="732" y="755"/>
                  </a:lnTo>
                  <a:lnTo>
                    <a:pt x="1007" y="732"/>
                  </a:lnTo>
                  <a:cubicBezTo>
                    <a:pt x="755" y="389"/>
                    <a:pt x="504" y="1"/>
                    <a:pt x="1" y="1"/>
                  </a:cubicBezTo>
                  <a:close/>
                </a:path>
              </a:pathLst>
            </a:custGeom>
            <a:solidFill>
              <a:srgbClr val="AA3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41" name="Google Shape;1155;p35">
              <a:extLst>
                <a:ext uri="{FF2B5EF4-FFF2-40B4-BE49-F238E27FC236}">
                  <a16:creationId xmlns:a16="http://schemas.microsoft.com/office/drawing/2014/main" id="{9CAFDFA1-2BE4-948B-333A-936BC846A639}"/>
                </a:ext>
              </a:extLst>
            </p:cNvPr>
            <p:cNvSpPr/>
            <p:nvPr/>
          </p:nvSpPr>
          <p:spPr>
            <a:xfrm>
              <a:off x="3284625" y="5181250"/>
              <a:ext cx="12600" cy="6950"/>
            </a:xfrm>
            <a:custGeom>
              <a:avLst/>
              <a:gdLst/>
              <a:ahLst/>
              <a:cxnLst/>
              <a:rect l="l" t="t" r="r" b="b"/>
              <a:pathLst>
                <a:path w="504" h="278" extrusionOk="0">
                  <a:moveTo>
                    <a:pt x="52" y="0"/>
                  </a:moveTo>
                  <a:cubicBezTo>
                    <a:pt x="35" y="0"/>
                    <a:pt x="18" y="1"/>
                    <a:pt x="0" y="3"/>
                  </a:cubicBezTo>
                  <a:cubicBezTo>
                    <a:pt x="92" y="186"/>
                    <a:pt x="297" y="277"/>
                    <a:pt x="503" y="277"/>
                  </a:cubicBezTo>
                  <a:cubicBezTo>
                    <a:pt x="399" y="110"/>
                    <a:pt x="237" y="0"/>
                    <a:pt x="52" y="0"/>
                  </a:cubicBez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42" name="Google Shape;1156;p35">
              <a:extLst>
                <a:ext uri="{FF2B5EF4-FFF2-40B4-BE49-F238E27FC236}">
                  <a16:creationId xmlns:a16="http://schemas.microsoft.com/office/drawing/2014/main" id="{8361A653-CE77-E53D-E3A2-BA1EF3480252}"/>
                </a:ext>
              </a:extLst>
            </p:cNvPr>
            <p:cNvSpPr/>
            <p:nvPr/>
          </p:nvSpPr>
          <p:spPr>
            <a:xfrm>
              <a:off x="4197575" y="5168725"/>
              <a:ext cx="20600" cy="12600"/>
            </a:xfrm>
            <a:custGeom>
              <a:avLst/>
              <a:gdLst/>
              <a:ahLst/>
              <a:cxnLst/>
              <a:rect l="l" t="t" r="r" b="b"/>
              <a:pathLst>
                <a:path w="824" h="504" extrusionOk="0">
                  <a:moveTo>
                    <a:pt x="366" y="1"/>
                  </a:moveTo>
                  <a:cubicBezTo>
                    <a:pt x="0" y="24"/>
                    <a:pt x="0" y="47"/>
                    <a:pt x="69" y="504"/>
                  </a:cubicBezTo>
                  <a:cubicBezTo>
                    <a:pt x="343" y="367"/>
                    <a:pt x="640" y="298"/>
                    <a:pt x="823" y="1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43" name="Google Shape;1157;p35">
              <a:extLst>
                <a:ext uri="{FF2B5EF4-FFF2-40B4-BE49-F238E27FC236}">
                  <a16:creationId xmlns:a16="http://schemas.microsoft.com/office/drawing/2014/main" id="{A0DFE8B7-66CC-C739-3631-AB4248BFCC21}"/>
                </a:ext>
              </a:extLst>
            </p:cNvPr>
            <p:cNvSpPr/>
            <p:nvPr/>
          </p:nvSpPr>
          <p:spPr>
            <a:xfrm>
              <a:off x="4187275" y="5181250"/>
              <a:ext cx="12025" cy="6450"/>
            </a:xfrm>
            <a:custGeom>
              <a:avLst/>
              <a:gdLst/>
              <a:ahLst/>
              <a:cxnLst/>
              <a:rect l="l" t="t" r="r" b="b"/>
              <a:pathLst>
                <a:path w="481" h="258" extrusionOk="0">
                  <a:moveTo>
                    <a:pt x="428" y="0"/>
                  </a:moveTo>
                  <a:cubicBezTo>
                    <a:pt x="244" y="0"/>
                    <a:pt x="84" y="108"/>
                    <a:pt x="0" y="254"/>
                  </a:cubicBezTo>
                  <a:cubicBezTo>
                    <a:pt x="19" y="257"/>
                    <a:pt x="38" y="258"/>
                    <a:pt x="56" y="258"/>
                  </a:cubicBezTo>
                  <a:cubicBezTo>
                    <a:pt x="224" y="258"/>
                    <a:pt x="398" y="167"/>
                    <a:pt x="481" y="3"/>
                  </a:cubicBezTo>
                  <a:cubicBezTo>
                    <a:pt x="463" y="1"/>
                    <a:pt x="446" y="0"/>
                    <a:pt x="428" y="0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44" name="Google Shape;1158;p35">
              <a:extLst>
                <a:ext uri="{FF2B5EF4-FFF2-40B4-BE49-F238E27FC236}">
                  <a16:creationId xmlns:a16="http://schemas.microsoft.com/office/drawing/2014/main" id="{78A3C26E-8104-B9EB-D11F-EF8AF213C05F}"/>
                </a:ext>
              </a:extLst>
            </p:cNvPr>
            <p:cNvSpPr/>
            <p:nvPr/>
          </p:nvSpPr>
          <p:spPr>
            <a:xfrm>
              <a:off x="3467550" y="5257100"/>
              <a:ext cx="180100" cy="68300"/>
            </a:xfrm>
            <a:custGeom>
              <a:avLst/>
              <a:gdLst/>
              <a:ahLst/>
              <a:cxnLst/>
              <a:rect l="l" t="t" r="r" b="b"/>
              <a:pathLst>
                <a:path w="7204" h="2732" extrusionOk="0">
                  <a:moveTo>
                    <a:pt x="1105" y="1"/>
                  </a:moveTo>
                  <a:cubicBezTo>
                    <a:pt x="981" y="1"/>
                    <a:pt x="857" y="11"/>
                    <a:pt x="732" y="33"/>
                  </a:cubicBezTo>
                  <a:cubicBezTo>
                    <a:pt x="0" y="285"/>
                    <a:pt x="46" y="719"/>
                    <a:pt x="458" y="1222"/>
                  </a:cubicBezTo>
                  <a:cubicBezTo>
                    <a:pt x="938" y="1291"/>
                    <a:pt x="1304" y="1565"/>
                    <a:pt x="1693" y="1748"/>
                  </a:cubicBezTo>
                  <a:cubicBezTo>
                    <a:pt x="2058" y="1977"/>
                    <a:pt x="2493" y="1817"/>
                    <a:pt x="2836" y="2022"/>
                  </a:cubicBezTo>
                  <a:cubicBezTo>
                    <a:pt x="3225" y="2114"/>
                    <a:pt x="3636" y="2000"/>
                    <a:pt x="3956" y="2251"/>
                  </a:cubicBezTo>
                  <a:cubicBezTo>
                    <a:pt x="4005" y="2256"/>
                    <a:pt x="4055" y="2258"/>
                    <a:pt x="4105" y="2258"/>
                  </a:cubicBezTo>
                  <a:cubicBezTo>
                    <a:pt x="4261" y="2258"/>
                    <a:pt x="4421" y="2239"/>
                    <a:pt x="4575" y="2239"/>
                  </a:cubicBezTo>
                  <a:cubicBezTo>
                    <a:pt x="4809" y="2239"/>
                    <a:pt x="5031" y="2283"/>
                    <a:pt x="5214" y="2503"/>
                  </a:cubicBezTo>
                  <a:lnTo>
                    <a:pt x="5969" y="2503"/>
                  </a:lnTo>
                  <a:cubicBezTo>
                    <a:pt x="6055" y="2503"/>
                    <a:pt x="6144" y="2496"/>
                    <a:pt x="6231" y="2496"/>
                  </a:cubicBezTo>
                  <a:cubicBezTo>
                    <a:pt x="6419" y="2496"/>
                    <a:pt x="6598" y="2528"/>
                    <a:pt x="6723" y="2731"/>
                  </a:cubicBezTo>
                  <a:cubicBezTo>
                    <a:pt x="7066" y="2457"/>
                    <a:pt x="7203" y="2160"/>
                    <a:pt x="6975" y="1771"/>
                  </a:cubicBezTo>
                  <a:cubicBezTo>
                    <a:pt x="6883" y="1657"/>
                    <a:pt x="6769" y="1542"/>
                    <a:pt x="6609" y="1497"/>
                  </a:cubicBezTo>
                  <a:cubicBezTo>
                    <a:pt x="6472" y="1405"/>
                    <a:pt x="6357" y="1314"/>
                    <a:pt x="6220" y="1245"/>
                  </a:cubicBezTo>
                  <a:lnTo>
                    <a:pt x="6083" y="1176"/>
                  </a:lnTo>
                  <a:lnTo>
                    <a:pt x="5786" y="993"/>
                  </a:lnTo>
                  <a:cubicBezTo>
                    <a:pt x="5075" y="821"/>
                    <a:pt x="4384" y="486"/>
                    <a:pt x="3638" y="486"/>
                  </a:cubicBezTo>
                  <a:cubicBezTo>
                    <a:pt x="3592" y="486"/>
                    <a:pt x="3545" y="488"/>
                    <a:pt x="3499" y="490"/>
                  </a:cubicBezTo>
                  <a:cubicBezTo>
                    <a:pt x="2927" y="468"/>
                    <a:pt x="2424" y="239"/>
                    <a:pt x="1875" y="125"/>
                  </a:cubicBezTo>
                  <a:cubicBezTo>
                    <a:pt x="1627" y="47"/>
                    <a:pt x="1368" y="1"/>
                    <a:pt x="1105" y="1"/>
                  </a:cubicBezTo>
                  <a:close/>
                </a:path>
              </a:pathLst>
            </a:custGeom>
            <a:solidFill>
              <a:srgbClr val="D46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45" name="Google Shape;1159;p35">
              <a:extLst>
                <a:ext uri="{FF2B5EF4-FFF2-40B4-BE49-F238E27FC236}">
                  <a16:creationId xmlns:a16="http://schemas.microsoft.com/office/drawing/2014/main" id="{3E3407C0-C992-70D1-219F-79AD2F8F09B3}"/>
                </a:ext>
              </a:extLst>
            </p:cNvPr>
            <p:cNvSpPr/>
            <p:nvPr/>
          </p:nvSpPr>
          <p:spPr>
            <a:xfrm>
              <a:off x="3401225" y="5234625"/>
              <a:ext cx="89775" cy="53050"/>
            </a:xfrm>
            <a:custGeom>
              <a:avLst/>
              <a:gdLst/>
              <a:ahLst/>
              <a:cxnLst/>
              <a:rect l="l" t="t" r="r" b="b"/>
              <a:pathLst>
                <a:path w="3591" h="2122" extrusionOk="0">
                  <a:moveTo>
                    <a:pt x="687" y="0"/>
                  </a:moveTo>
                  <a:cubicBezTo>
                    <a:pt x="635" y="0"/>
                    <a:pt x="584" y="6"/>
                    <a:pt x="527" y="17"/>
                  </a:cubicBezTo>
                  <a:cubicBezTo>
                    <a:pt x="1" y="360"/>
                    <a:pt x="275" y="635"/>
                    <a:pt x="618" y="886"/>
                  </a:cubicBezTo>
                  <a:lnTo>
                    <a:pt x="870" y="1138"/>
                  </a:lnTo>
                  <a:cubicBezTo>
                    <a:pt x="1007" y="1298"/>
                    <a:pt x="1236" y="1229"/>
                    <a:pt x="1373" y="1389"/>
                  </a:cubicBezTo>
                  <a:cubicBezTo>
                    <a:pt x="1441" y="1481"/>
                    <a:pt x="1533" y="1549"/>
                    <a:pt x="1602" y="1641"/>
                  </a:cubicBezTo>
                  <a:cubicBezTo>
                    <a:pt x="1703" y="1618"/>
                    <a:pt x="1799" y="1608"/>
                    <a:pt x="1892" y="1608"/>
                  </a:cubicBezTo>
                  <a:cubicBezTo>
                    <a:pt x="2362" y="1608"/>
                    <a:pt x="2728" y="1873"/>
                    <a:pt x="3111" y="2121"/>
                  </a:cubicBezTo>
                  <a:cubicBezTo>
                    <a:pt x="3111" y="1755"/>
                    <a:pt x="2745" y="1321"/>
                    <a:pt x="3362" y="1115"/>
                  </a:cubicBezTo>
                  <a:cubicBezTo>
                    <a:pt x="3591" y="863"/>
                    <a:pt x="2996" y="841"/>
                    <a:pt x="3202" y="589"/>
                  </a:cubicBezTo>
                  <a:cubicBezTo>
                    <a:pt x="2905" y="315"/>
                    <a:pt x="2493" y="292"/>
                    <a:pt x="2105" y="177"/>
                  </a:cubicBezTo>
                  <a:cubicBezTo>
                    <a:pt x="2036" y="219"/>
                    <a:pt x="1967" y="233"/>
                    <a:pt x="1899" y="233"/>
                  </a:cubicBezTo>
                  <a:cubicBezTo>
                    <a:pt x="1739" y="233"/>
                    <a:pt x="1579" y="155"/>
                    <a:pt x="1419" y="155"/>
                  </a:cubicBezTo>
                  <a:cubicBezTo>
                    <a:pt x="1236" y="109"/>
                    <a:pt x="1030" y="86"/>
                    <a:pt x="847" y="17"/>
                  </a:cubicBezTo>
                  <a:cubicBezTo>
                    <a:pt x="790" y="6"/>
                    <a:pt x="738" y="0"/>
                    <a:pt x="687" y="0"/>
                  </a:cubicBezTo>
                  <a:close/>
                </a:path>
              </a:pathLst>
            </a:custGeom>
            <a:solidFill>
              <a:srgbClr val="C3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46" name="Google Shape;1160;p35">
              <a:extLst>
                <a:ext uri="{FF2B5EF4-FFF2-40B4-BE49-F238E27FC236}">
                  <a16:creationId xmlns:a16="http://schemas.microsoft.com/office/drawing/2014/main" id="{9F6C9372-4CCD-D1CD-07A3-05E42B7469F3}"/>
                </a:ext>
              </a:extLst>
            </p:cNvPr>
            <p:cNvSpPr/>
            <p:nvPr/>
          </p:nvSpPr>
          <p:spPr>
            <a:xfrm>
              <a:off x="3509850" y="5300425"/>
              <a:ext cx="32050" cy="9425"/>
            </a:xfrm>
            <a:custGeom>
              <a:avLst/>
              <a:gdLst/>
              <a:ahLst/>
              <a:cxnLst/>
              <a:rect l="l" t="t" r="r" b="b"/>
              <a:pathLst>
                <a:path w="1282" h="377" extrusionOk="0">
                  <a:moveTo>
                    <a:pt x="643" y="1"/>
                  </a:moveTo>
                  <a:cubicBezTo>
                    <a:pt x="480" y="1"/>
                    <a:pt x="312" y="22"/>
                    <a:pt x="148" y="22"/>
                  </a:cubicBezTo>
                  <a:cubicBezTo>
                    <a:pt x="98" y="22"/>
                    <a:pt x="49" y="20"/>
                    <a:pt x="1" y="15"/>
                  </a:cubicBezTo>
                  <a:lnTo>
                    <a:pt x="1" y="15"/>
                  </a:lnTo>
                  <a:cubicBezTo>
                    <a:pt x="183" y="289"/>
                    <a:pt x="481" y="244"/>
                    <a:pt x="755" y="267"/>
                  </a:cubicBezTo>
                  <a:cubicBezTo>
                    <a:pt x="839" y="334"/>
                    <a:pt x="947" y="376"/>
                    <a:pt x="1053" y="376"/>
                  </a:cubicBezTo>
                  <a:cubicBezTo>
                    <a:pt x="1092" y="376"/>
                    <a:pt x="1130" y="370"/>
                    <a:pt x="1167" y="358"/>
                  </a:cubicBezTo>
                  <a:cubicBezTo>
                    <a:pt x="1212" y="312"/>
                    <a:pt x="1235" y="289"/>
                    <a:pt x="1281" y="244"/>
                  </a:cubicBezTo>
                  <a:cubicBezTo>
                    <a:pt x="1092" y="43"/>
                    <a:pt x="872" y="1"/>
                    <a:pt x="643" y="1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47" name="Google Shape;1161;p35">
              <a:extLst>
                <a:ext uri="{FF2B5EF4-FFF2-40B4-BE49-F238E27FC236}">
                  <a16:creationId xmlns:a16="http://schemas.microsoft.com/office/drawing/2014/main" id="{CAA3E210-2999-587C-F4BF-B9B77E248FC0}"/>
                </a:ext>
              </a:extLst>
            </p:cNvPr>
            <p:cNvSpPr/>
            <p:nvPr/>
          </p:nvSpPr>
          <p:spPr>
            <a:xfrm>
              <a:off x="3539000" y="5303950"/>
              <a:ext cx="27475" cy="9450"/>
            </a:xfrm>
            <a:custGeom>
              <a:avLst/>
              <a:gdLst/>
              <a:ahLst/>
              <a:cxnLst/>
              <a:rect l="l" t="t" r="r" b="b"/>
              <a:pathLst>
                <a:path w="1099" h="378" extrusionOk="0">
                  <a:moveTo>
                    <a:pt x="482" y="0"/>
                  </a:moveTo>
                  <a:cubicBezTo>
                    <a:pt x="357" y="0"/>
                    <a:pt x="231" y="33"/>
                    <a:pt x="115" y="103"/>
                  </a:cubicBezTo>
                  <a:lnTo>
                    <a:pt x="92" y="126"/>
                  </a:lnTo>
                  <a:cubicBezTo>
                    <a:pt x="69" y="126"/>
                    <a:pt x="46" y="148"/>
                    <a:pt x="24" y="194"/>
                  </a:cubicBezTo>
                  <a:cubicBezTo>
                    <a:pt x="1" y="240"/>
                    <a:pt x="24" y="309"/>
                    <a:pt x="115" y="331"/>
                  </a:cubicBezTo>
                  <a:lnTo>
                    <a:pt x="847" y="377"/>
                  </a:lnTo>
                  <a:lnTo>
                    <a:pt x="1098" y="354"/>
                  </a:lnTo>
                  <a:cubicBezTo>
                    <a:pt x="962" y="127"/>
                    <a:pt x="725" y="0"/>
                    <a:pt x="482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48" name="Google Shape;1162;p35">
              <a:extLst>
                <a:ext uri="{FF2B5EF4-FFF2-40B4-BE49-F238E27FC236}">
                  <a16:creationId xmlns:a16="http://schemas.microsoft.com/office/drawing/2014/main" id="{C9CCC706-E0A0-3CD3-D89A-2B1FDF5411B8}"/>
                </a:ext>
              </a:extLst>
            </p:cNvPr>
            <p:cNvSpPr/>
            <p:nvPr/>
          </p:nvSpPr>
          <p:spPr>
            <a:xfrm>
              <a:off x="3528725" y="5307075"/>
              <a:ext cx="13175" cy="5825"/>
            </a:xfrm>
            <a:custGeom>
              <a:avLst/>
              <a:gdLst/>
              <a:ahLst/>
              <a:cxnLst/>
              <a:rect l="l" t="t" r="r" b="b"/>
              <a:pathLst>
                <a:path w="527" h="233" extrusionOk="0">
                  <a:moveTo>
                    <a:pt x="0" y="1"/>
                  </a:moveTo>
                  <a:cubicBezTo>
                    <a:pt x="103" y="144"/>
                    <a:pt x="279" y="233"/>
                    <a:pt x="463" y="233"/>
                  </a:cubicBezTo>
                  <a:cubicBezTo>
                    <a:pt x="484" y="233"/>
                    <a:pt x="505" y="232"/>
                    <a:pt x="526" y="229"/>
                  </a:cubicBezTo>
                  <a:lnTo>
                    <a:pt x="503" y="1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49" name="Google Shape;1163;p35">
              <a:extLst>
                <a:ext uri="{FF2B5EF4-FFF2-40B4-BE49-F238E27FC236}">
                  <a16:creationId xmlns:a16="http://schemas.microsoft.com/office/drawing/2014/main" id="{A43A0F68-6541-E7B6-F55D-A96628F412E7}"/>
                </a:ext>
              </a:extLst>
            </p:cNvPr>
            <p:cNvSpPr/>
            <p:nvPr/>
          </p:nvSpPr>
          <p:spPr>
            <a:xfrm>
              <a:off x="3341200" y="5212750"/>
              <a:ext cx="100650" cy="44050"/>
            </a:xfrm>
            <a:custGeom>
              <a:avLst/>
              <a:gdLst/>
              <a:ahLst/>
              <a:cxnLst/>
              <a:rect l="l" t="t" r="r" b="b"/>
              <a:pathLst>
                <a:path w="4026" h="1762" extrusionOk="0">
                  <a:moveTo>
                    <a:pt x="1236" y="1"/>
                  </a:moveTo>
                  <a:cubicBezTo>
                    <a:pt x="1058" y="214"/>
                    <a:pt x="844" y="255"/>
                    <a:pt x="621" y="255"/>
                  </a:cubicBezTo>
                  <a:cubicBezTo>
                    <a:pt x="479" y="255"/>
                    <a:pt x="334" y="238"/>
                    <a:pt x="192" y="238"/>
                  </a:cubicBezTo>
                  <a:cubicBezTo>
                    <a:pt x="127" y="238"/>
                    <a:pt x="63" y="242"/>
                    <a:pt x="1" y="252"/>
                  </a:cubicBezTo>
                  <a:cubicBezTo>
                    <a:pt x="961" y="824"/>
                    <a:pt x="1967" y="1327"/>
                    <a:pt x="2996" y="1761"/>
                  </a:cubicBezTo>
                  <a:cubicBezTo>
                    <a:pt x="2745" y="1167"/>
                    <a:pt x="2745" y="1167"/>
                    <a:pt x="3248" y="1007"/>
                  </a:cubicBezTo>
                  <a:cubicBezTo>
                    <a:pt x="3522" y="984"/>
                    <a:pt x="3842" y="1030"/>
                    <a:pt x="4025" y="755"/>
                  </a:cubicBezTo>
                  <a:cubicBezTo>
                    <a:pt x="3660" y="412"/>
                    <a:pt x="3156" y="481"/>
                    <a:pt x="2768" y="206"/>
                  </a:cubicBezTo>
                  <a:cubicBezTo>
                    <a:pt x="2653" y="254"/>
                    <a:pt x="2543" y="273"/>
                    <a:pt x="2435" y="273"/>
                  </a:cubicBezTo>
                  <a:cubicBezTo>
                    <a:pt x="2025" y="273"/>
                    <a:pt x="1652" y="1"/>
                    <a:pt x="1236" y="1"/>
                  </a:cubicBezTo>
                  <a:close/>
                </a:path>
              </a:pathLst>
            </a:custGeom>
            <a:solidFill>
              <a:srgbClr val="BB39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50" name="Google Shape;1164;p35">
              <a:extLst>
                <a:ext uri="{FF2B5EF4-FFF2-40B4-BE49-F238E27FC236}">
                  <a16:creationId xmlns:a16="http://schemas.microsoft.com/office/drawing/2014/main" id="{ED776039-C5C3-94D5-11AB-D8497269274A}"/>
                </a:ext>
              </a:extLst>
            </p:cNvPr>
            <p:cNvSpPr/>
            <p:nvPr/>
          </p:nvSpPr>
          <p:spPr>
            <a:xfrm>
              <a:off x="3422375" y="5262975"/>
              <a:ext cx="12600" cy="6400"/>
            </a:xfrm>
            <a:custGeom>
              <a:avLst/>
              <a:gdLst/>
              <a:ahLst/>
              <a:cxnLst/>
              <a:rect l="l" t="t" r="r" b="b"/>
              <a:pathLst>
                <a:path w="504" h="256" extrusionOk="0">
                  <a:moveTo>
                    <a:pt x="63" y="0"/>
                  </a:moveTo>
                  <a:cubicBezTo>
                    <a:pt x="42" y="0"/>
                    <a:pt x="22" y="2"/>
                    <a:pt x="1" y="4"/>
                  </a:cubicBezTo>
                  <a:lnTo>
                    <a:pt x="1" y="255"/>
                  </a:lnTo>
                  <a:lnTo>
                    <a:pt x="504" y="255"/>
                  </a:lnTo>
                  <a:cubicBezTo>
                    <a:pt x="401" y="91"/>
                    <a:pt x="243" y="0"/>
                    <a:pt x="63" y="0"/>
                  </a:cubicBez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51" name="Google Shape;1165;p35">
              <a:extLst>
                <a:ext uri="{FF2B5EF4-FFF2-40B4-BE49-F238E27FC236}">
                  <a16:creationId xmlns:a16="http://schemas.microsoft.com/office/drawing/2014/main" id="{6FB37277-4619-69F1-E8A3-7F421C32AEC1}"/>
                </a:ext>
              </a:extLst>
            </p:cNvPr>
            <p:cNvSpPr/>
            <p:nvPr/>
          </p:nvSpPr>
          <p:spPr>
            <a:xfrm>
              <a:off x="3039950" y="4819750"/>
              <a:ext cx="38325" cy="48325"/>
            </a:xfrm>
            <a:custGeom>
              <a:avLst/>
              <a:gdLst/>
              <a:ahLst/>
              <a:cxnLst/>
              <a:rect l="l" t="t" r="r" b="b"/>
              <a:pathLst>
                <a:path w="1533" h="1933" extrusionOk="0">
                  <a:moveTo>
                    <a:pt x="309" y="0"/>
                  </a:moveTo>
                  <a:cubicBezTo>
                    <a:pt x="192" y="0"/>
                    <a:pt x="78" y="61"/>
                    <a:pt x="23" y="171"/>
                  </a:cubicBezTo>
                  <a:cubicBezTo>
                    <a:pt x="160" y="308"/>
                    <a:pt x="160" y="537"/>
                    <a:pt x="23" y="674"/>
                  </a:cubicBezTo>
                  <a:cubicBezTo>
                    <a:pt x="0" y="766"/>
                    <a:pt x="0" y="834"/>
                    <a:pt x="23" y="926"/>
                  </a:cubicBezTo>
                  <a:cubicBezTo>
                    <a:pt x="114" y="994"/>
                    <a:pt x="183" y="1109"/>
                    <a:pt x="252" y="1177"/>
                  </a:cubicBezTo>
                  <a:cubicBezTo>
                    <a:pt x="412" y="1429"/>
                    <a:pt x="480" y="1772"/>
                    <a:pt x="755" y="1932"/>
                  </a:cubicBezTo>
                  <a:cubicBezTo>
                    <a:pt x="1532" y="1749"/>
                    <a:pt x="1418" y="1223"/>
                    <a:pt x="1258" y="674"/>
                  </a:cubicBezTo>
                  <a:cubicBezTo>
                    <a:pt x="1166" y="606"/>
                    <a:pt x="1098" y="514"/>
                    <a:pt x="1029" y="423"/>
                  </a:cubicBezTo>
                  <a:lnTo>
                    <a:pt x="526" y="80"/>
                  </a:lnTo>
                  <a:cubicBezTo>
                    <a:pt x="463" y="26"/>
                    <a:pt x="386" y="0"/>
                    <a:pt x="309" y="0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52" name="Google Shape;1166;p35">
              <a:extLst>
                <a:ext uri="{FF2B5EF4-FFF2-40B4-BE49-F238E27FC236}">
                  <a16:creationId xmlns:a16="http://schemas.microsoft.com/office/drawing/2014/main" id="{D18925FB-781C-4BEB-E8FF-29FD6261ACA0}"/>
                </a:ext>
              </a:extLst>
            </p:cNvPr>
            <p:cNvSpPr/>
            <p:nvPr/>
          </p:nvSpPr>
          <p:spPr>
            <a:xfrm>
              <a:off x="3058800" y="4837175"/>
              <a:ext cx="22325" cy="30900"/>
            </a:xfrm>
            <a:custGeom>
              <a:avLst/>
              <a:gdLst/>
              <a:ahLst/>
              <a:cxnLst/>
              <a:rect l="l" t="t" r="r" b="b"/>
              <a:pathLst>
                <a:path w="893" h="1236" extrusionOk="0">
                  <a:moveTo>
                    <a:pt x="504" y="0"/>
                  </a:moveTo>
                  <a:cubicBezTo>
                    <a:pt x="458" y="115"/>
                    <a:pt x="367" y="252"/>
                    <a:pt x="389" y="343"/>
                  </a:cubicBezTo>
                  <a:cubicBezTo>
                    <a:pt x="595" y="801"/>
                    <a:pt x="207" y="983"/>
                    <a:pt x="1" y="1235"/>
                  </a:cubicBezTo>
                  <a:lnTo>
                    <a:pt x="755" y="1235"/>
                  </a:lnTo>
                  <a:cubicBezTo>
                    <a:pt x="893" y="1098"/>
                    <a:pt x="893" y="869"/>
                    <a:pt x="755" y="732"/>
                  </a:cubicBezTo>
                  <a:cubicBezTo>
                    <a:pt x="710" y="480"/>
                    <a:pt x="778" y="160"/>
                    <a:pt x="504" y="0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53" name="Google Shape;1167;p35">
              <a:extLst>
                <a:ext uri="{FF2B5EF4-FFF2-40B4-BE49-F238E27FC236}">
                  <a16:creationId xmlns:a16="http://schemas.microsoft.com/office/drawing/2014/main" id="{3F4668E2-AECD-7501-64AB-A8C08C5683FE}"/>
                </a:ext>
              </a:extLst>
            </p:cNvPr>
            <p:cNvSpPr/>
            <p:nvPr/>
          </p:nvSpPr>
          <p:spPr>
            <a:xfrm>
              <a:off x="3040525" y="4824025"/>
              <a:ext cx="6300" cy="12600"/>
            </a:xfrm>
            <a:custGeom>
              <a:avLst/>
              <a:gdLst/>
              <a:ahLst/>
              <a:cxnLst/>
              <a:rect l="l" t="t" r="r" b="b"/>
              <a:pathLst>
                <a:path w="252" h="504" extrusionOk="0">
                  <a:moveTo>
                    <a:pt x="0" y="0"/>
                  </a:moveTo>
                  <a:cubicBezTo>
                    <a:pt x="0" y="183"/>
                    <a:pt x="0" y="343"/>
                    <a:pt x="0" y="503"/>
                  </a:cubicBezTo>
                  <a:cubicBezTo>
                    <a:pt x="229" y="343"/>
                    <a:pt x="252" y="183"/>
                    <a:pt x="0" y="0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54" name="Google Shape;1168;p35">
              <a:extLst>
                <a:ext uri="{FF2B5EF4-FFF2-40B4-BE49-F238E27FC236}">
                  <a16:creationId xmlns:a16="http://schemas.microsoft.com/office/drawing/2014/main" id="{ECDDCE0A-5DAE-7949-A2C7-DF87119CAD6B}"/>
                </a:ext>
              </a:extLst>
            </p:cNvPr>
            <p:cNvSpPr/>
            <p:nvPr/>
          </p:nvSpPr>
          <p:spPr>
            <a:xfrm>
              <a:off x="3040525" y="4842875"/>
              <a:ext cx="5725" cy="6325"/>
            </a:xfrm>
            <a:custGeom>
              <a:avLst/>
              <a:gdLst/>
              <a:ahLst/>
              <a:cxnLst/>
              <a:rect l="l" t="t" r="r" b="b"/>
              <a:pathLst>
                <a:path w="229" h="253" extrusionOk="0">
                  <a:moveTo>
                    <a:pt x="0" y="1"/>
                  </a:moveTo>
                  <a:lnTo>
                    <a:pt x="229" y="252"/>
                  </a:ln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55" name="Google Shape;1169;p35">
              <a:extLst>
                <a:ext uri="{FF2B5EF4-FFF2-40B4-BE49-F238E27FC236}">
                  <a16:creationId xmlns:a16="http://schemas.microsoft.com/office/drawing/2014/main" id="{A9BA6902-E767-943B-B7EC-DD57F63EA017}"/>
                </a:ext>
              </a:extLst>
            </p:cNvPr>
            <p:cNvSpPr/>
            <p:nvPr/>
          </p:nvSpPr>
          <p:spPr>
            <a:xfrm>
              <a:off x="3228600" y="5137300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0" y="0"/>
                  </a:moveTo>
                  <a:lnTo>
                    <a:pt x="252" y="252"/>
                  </a:lnTo>
                  <a:close/>
                </a:path>
              </a:pathLst>
            </a:custGeom>
            <a:solidFill>
              <a:srgbClr val="AA3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56" name="Google Shape;1170;p35">
              <a:extLst>
                <a:ext uri="{FF2B5EF4-FFF2-40B4-BE49-F238E27FC236}">
                  <a16:creationId xmlns:a16="http://schemas.microsoft.com/office/drawing/2014/main" id="{4CAE9B7B-E23B-3A4D-2EA8-5A159C119AC7}"/>
                </a:ext>
              </a:extLst>
            </p:cNvPr>
            <p:cNvSpPr/>
            <p:nvPr/>
          </p:nvSpPr>
          <p:spPr>
            <a:xfrm>
              <a:off x="3434950" y="5269350"/>
              <a:ext cx="6325" cy="5750"/>
            </a:xfrm>
            <a:custGeom>
              <a:avLst/>
              <a:gdLst/>
              <a:ahLst/>
              <a:cxnLst/>
              <a:rect l="l" t="t" r="r" b="b"/>
              <a:pathLst>
                <a:path w="253" h="230" extrusionOk="0">
                  <a:moveTo>
                    <a:pt x="1" y="0"/>
                  </a:moveTo>
                  <a:cubicBezTo>
                    <a:pt x="92" y="92"/>
                    <a:pt x="161" y="160"/>
                    <a:pt x="253" y="229"/>
                  </a:cubicBezTo>
                  <a:cubicBezTo>
                    <a:pt x="161" y="160"/>
                    <a:pt x="92" y="69"/>
                    <a:pt x="1" y="0"/>
                  </a:cubicBez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57" name="Google Shape;1171;p35">
              <a:extLst>
                <a:ext uri="{FF2B5EF4-FFF2-40B4-BE49-F238E27FC236}">
                  <a16:creationId xmlns:a16="http://schemas.microsoft.com/office/drawing/2014/main" id="{FF31035A-918F-3AF5-EB11-07F9E5739A9A}"/>
                </a:ext>
              </a:extLst>
            </p:cNvPr>
            <p:cNvSpPr/>
            <p:nvPr/>
          </p:nvSpPr>
          <p:spPr>
            <a:xfrm>
              <a:off x="4309050" y="4182450"/>
              <a:ext cx="153800" cy="340900"/>
            </a:xfrm>
            <a:custGeom>
              <a:avLst/>
              <a:gdLst/>
              <a:ahLst/>
              <a:cxnLst/>
              <a:rect l="l" t="t" r="r" b="b"/>
              <a:pathLst>
                <a:path w="6152" h="13636" extrusionOk="0">
                  <a:moveTo>
                    <a:pt x="655" y="1"/>
                  </a:moveTo>
                  <a:cubicBezTo>
                    <a:pt x="635" y="1"/>
                    <a:pt x="615" y="3"/>
                    <a:pt x="595" y="7"/>
                  </a:cubicBezTo>
                  <a:cubicBezTo>
                    <a:pt x="389" y="53"/>
                    <a:pt x="206" y="167"/>
                    <a:pt x="69" y="327"/>
                  </a:cubicBezTo>
                  <a:cubicBezTo>
                    <a:pt x="0" y="601"/>
                    <a:pt x="46" y="876"/>
                    <a:pt x="183" y="1105"/>
                  </a:cubicBezTo>
                  <a:cubicBezTo>
                    <a:pt x="229" y="1219"/>
                    <a:pt x="274" y="1310"/>
                    <a:pt x="343" y="1402"/>
                  </a:cubicBezTo>
                  <a:cubicBezTo>
                    <a:pt x="572" y="1836"/>
                    <a:pt x="983" y="2179"/>
                    <a:pt x="1143" y="2682"/>
                  </a:cubicBezTo>
                  <a:cubicBezTo>
                    <a:pt x="1692" y="4146"/>
                    <a:pt x="2195" y="5632"/>
                    <a:pt x="2790" y="7073"/>
                  </a:cubicBezTo>
                  <a:cubicBezTo>
                    <a:pt x="2858" y="7164"/>
                    <a:pt x="2973" y="7210"/>
                    <a:pt x="3110" y="7210"/>
                  </a:cubicBezTo>
                  <a:cubicBezTo>
                    <a:pt x="3727" y="6890"/>
                    <a:pt x="3316" y="6387"/>
                    <a:pt x="3384" y="5929"/>
                  </a:cubicBezTo>
                  <a:lnTo>
                    <a:pt x="3384" y="5929"/>
                  </a:lnTo>
                  <a:cubicBezTo>
                    <a:pt x="3773" y="7896"/>
                    <a:pt x="4894" y="9657"/>
                    <a:pt x="5054" y="11692"/>
                  </a:cubicBezTo>
                  <a:cubicBezTo>
                    <a:pt x="5099" y="12149"/>
                    <a:pt x="5305" y="12561"/>
                    <a:pt x="5648" y="12881"/>
                  </a:cubicBezTo>
                  <a:cubicBezTo>
                    <a:pt x="5968" y="13041"/>
                    <a:pt x="5831" y="13498"/>
                    <a:pt x="6151" y="13635"/>
                  </a:cubicBezTo>
                  <a:cubicBezTo>
                    <a:pt x="6083" y="12881"/>
                    <a:pt x="6151" y="12080"/>
                    <a:pt x="5762" y="11372"/>
                  </a:cubicBezTo>
                  <a:cubicBezTo>
                    <a:pt x="5671" y="11212"/>
                    <a:pt x="5671" y="11052"/>
                    <a:pt x="5762" y="10891"/>
                  </a:cubicBezTo>
                  <a:cubicBezTo>
                    <a:pt x="5831" y="10754"/>
                    <a:pt x="5831" y="10571"/>
                    <a:pt x="5762" y="10411"/>
                  </a:cubicBezTo>
                  <a:cubicBezTo>
                    <a:pt x="5237" y="9725"/>
                    <a:pt x="5259" y="8879"/>
                    <a:pt x="5008" y="8102"/>
                  </a:cubicBezTo>
                  <a:cubicBezTo>
                    <a:pt x="4848" y="7622"/>
                    <a:pt x="4528" y="7256"/>
                    <a:pt x="4413" y="6775"/>
                  </a:cubicBezTo>
                  <a:cubicBezTo>
                    <a:pt x="4299" y="6204"/>
                    <a:pt x="4093" y="5655"/>
                    <a:pt x="3842" y="5152"/>
                  </a:cubicBezTo>
                  <a:cubicBezTo>
                    <a:pt x="3544" y="4672"/>
                    <a:pt x="3704" y="3986"/>
                    <a:pt x="3201" y="3597"/>
                  </a:cubicBezTo>
                  <a:cubicBezTo>
                    <a:pt x="3201" y="2888"/>
                    <a:pt x="2698" y="2614"/>
                    <a:pt x="2150" y="2362"/>
                  </a:cubicBezTo>
                  <a:cubicBezTo>
                    <a:pt x="1921" y="2065"/>
                    <a:pt x="1967" y="1608"/>
                    <a:pt x="1646" y="1356"/>
                  </a:cubicBezTo>
                  <a:cubicBezTo>
                    <a:pt x="1189" y="1310"/>
                    <a:pt x="1532" y="716"/>
                    <a:pt x="1143" y="601"/>
                  </a:cubicBezTo>
                  <a:cubicBezTo>
                    <a:pt x="983" y="487"/>
                    <a:pt x="1029" y="236"/>
                    <a:pt x="892" y="98"/>
                  </a:cubicBezTo>
                  <a:cubicBezTo>
                    <a:pt x="835" y="42"/>
                    <a:pt x="748" y="1"/>
                    <a:pt x="655" y="1"/>
                  </a:cubicBezTo>
                  <a:close/>
                </a:path>
              </a:pathLst>
            </a:custGeom>
            <a:solidFill>
              <a:srgbClr val="CF5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58" name="Google Shape;1172;p35">
              <a:extLst>
                <a:ext uri="{FF2B5EF4-FFF2-40B4-BE49-F238E27FC236}">
                  <a16:creationId xmlns:a16="http://schemas.microsoft.com/office/drawing/2014/main" id="{EE04DDDD-BAFE-737A-DE21-A6ED9587FDD6}"/>
                </a:ext>
              </a:extLst>
            </p:cNvPr>
            <p:cNvSpPr/>
            <p:nvPr/>
          </p:nvSpPr>
          <p:spPr>
            <a:xfrm>
              <a:off x="4350200" y="4216350"/>
              <a:ext cx="12600" cy="25175"/>
            </a:xfrm>
            <a:custGeom>
              <a:avLst/>
              <a:gdLst/>
              <a:ahLst/>
              <a:cxnLst/>
              <a:rect l="l" t="t" r="r" b="b"/>
              <a:pathLst>
                <a:path w="504" h="1007" extrusionOk="0">
                  <a:moveTo>
                    <a:pt x="0" y="0"/>
                  </a:moveTo>
                  <a:cubicBezTo>
                    <a:pt x="0" y="389"/>
                    <a:pt x="183" y="755"/>
                    <a:pt x="504" y="1006"/>
                  </a:cubicBezTo>
                  <a:cubicBezTo>
                    <a:pt x="504" y="778"/>
                    <a:pt x="481" y="503"/>
                    <a:pt x="481" y="252"/>
                  </a:cubicBezTo>
                  <a:cubicBezTo>
                    <a:pt x="412" y="160"/>
                    <a:pt x="298" y="92"/>
                    <a:pt x="229" y="0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59" name="Google Shape;1173;p35">
              <a:extLst>
                <a:ext uri="{FF2B5EF4-FFF2-40B4-BE49-F238E27FC236}">
                  <a16:creationId xmlns:a16="http://schemas.microsoft.com/office/drawing/2014/main" id="{BB4B3515-FA87-250C-A8A2-C34D7E3091A1}"/>
                </a:ext>
              </a:extLst>
            </p:cNvPr>
            <p:cNvSpPr/>
            <p:nvPr/>
          </p:nvSpPr>
          <p:spPr>
            <a:xfrm>
              <a:off x="4355925" y="4216350"/>
              <a:ext cx="6300" cy="6875"/>
            </a:xfrm>
            <a:custGeom>
              <a:avLst/>
              <a:gdLst/>
              <a:ahLst/>
              <a:cxnLst/>
              <a:rect l="l" t="t" r="r" b="b"/>
              <a:pathLst>
                <a:path w="252" h="275" extrusionOk="0">
                  <a:moveTo>
                    <a:pt x="252" y="274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3A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60" name="Google Shape;1174;p35">
              <a:extLst>
                <a:ext uri="{FF2B5EF4-FFF2-40B4-BE49-F238E27FC236}">
                  <a16:creationId xmlns:a16="http://schemas.microsoft.com/office/drawing/2014/main" id="{0AC6CC60-AAA5-5FCC-8F93-9180CD652B54}"/>
                </a:ext>
              </a:extLst>
            </p:cNvPr>
            <p:cNvSpPr/>
            <p:nvPr/>
          </p:nvSpPr>
          <p:spPr>
            <a:xfrm>
              <a:off x="4233575" y="4092850"/>
              <a:ext cx="94925" cy="100000"/>
            </a:xfrm>
            <a:custGeom>
              <a:avLst/>
              <a:gdLst/>
              <a:ahLst/>
              <a:cxnLst/>
              <a:rect l="l" t="t" r="r" b="b"/>
              <a:pathLst>
                <a:path w="3797" h="4000" extrusionOk="0">
                  <a:moveTo>
                    <a:pt x="462" y="0"/>
                  </a:moveTo>
                  <a:cubicBezTo>
                    <a:pt x="291" y="0"/>
                    <a:pt x="139" y="100"/>
                    <a:pt x="24" y="344"/>
                  </a:cubicBezTo>
                  <a:cubicBezTo>
                    <a:pt x="1" y="458"/>
                    <a:pt x="24" y="573"/>
                    <a:pt x="46" y="687"/>
                  </a:cubicBezTo>
                  <a:cubicBezTo>
                    <a:pt x="161" y="870"/>
                    <a:pt x="321" y="1007"/>
                    <a:pt x="435" y="1190"/>
                  </a:cubicBezTo>
                  <a:cubicBezTo>
                    <a:pt x="504" y="1281"/>
                    <a:pt x="549" y="1350"/>
                    <a:pt x="618" y="1464"/>
                  </a:cubicBezTo>
                  <a:cubicBezTo>
                    <a:pt x="664" y="1556"/>
                    <a:pt x="710" y="1647"/>
                    <a:pt x="778" y="1739"/>
                  </a:cubicBezTo>
                  <a:cubicBezTo>
                    <a:pt x="1281" y="2310"/>
                    <a:pt x="1487" y="3065"/>
                    <a:pt x="2150" y="3499"/>
                  </a:cubicBezTo>
                  <a:cubicBezTo>
                    <a:pt x="2242" y="3591"/>
                    <a:pt x="2333" y="3660"/>
                    <a:pt x="2402" y="3728"/>
                  </a:cubicBezTo>
                  <a:cubicBezTo>
                    <a:pt x="2493" y="3797"/>
                    <a:pt x="2585" y="3865"/>
                    <a:pt x="2676" y="3911"/>
                  </a:cubicBezTo>
                  <a:cubicBezTo>
                    <a:pt x="2749" y="3971"/>
                    <a:pt x="2834" y="4000"/>
                    <a:pt x="2921" y="4000"/>
                  </a:cubicBezTo>
                  <a:cubicBezTo>
                    <a:pt x="3000" y="4000"/>
                    <a:pt x="3081" y="3977"/>
                    <a:pt x="3156" y="3934"/>
                  </a:cubicBezTo>
                  <a:cubicBezTo>
                    <a:pt x="3175" y="3936"/>
                    <a:pt x="3193" y="3937"/>
                    <a:pt x="3212" y="3937"/>
                  </a:cubicBezTo>
                  <a:cubicBezTo>
                    <a:pt x="3380" y="3937"/>
                    <a:pt x="3557" y="3847"/>
                    <a:pt x="3659" y="3682"/>
                  </a:cubicBezTo>
                  <a:cubicBezTo>
                    <a:pt x="3797" y="3362"/>
                    <a:pt x="3522" y="3179"/>
                    <a:pt x="3408" y="2928"/>
                  </a:cubicBezTo>
                  <a:cubicBezTo>
                    <a:pt x="3316" y="2859"/>
                    <a:pt x="3225" y="2768"/>
                    <a:pt x="3156" y="2676"/>
                  </a:cubicBezTo>
                  <a:cubicBezTo>
                    <a:pt x="2768" y="1945"/>
                    <a:pt x="2379" y="1236"/>
                    <a:pt x="1578" y="870"/>
                  </a:cubicBezTo>
                  <a:cubicBezTo>
                    <a:pt x="1304" y="733"/>
                    <a:pt x="1121" y="412"/>
                    <a:pt x="892" y="161"/>
                  </a:cubicBezTo>
                  <a:cubicBezTo>
                    <a:pt x="742" y="61"/>
                    <a:pt x="596" y="0"/>
                    <a:pt x="462" y="0"/>
                  </a:cubicBezTo>
                  <a:close/>
                </a:path>
              </a:pathLst>
            </a:custGeom>
            <a:solidFill>
              <a:srgbClr val="D36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61" name="Google Shape;1175;p35">
              <a:extLst>
                <a:ext uri="{FF2B5EF4-FFF2-40B4-BE49-F238E27FC236}">
                  <a16:creationId xmlns:a16="http://schemas.microsoft.com/office/drawing/2014/main" id="{CA826D01-EFDC-B6EF-DD89-02320C7B98B0}"/>
                </a:ext>
              </a:extLst>
            </p:cNvPr>
            <p:cNvSpPr/>
            <p:nvPr/>
          </p:nvSpPr>
          <p:spPr>
            <a:xfrm>
              <a:off x="4143250" y="4021725"/>
              <a:ext cx="112650" cy="88300"/>
            </a:xfrm>
            <a:custGeom>
              <a:avLst/>
              <a:gdLst/>
              <a:ahLst/>
              <a:cxnLst/>
              <a:rect l="l" t="t" r="r" b="b"/>
              <a:pathLst>
                <a:path w="4506" h="3532" extrusionOk="0">
                  <a:moveTo>
                    <a:pt x="134" y="0"/>
                  </a:moveTo>
                  <a:cubicBezTo>
                    <a:pt x="90" y="0"/>
                    <a:pt x="46" y="3"/>
                    <a:pt x="1" y="10"/>
                  </a:cubicBezTo>
                  <a:cubicBezTo>
                    <a:pt x="435" y="925"/>
                    <a:pt x="1258" y="1451"/>
                    <a:pt x="1967" y="2114"/>
                  </a:cubicBezTo>
                  <a:cubicBezTo>
                    <a:pt x="2516" y="2640"/>
                    <a:pt x="2882" y="3418"/>
                    <a:pt x="3751" y="3532"/>
                  </a:cubicBezTo>
                  <a:cubicBezTo>
                    <a:pt x="3911" y="3052"/>
                    <a:pt x="3911" y="3052"/>
                    <a:pt x="4505" y="3029"/>
                  </a:cubicBezTo>
                  <a:cubicBezTo>
                    <a:pt x="4368" y="2594"/>
                    <a:pt x="3819" y="2571"/>
                    <a:pt x="3614" y="2206"/>
                  </a:cubicBezTo>
                  <a:cubicBezTo>
                    <a:pt x="3088" y="1222"/>
                    <a:pt x="2150" y="765"/>
                    <a:pt x="1258" y="262"/>
                  </a:cubicBezTo>
                  <a:cubicBezTo>
                    <a:pt x="869" y="241"/>
                    <a:pt x="516" y="0"/>
                    <a:pt x="134" y="0"/>
                  </a:cubicBezTo>
                  <a:close/>
                </a:path>
              </a:pathLst>
            </a:custGeom>
            <a:solidFill>
              <a:srgbClr val="CA4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62" name="Google Shape;1176;p35">
              <a:extLst>
                <a:ext uri="{FF2B5EF4-FFF2-40B4-BE49-F238E27FC236}">
                  <a16:creationId xmlns:a16="http://schemas.microsoft.com/office/drawing/2014/main" id="{098E50B7-1824-9804-500C-55B535D684AD}"/>
                </a:ext>
              </a:extLst>
            </p:cNvPr>
            <p:cNvSpPr/>
            <p:nvPr/>
          </p:nvSpPr>
          <p:spPr>
            <a:xfrm>
              <a:off x="4333050" y="4197475"/>
              <a:ext cx="17175" cy="18900"/>
            </a:xfrm>
            <a:custGeom>
              <a:avLst/>
              <a:gdLst/>
              <a:ahLst/>
              <a:cxnLst/>
              <a:rect l="l" t="t" r="r" b="b"/>
              <a:pathLst>
                <a:path w="687" h="756" extrusionOk="0">
                  <a:moveTo>
                    <a:pt x="183" y="0"/>
                  </a:moveTo>
                  <a:cubicBezTo>
                    <a:pt x="206" y="161"/>
                    <a:pt x="343" y="298"/>
                    <a:pt x="229" y="458"/>
                  </a:cubicBezTo>
                  <a:cubicBezTo>
                    <a:pt x="0" y="755"/>
                    <a:pt x="252" y="755"/>
                    <a:pt x="435" y="755"/>
                  </a:cubicBezTo>
                  <a:lnTo>
                    <a:pt x="686" y="755"/>
                  </a:lnTo>
                  <a:cubicBezTo>
                    <a:pt x="641" y="161"/>
                    <a:pt x="641" y="161"/>
                    <a:pt x="183" y="0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63" name="Google Shape;1177;p35">
              <a:extLst>
                <a:ext uri="{FF2B5EF4-FFF2-40B4-BE49-F238E27FC236}">
                  <a16:creationId xmlns:a16="http://schemas.microsoft.com/office/drawing/2014/main" id="{70D6DB0E-71E2-EBD8-5588-A4CCBC6413D4}"/>
                </a:ext>
              </a:extLst>
            </p:cNvPr>
            <p:cNvSpPr/>
            <p:nvPr/>
          </p:nvSpPr>
          <p:spPr>
            <a:xfrm>
              <a:off x="4318750" y="4166600"/>
              <a:ext cx="12600" cy="18325"/>
            </a:xfrm>
            <a:custGeom>
              <a:avLst/>
              <a:gdLst/>
              <a:ahLst/>
              <a:cxnLst/>
              <a:rect l="l" t="t" r="r" b="b"/>
              <a:pathLst>
                <a:path w="504" h="73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52"/>
                    <a:pt x="92" y="504"/>
                    <a:pt x="252" y="732"/>
                  </a:cubicBezTo>
                  <a:lnTo>
                    <a:pt x="504" y="732"/>
                  </a:lnTo>
                  <a:cubicBezTo>
                    <a:pt x="504" y="412"/>
                    <a:pt x="298" y="92"/>
                    <a:pt x="1" y="1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64" name="Google Shape;1178;p35">
              <a:extLst>
                <a:ext uri="{FF2B5EF4-FFF2-40B4-BE49-F238E27FC236}">
                  <a16:creationId xmlns:a16="http://schemas.microsoft.com/office/drawing/2014/main" id="{BF24CD30-D333-9F7E-3271-2259CA8763B3}"/>
                </a:ext>
              </a:extLst>
            </p:cNvPr>
            <p:cNvSpPr/>
            <p:nvPr/>
          </p:nvSpPr>
          <p:spPr>
            <a:xfrm>
              <a:off x="4330200" y="4184900"/>
              <a:ext cx="7450" cy="12600"/>
            </a:xfrm>
            <a:custGeom>
              <a:avLst/>
              <a:gdLst/>
              <a:ahLst/>
              <a:cxnLst/>
              <a:rect l="l" t="t" r="r" b="b"/>
              <a:pathLst>
                <a:path w="298" h="504" extrusionOk="0">
                  <a:moveTo>
                    <a:pt x="46" y="0"/>
                  </a:moveTo>
                  <a:lnTo>
                    <a:pt x="46" y="0"/>
                  </a:lnTo>
                  <a:cubicBezTo>
                    <a:pt x="0" y="206"/>
                    <a:pt x="114" y="412"/>
                    <a:pt x="297" y="503"/>
                  </a:cubicBezTo>
                  <a:cubicBezTo>
                    <a:pt x="297" y="298"/>
                    <a:pt x="206" y="115"/>
                    <a:pt x="46" y="0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65" name="Google Shape;1179;p35">
              <a:extLst>
                <a:ext uri="{FF2B5EF4-FFF2-40B4-BE49-F238E27FC236}">
                  <a16:creationId xmlns:a16="http://schemas.microsoft.com/office/drawing/2014/main" id="{5D78DB1D-0C33-9D68-6B2D-8BD5DD9BB414}"/>
                </a:ext>
              </a:extLst>
            </p:cNvPr>
            <p:cNvSpPr/>
            <p:nvPr/>
          </p:nvSpPr>
          <p:spPr>
            <a:xfrm>
              <a:off x="4312475" y="4160325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252" y="25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66" name="Google Shape;1180;p35">
              <a:extLst>
                <a:ext uri="{FF2B5EF4-FFF2-40B4-BE49-F238E27FC236}">
                  <a16:creationId xmlns:a16="http://schemas.microsoft.com/office/drawing/2014/main" id="{9E4B616E-710D-94CE-15F6-47D933DFFC6B}"/>
                </a:ext>
              </a:extLst>
            </p:cNvPr>
            <p:cNvSpPr/>
            <p:nvPr/>
          </p:nvSpPr>
          <p:spPr>
            <a:xfrm>
              <a:off x="4123825" y="4017525"/>
              <a:ext cx="116075" cy="106800"/>
            </a:xfrm>
            <a:custGeom>
              <a:avLst/>
              <a:gdLst/>
              <a:ahLst/>
              <a:cxnLst/>
              <a:rect l="l" t="t" r="r" b="b"/>
              <a:pathLst>
                <a:path w="4643" h="4272" extrusionOk="0">
                  <a:moveTo>
                    <a:pt x="295" y="0"/>
                  </a:moveTo>
                  <a:cubicBezTo>
                    <a:pt x="196" y="0"/>
                    <a:pt x="98" y="55"/>
                    <a:pt x="0" y="224"/>
                  </a:cubicBezTo>
                  <a:cubicBezTo>
                    <a:pt x="160" y="407"/>
                    <a:pt x="320" y="590"/>
                    <a:pt x="503" y="750"/>
                  </a:cubicBezTo>
                  <a:cubicBezTo>
                    <a:pt x="1715" y="1665"/>
                    <a:pt x="2813" y="2717"/>
                    <a:pt x="3796" y="3860"/>
                  </a:cubicBezTo>
                  <a:cubicBezTo>
                    <a:pt x="3933" y="4020"/>
                    <a:pt x="4093" y="4157"/>
                    <a:pt x="4253" y="4272"/>
                  </a:cubicBezTo>
                  <a:cubicBezTo>
                    <a:pt x="4414" y="4226"/>
                    <a:pt x="4551" y="4134"/>
                    <a:pt x="4619" y="3974"/>
                  </a:cubicBezTo>
                  <a:cubicBezTo>
                    <a:pt x="4642" y="3883"/>
                    <a:pt x="4619" y="3768"/>
                    <a:pt x="4528" y="3700"/>
                  </a:cubicBezTo>
                  <a:cubicBezTo>
                    <a:pt x="4253" y="3334"/>
                    <a:pt x="3910" y="3037"/>
                    <a:pt x="3545" y="2785"/>
                  </a:cubicBezTo>
                  <a:cubicBezTo>
                    <a:pt x="3270" y="2602"/>
                    <a:pt x="3019" y="2374"/>
                    <a:pt x="2836" y="2099"/>
                  </a:cubicBezTo>
                  <a:cubicBezTo>
                    <a:pt x="2241" y="1367"/>
                    <a:pt x="1532" y="727"/>
                    <a:pt x="778" y="178"/>
                  </a:cubicBezTo>
                  <a:cubicBezTo>
                    <a:pt x="610" y="136"/>
                    <a:pt x="451" y="0"/>
                    <a:pt x="295" y="0"/>
                  </a:cubicBezTo>
                  <a:close/>
                </a:path>
              </a:pathLst>
            </a:custGeom>
            <a:solidFill>
              <a:srgbClr val="B63D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67" name="Google Shape;1181;p35">
              <a:extLst>
                <a:ext uri="{FF2B5EF4-FFF2-40B4-BE49-F238E27FC236}">
                  <a16:creationId xmlns:a16="http://schemas.microsoft.com/office/drawing/2014/main" id="{2C6C62D9-371C-5BC9-93AA-6788733EE3F0}"/>
                </a:ext>
              </a:extLst>
            </p:cNvPr>
            <p:cNvSpPr/>
            <p:nvPr/>
          </p:nvSpPr>
          <p:spPr>
            <a:xfrm>
              <a:off x="3798550" y="3865400"/>
              <a:ext cx="206950" cy="60700"/>
            </a:xfrm>
            <a:custGeom>
              <a:avLst/>
              <a:gdLst/>
              <a:ahLst/>
              <a:cxnLst/>
              <a:rect l="l" t="t" r="r" b="b"/>
              <a:pathLst>
                <a:path w="8278" h="2428" extrusionOk="0">
                  <a:moveTo>
                    <a:pt x="1671" y="1"/>
                  </a:moveTo>
                  <a:cubicBezTo>
                    <a:pt x="1314" y="1"/>
                    <a:pt x="955" y="23"/>
                    <a:pt x="599" y="23"/>
                  </a:cubicBezTo>
                  <a:cubicBezTo>
                    <a:pt x="537" y="23"/>
                    <a:pt x="474" y="22"/>
                    <a:pt x="412" y="21"/>
                  </a:cubicBezTo>
                  <a:cubicBezTo>
                    <a:pt x="69" y="21"/>
                    <a:pt x="46" y="272"/>
                    <a:pt x="92" y="547"/>
                  </a:cubicBezTo>
                  <a:cubicBezTo>
                    <a:pt x="115" y="615"/>
                    <a:pt x="46" y="684"/>
                    <a:pt x="0" y="753"/>
                  </a:cubicBezTo>
                  <a:cubicBezTo>
                    <a:pt x="249" y="1096"/>
                    <a:pt x="578" y="1133"/>
                    <a:pt x="917" y="1133"/>
                  </a:cubicBezTo>
                  <a:cubicBezTo>
                    <a:pt x="1008" y="1133"/>
                    <a:pt x="1100" y="1130"/>
                    <a:pt x="1191" y="1130"/>
                  </a:cubicBezTo>
                  <a:cubicBezTo>
                    <a:pt x="1414" y="1130"/>
                    <a:pt x="1634" y="1146"/>
                    <a:pt x="1830" y="1256"/>
                  </a:cubicBezTo>
                  <a:cubicBezTo>
                    <a:pt x="2058" y="1256"/>
                    <a:pt x="2287" y="1278"/>
                    <a:pt x="2516" y="1347"/>
                  </a:cubicBezTo>
                  <a:cubicBezTo>
                    <a:pt x="2549" y="1354"/>
                    <a:pt x="2582" y="1357"/>
                    <a:pt x="2616" y="1357"/>
                  </a:cubicBezTo>
                  <a:cubicBezTo>
                    <a:pt x="2697" y="1357"/>
                    <a:pt x="2778" y="1340"/>
                    <a:pt x="2859" y="1324"/>
                  </a:cubicBezTo>
                  <a:cubicBezTo>
                    <a:pt x="3384" y="1416"/>
                    <a:pt x="3888" y="1644"/>
                    <a:pt x="4413" y="1759"/>
                  </a:cubicBezTo>
                  <a:cubicBezTo>
                    <a:pt x="5379" y="1983"/>
                    <a:pt x="6305" y="2428"/>
                    <a:pt x="7290" y="2428"/>
                  </a:cubicBezTo>
                  <a:cubicBezTo>
                    <a:pt x="7612" y="2428"/>
                    <a:pt x="7940" y="2380"/>
                    <a:pt x="8278" y="2262"/>
                  </a:cubicBezTo>
                  <a:cubicBezTo>
                    <a:pt x="8095" y="1782"/>
                    <a:pt x="7638" y="1759"/>
                    <a:pt x="7272" y="1644"/>
                  </a:cubicBezTo>
                  <a:cubicBezTo>
                    <a:pt x="6334" y="1324"/>
                    <a:pt x="5397" y="1027"/>
                    <a:pt x="4459" y="707"/>
                  </a:cubicBezTo>
                  <a:cubicBezTo>
                    <a:pt x="4185" y="638"/>
                    <a:pt x="3933" y="478"/>
                    <a:pt x="3750" y="249"/>
                  </a:cubicBezTo>
                  <a:cubicBezTo>
                    <a:pt x="3683" y="256"/>
                    <a:pt x="3616" y="258"/>
                    <a:pt x="3549" y="258"/>
                  </a:cubicBezTo>
                  <a:cubicBezTo>
                    <a:pt x="3366" y="258"/>
                    <a:pt x="3186" y="237"/>
                    <a:pt x="3019" y="204"/>
                  </a:cubicBezTo>
                  <a:cubicBezTo>
                    <a:pt x="2579" y="37"/>
                    <a:pt x="2126" y="1"/>
                    <a:pt x="1671" y="1"/>
                  </a:cubicBez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68" name="Google Shape;1182;p35">
              <a:extLst>
                <a:ext uri="{FF2B5EF4-FFF2-40B4-BE49-F238E27FC236}">
                  <a16:creationId xmlns:a16="http://schemas.microsoft.com/office/drawing/2014/main" id="{41441BDF-4449-3E8D-57B9-A3A8EAE47933}"/>
                </a:ext>
              </a:extLst>
            </p:cNvPr>
            <p:cNvSpPr/>
            <p:nvPr/>
          </p:nvSpPr>
          <p:spPr>
            <a:xfrm>
              <a:off x="3620175" y="3875750"/>
              <a:ext cx="249275" cy="26775"/>
            </a:xfrm>
            <a:custGeom>
              <a:avLst/>
              <a:gdLst/>
              <a:ahLst/>
              <a:cxnLst/>
              <a:rect l="l" t="t" r="r" b="b"/>
              <a:pathLst>
                <a:path w="9971" h="1071" extrusionOk="0">
                  <a:moveTo>
                    <a:pt x="3231" y="0"/>
                  </a:moveTo>
                  <a:cubicBezTo>
                    <a:pt x="3046" y="0"/>
                    <a:pt x="2861" y="23"/>
                    <a:pt x="2676" y="64"/>
                  </a:cubicBezTo>
                  <a:cubicBezTo>
                    <a:pt x="1990" y="178"/>
                    <a:pt x="1304" y="224"/>
                    <a:pt x="618" y="316"/>
                  </a:cubicBezTo>
                  <a:lnTo>
                    <a:pt x="115" y="590"/>
                  </a:lnTo>
                  <a:cubicBezTo>
                    <a:pt x="92" y="590"/>
                    <a:pt x="47" y="613"/>
                    <a:pt x="24" y="659"/>
                  </a:cubicBezTo>
                  <a:cubicBezTo>
                    <a:pt x="1" y="704"/>
                    <a:pt x="24" y="773"/>
                    <a:pt x="115" y="819"/>
                  </a:cubicBezTo>
                  <a:cubicBezTo>
                    <a:pt x="949" y="780"/>
                    <a:pt x="1783" y="593"/>
                    <a:pt x="2631" y="593"/>
                  </a:cubicBezTo>
                  <a:cubicBezTo>
                    <a:pt x="2783" y="593"/>
                    <a:pt x="2935" y="599"/>
                    <a:pt x="3088" y="613"/>
                  </a:cubicBezTo>
                  <a:cubicBezTo>
                    <a:pt x="3614" y="659"/>
                    <a:pt x="4163" y="659"/>
                    <a:pt x="4688" y="704"/>
                  </a:cubicBezTo>
                  <a:cubicBezTo>
                    <a:pt x="5855" y="773"/>
                    <a:pt x="6998" y="842"/>
                    <a:pt x="8141" y="979"/>
                  </a:cubicBezTo>
                  <a:cubicBezTo>
                    <a:pt x="8522" y="1040"/>
                    <a:pt x="8914" y="1070"/>
                    <a:pt x="9302" y="1070"/>
                  </a:cubicBezTo>
                  <a:cubicBezTo>
                    <a:pt x="9496" y="1070"/>
                    <a:pt x="9689" y="1063"/>
                    <a:pt x="9879" y="1047"/>
                  </a:cubicBezTo>
                  <a:cubicBezTo>
                    <a:pt x="9902" y="1047"/>
                    <a:pt x="9925" y="1025"/>
                    <a:pt x="9948" y="979"/>
                  </a:cubicBezTo>
                  <a:cubicBezTo>
                    <a:pt x="9971" y="933"/>
                    <a:pt x="9948" y="887"/>
                    <a:pt x="9879" y="842"/>
                  </a:cubicBezTo>
                  <a:lnTo>
                    <a:pt x="9651" y="842"/>
                  </a:lnTo>
                  <a:cubicBezTo>
                    <a:pt x="9513" y="704"/>
                    <a:pt x="9285" y="750"/>
                    <a:pt x="9147" y="590"/>
                  </a:cubicBezTo>
                  <a:cubicBezTo>
                    <a:pt x="8699" y="573"/>
                    <a:pt x="8263" y="364"/>
                    <a:pt x="7813" y="364"/>
                  </a:cubicBezTo>
                  <a:cubicBezTo>
                    <a:pt x="7643" y="364"/>
                    <a:pt x="7471" y="394"/>
                    <a:pt x="7295" y="476"/>
                  </a:cubicBezTo>
                  <a:cubicBezTo>
                    <a:pt x="7272" y="476"/>
                    <a:pt x="7204" y="361"/>
                    <a:pt x="7135" y="316"/>
                  </a:cubicBezTo>
                  <a:lnTo>
                    <a:pt x="6609" y="316"/>
                  </a:lnTo>
                  <a:cubicBezTo>
                    <a:pt x="6564" y="247"/>
                    <a:pt x="6472" y="201"/>
                    <a:pt x="6381" y="178"/>
                  </a:cubicBezTo>
                  <a:cubicBezTo>
                    <a:pt x="6266" y="201"/>
                    <a:pt x="6175" y="247"/>
                    <a:pt x="6129" y="316"/>
                  </a:cubicBezTo>
                  <a:cubicBezTo>
                    <a:pt x="5959" y="331"/>
                    <a:pt x="5789" y="338"/>
                    <a:pt x="5620" y="338"/>
                  </a:cubicBezTo>
                  <a:cubicBezTo>
                    <a:pt x="5037" y="338"/>
                    <a:pt x="4460" y="252"/>
                    <a:pt x="3911" y="110"/>
                  </a:cubicBezTo>
                  <a:cubicBezTo>
                    <a:pt x="3684" y="34"/>
                    <a:pt x="3458" y="0"/>
                    <a:pt x="3231" y="0"/>
                  </a:cubicBezTo>
                  <a:close/>
                </a:path>
              </a:pathLst>
            </a:custGeom>
            <a:solidFill>
              <a:srgbClr val="E18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69" name="Google Shape;1183;p35">
              <a:extLst>
                <a:ext uri="{FF2B5EF4-FFF2-40B4-BE49-F238E27FC236}">
                  <a16:creationId xmlns:a16="http://schemas.microsoft.com/office/drawing/2014/main" id="{329F651E-ADAC-3713-DC11-1E58E8E2A780}"/>
                </a:ext>
              </a:extLst>
            </p:cNvPr>
            <p:cNvSpPr/>
            <p:nvPr/>
          </p:nvSpPr>
          <p:spPr>
            <a:xfrm>
              <a:off x="3757950" y="3865325"/>
              <a:ext cx="28050" cy="18900"/>
            </a:xfrm>
            <a:custGeom>
              <a:avLst/>
              <a:gdLst/>
              <a:ahLst/>
              <a:cxnLst/>
              <a:rect l="l" t="t" r="r" b="b"/>
              <a:pathLst>
                <a:path w="1122" h="756" extrusionOk="0">
                  <a:moveTo>
                    <a:pt x="870" y="1"/>
                  </a:moveTo>
                  <a:cubicBezTo>
                    <a:pt x="618" y="24"/>
                    <a:pt x="367" y="24"/>
                    <a:pt x="138" y="70"/>
                  </a:cubicBezTo>
                  <a:cubicBezTo>
                    <a:pt x="69" y="92"/>
                    <a:pt x="24" y="161"/>
                    <a:pt x="1" y="252"/>
                  </a:cubicBezTo>
                  <a:cubicBezTo>
                    <a:pt x="1" y="321"/>
                    <a:pt x="46" y="390"/>
                    <a:pt x="115" y="435"/>
                  </a:cubicBezTo>
                  <a:cubicBezTo>
                    <a:pt x="275" y="527"/>
                    <a:pt x="504" y="550"/>
                    <a:pt x="618" y="756"/>
                  </a:cubicBezTo>
                  <a:lnTo>
                    <a:pt x="870" y="756"/>
                  </a:lnTo>
                  <a:cubicBezTo>
                    <a:pt x="961" y="687"/>
                    <a:pt x="1053" y="595"/>
                    <a:pt x="1121" y="504"/>
                  </a:cubicBezTo>
                  <a:cubicBezTo>
                    <a:pt x="1121" y="413"/>
                    <a:pt x="1121" y="344"/>
                    <a:pt x="1121" y="252"/>
                  </a:cubicBezTo>
                  <a:cubicBezTo>
                    <a:pt x="1030" y="184"/>
                    <a:pt x="938" y="92"/>
                    <a:pt x="870" y="1"/>
                  </a:cubicBezTo>
                  <a:close/>
                </a:path>
              </a:pathLst>
            </a:custGeom>
            <a:solidFill>
              <a:srgbClr val="F1A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70" name="Google Shape;1184;p35">
              <a:extLst>
                <a:ext uri="{FF2B5EF4-FFF2-40B4-BE49-F238E27FC236}">
                  <a16:creationId xmlns:a16="http://schemas.microsoft.com/office/drawing/2014/main" id="{4270C37A-3ECA-C095-1A23-83F776AC1C5E}"/>
                </a:ext>
              </a:extLst>
            </p:cNvPr>
            <p:cNvSpPr/>
            <p:nvPr/>
          </p:nvSpPr>
          <p:spPr>
            <a:xfrm>
              <a:off x="3779675" y="3865325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252" y="252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71" name="Google Shape;1185;p35">
              <a:extLst>
                <a:ext uri="{FF2B5EF4-FFF2-40B4-BE49-F238E27FC236}">
                  <a16:creationId xmlns:a16="http://schemas.microsoft.com/office/drawing/2014/main" id="{59950139-3791-EDD0-18C5-D8F7C9595C47}"/>
                </a:ext>
              </a:extLst>
            </p:cNvPr>
            <p:cNvSpPr/>
            <p:nvPr/>
          </p:nvSpPr>
          <p:spPr>
            <a:xfrm>
              <a:off x="3779675" y="3877900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252" y="1"/>
                  </a:moveTo>
                  <a:lnTo>
                    <a:pt x="1" y="253"/>
                  </a:lnTo>
                  <a:lnTo>
                    <a:pt x="252" y="253"/>
                  </a:lnTo>
                  <a:cubicBezTo>
                    <a:pt x="252" y="161"/>
                    <a:pt x="252" y="92"/>
                    <a:pt x="252" y="1"/>
                  </a:cubicBez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72" name="Google Shape;1186;p35">
              <a:extLst>
                <a:ext uri="{FF2B5EF4-FFF2-40B4-BE49-F238E27FC236}">
                  <a16:creationId xmlns:a16="http://schemas.microsoft.com/office/drawing/2014/main" id="{78636E39-C588-3D1C-97CE-ADFBFFDA317A}"/>
                </a:ext>
              </a:extLst>
            </p:cNvPr>
            <p:cNvSpPr/>
            <p:nvPr/>
          </p:nvSpPr>
          <p:spPr>
            <a:xfrm>
              <a:off x="3867150" y="3894225"/>
              <a:ext cx="169225" cy="66600"/>
            </a:xfrm>
            <a:custGeom>
              <a:avLst/>
              <a:gdLst/>
              <a:ahLst/>
              <a:cxnLst/>
              <a:rect l="l" t="t" r="r" b="b"/>
              <a:pathLst>
                <a:path w="6769" h="2664" extrusionOk="0">
                  <a:moveTo>
                    <a:pt x="399" y="0"/>
                  </a:moveTo>
                  <a:cubicBezTo>
                    <a:pt x="267" y="0"/>
                    <a:pt x="133" y="29"/>
                    <a:pt x="0" y="103"/>
                  </a:cubicBezTo>
                  <a:lnTo>
                    <a:pt x="0" y="308"/>
                  </a:lnTo>
                  <a:cubicBezTo>
                    <a:pt x="686" y="606"/>
                    <a:pt x="1395" y="880"/>
                    <a:pt x="2104" y="1086"/>
                  </a:cubicBezTo>
                  <a:cubicBezTo>
                    <a:pt x="3476" y="1360"/>
                    <a:pt x="4825" y="1680"/>
                    <a:pt x="6037" y="2504"/>
                  </a:cubicBezTo>
                  <a:cubicBezTo>
                    <a:pt x="6197" y="2572"/>
                    <a:pt x="6334" y="2618"/>
                    <a:pt x="6517" y="2664"/>
                  </a:cubicBezTo>
                  <a:lnTo>
                    <a:pt x="6769" y="2366"/>
                  </a:lnTo>
                  <a:cubicBezTo>
                    <a:pt x="6631" y="2138"/>
                    <a:pt x="6449" y="1932"/>
                    <a:pt x="6197" y="1795"/>
                  </a:cubicBezTo>
                  <a:cubicBezTo>
                    <a:pt x="6128" y="1726"/>
                    <a:pt x="6014" y="1680"/>
                    <a:pt x="5923" y="1635"/>
                  </a:cubicBezTo>
                  <a:lnTo>
                    <a:pt x="5763" y="1612"/>
                  </a:lnTo>
                  <a:cubicBezTo>
                    <a:pt x="5374" y="1520"/>
                    <a:pt x="5374" y="1520"/>
                    <a:pt x="5511" y="1109"/>
                  </a:cubicBezTo>
                  <a:cubicBezTo>
                    <a:pt x="4048" y="994"/>
                    <a:pt x="2584" y="697"/>
                    <a:pt x="1189" y="217"/>
                  </a:cubicBezTo>
                  <a:cubicBezTo>
                    <a:pt x="942" y="124"/>
                    <a:pt x="674" y="0"/>
                    <a:pt x="399" y="0"/>
                  </a:cubicBezTo>
                  <a:close/>
                </a:path>
              </a:pathLst>
            </a:custGeom>
            <a:solidFill>
              <a:srgbClr val="E28C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73" name="Google Shape;1187;p35">
              <a:extLst>
                <a:ext uri="{FF2B5EF4-FFF2-40B4-BE49-F238E27FC236}">
                  <a16:creationId xmlns:a16="http://schemas.microsoft.com/office/drawing/2014/main" id="{AE01DAAC-A4FF-EE29-C1A0-CCCAADCBAF53}"/>
                </a:ext>
              </a:extLst>
            </p:cNvPr>
            <p:cNvSpPr/>
            <p:nvPr/>
          </p:nvSpPr>
          <p:spPr>
            <a:xfrm>
              <a:off x="4011200" y="3928800"/>
              <a:ext cx="39475" cy="24600"/>
            </a:xfrm>
            <a:custGeom>
              <a:avLst/>
              <a:gdLst/>
              <a:ahLst/>
              <a:cxnLst/>
              <a:rect l="l" t="t" r="r" b="b"/>
              <a:pathLst>
                <a:path w="1579" h="984" extrusionOk="0">
                  <a:moveTo>
                    <a:pt x="389" y="0"/>
                  </a:moveTo>
                  <a:cubicBezTo>
                    <a:pt x="233" y="0"/>
                    <a:pt x="89" y="87"/>
                    <a:pt x="1" y="229"/>
                  </a:cubicBezTo>
                  <a:cubicBezTo>
                    <a:pt x="115" y="297"/>
                    <a:pt x="161" y="412"/>
                    <a:pt x="252" y="480"/>
                  </a:cubicBezTo>
                  <a:cubicBezTo>
                    <a:pt x="389" y="778"/>
                    <a:pt x="687" y="983"/>
                    <a:pt x="1007" y="983"/>
                  </a:cubicBezTo>
                  <a:cubicBezTo>
                    <a:pt x="1098" y="983"/>
                    <a:pt x="1167" y="983"/>
                    <a:pt x="1258" y="961"/>
                  </a:cubicBezTo>
                  <a:cubicBezTo>
                    <a:pt x="1373" y="938"/>
                    <a:pt x="1464" y="892"/>
                    <a:pt x="1578" y="846"/>
                  </a:cubicBezTo>
                  <a:cubicBezTo>
                    <a:pt x="1555" y="755"/>
                    <a:pt x="1510" y="640"/>
                    <a:pt x="1441" y="549"/>
                  </a:cubicBezTo>
                  <a:cubicBezTo>
                    <a:pt x="1190" y="297"/>
                    <a:pt x="869" y="114"/>
                    <a:pt x="526" y="23"/>
                  </a:cubicBezTo>
                  <a:cubicBezTo>
                    <a:pt x="480" y="8"/>
                    <a:pt x="434" y="0"/>
                    <a:pt x="389" y="0"/>
                  </a:cubicBezTo>
                  <a:close/>
                </a:path>
              </a:pathLst>
            </a:custGeom>
            <a:solidFill>
              <a:srgbClr val="F0BE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74" name="Google Shape;1188;p35">
              <a:extLst>
                <a:ext uri="{FF2B5EF4-FFF2-40B4-BE49-F238E27FC236}">
                  <a16:creationId xmlns:a16="http://schemas.microsoft.com/office/drawing/2014/main" id="{E2852FD6-3458-0616-B965-64164412CD80}"/>
                </a:ext>
              </a:extLst>
            </p:cNvPr>
            <p:cNvSpPr/>
            <p:nvPr/>
          </p:nvSpPr>
          <p:spPr>
            <a:xfrm>
              <a:off x="4230150" y="4116300"/>
              <a:ext cx="152075" cy="245925"/>
            </a:xfrm>
            <a:custGeom>
              <a:avLst/>
              <a:gdLst/>
              <a:ahLst/>
              <a:cxnLst/>
              <a:rect l="l" t="t" r="r" b="b"/>
              <a:pathLst>
                <a:path w="6083" h="9837" extrusionOk="0">
                  <a:moveTo>
                    <a:pt x="275" y="0"/>
                  </a:moveTo>
                  <a:lnTo>
                    <a:pt x="0" y="298"/>
                  </a:lnTo>
                  <a:cubicBezTo>
                    <a:pt x="732" y="1258"/>
                    <a:pt x="1487" y="2196"/>
                    <a:pt x="2219" y="3156"/>
                  </a:cubicBezTo>
                  <a:cubicBezTo>
                    <a:pt x="3293" y="4619"/>
                    <a:pt x="4208" y="6197"/>
                    <a:pt x="4917" y="7867"/>
                  </a:cubicBezTo>
                  <a:cubicBezTo>
                    <a:pt x="5191" y="8507"/>
                    <a:pt x="5351" y="9216"/>
                    <a:pt x="5786" y="9787"/>
                  </a:cubicBezTo>
                  <a:cubicBezTo>
                    <a:pt x="5828" y="9819"/>
                    <a:pt x="5876" y="9836"/>
                    <a:pt x="5921" y="9836"/>
                  </a:cubicBezTo>
                  <a:cubicBezTo>
                    <a:pt x="5973" y="9836"/>
                    <a:pt x="6023" y="9813"/>
                    <a:pt x="6060" y="9764"/>
                  </a:cubicBezTo>
                  <a:cubicBezTo>
                    <a:pt x="6083" y="9604"/>
                    <a:pt x="6060" y="9444"/>
                    <a:pt x="6014" y="9284"/>
                  </a:cubicBezTo>
                  <a:cubicBezTo>
                    <a:pt x="5763" y="8667"/>
                    <a:pt x="5466" y="8072"/>
                    <a:pt x="5534" y="7386"/>
                  </a:cubicBezTo>
                  <a:cubicBezTo>
                    <a:pt x="5534" y="7318"/>
                    <a:pt x="5511" y="7226"/>
                    <a:pt x="5466" y="7158"/>
                  </a:cubicBezTo>
                  <a:cubicBezTo>
                    <a:pt x="4894" y="6563"/>
                    <a:pt x="4871" y="5740"/>
                    <a:pt x="4528" y="5031"/>
                  </a:cubicBezTo>
                  <a:cubicBezTo>
                    <a:pt x="4048" y="4757"/>
                    <a:pt x="3682" y="4299"/>
                    <a:pt x="3545" y="3751"/>
                  </a:cubicBezTo>
                  <a:cubicBezTo>
                    <a:pt x="3225" y="3476"/>
                    <a:pt x="2973" y="3133"/>
                    <a:pt x="2790" y="2767"/>
                  </a:cubicBezTo>
                  <a:cubicBezTo>
                    <a:pt x="2699" y="2676"/>
                    <a:pt x="2630" y="2584"/>
                    <a:pt x="2562" y="2493"/>
                  </a:cubicBezTo>
                  <a:cubicBezTo>
                    <a:pt x="2447" y="2127"/>
                    <a:pt x="1921" y="2081"/>
                    <a:pt x="1830" y="1715"/>
                  </a:cubicBezTo>
                  <a:cubicBezTo>
                    <a:pt x="1715" y="1212"/>
                    <a:pt x="1258" y="938"/>
                    <a:pt x="1029" y="503"/>
                  </a:cubicBezTo>
                  <a:cubicBezTo>
                    <a:pt x="938" y="412"/>
                    <a:pt x="869" y="343"/>
                    <a:pt x="778" y="252"/>
                  </a:cubicBezTo>
                  <a:cubicBezTo>
                    <a:pt x="664" y="92"/>
                    <a:pt x="481" y="0"/>
                    <a:pt x="275" y="0"/>
                  </a:cubicBezTo>
                  <a:close/>
                </a:path>
              </a:pathLst>
            </a:custGeom>
            <a:solidFill>
              <a:srgbClr val="AC2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75" name="Google Shape;1189;p35">
              <a:extLst>
                <a:ext uri="{FF2B5EF4-FFF2-40B4-BE49-F238E27FC236}">
                  <a16:creationId xmlns:a16="http://schemas.microsoft.com/office/drawing/2014/main" id="{BB1AF7FF-86B1-71AD-CF75-9E11BB2FCA0C}"/>
                </a:ext>
              </a:extLst>
            </p:cNvPr>
            <p:cNvSpPr/>
            <p:nvPr/>
          </p:nvSpPr>
          <p:spPr>
            <a:xfrm>
              <a:off x="4381650" y="4365675"/>
              <a:ext cx="56050" cy="260725"/>
            </a:xfrm>
            <a:custGeom>
              <a:avLst/>
              <a:gdLst/>
              <a:ahLst/>
              <a:cxnLst/>
              <a:rect l="l" t="t" r="r" b="b"/>
              <a:pathLst>
                <a:path w="2242" h="10429" extrusionOk="0">
                  <a:moveTo>
                    <a:pt x="348" y="0"/>
                  </a:moveTo>
                  <a:cubicBezTo>
                    <a:pt x="250" y="0"/>
                    <a:pt x="159" y="43"/>
                    <a:pt x="92" y="110"/>
                  </a:cubicBezTo>
                  <a:lnTo>
                    <a:pt x="0" y="293"/>
                  </a:lnTo>
                  <a:cubicBezTo>
                    <a:pt x="275" y="1390"/>
                    <a:pt x="549" y="2465"/>
                    <a:pt x="869" y="3540"/>
                  </a:cubicBezTo>
                  <a:cubicBezTo>
                    <a:pt x="1029" y="4066"/>
                    <a:pt x="1052" y="4614"/>
                    <a:pt x="892" y="5140"/>
                  </a:cubicBezTo>
                  <a:cubicBezTo>
                    <a:pt x="572" y="6101"/>
                    <a:pt x="709" y="7015"/>
                    <a:pt x="961" y="7953"/>
                  </a:cubicBezTo>
                  <a:cubicBezTo>
                    <a:pt x="1189" y="8776"/>
                    <a:pt x="1486" y="9553"/>
                    <a:pt x="1807" y="10308"/>
                  </a:cubicBezTo>
                  <a:cubicBezTo>
                    <a:pt x="1852" y="10388"/>
                    <a:pt x="1932" y="10428"/>
                    <a:pt x="2015" y="10428"/>
                  </a:cubicBezTo>
                  <a:cubicBezTo>
                    <a:pt x="2098" y="10428"/>
                    <a:pt x="2184" y="10388"/>
                    <a:pt x="2241" y="10308"/>
                  </a:cubicBezTo>
                  <a:cubicBezTo>
                    <a:pt x="2241" y="10239"/>
                    <a:pt x="2241" y="10148"/>
                    <a:pt x="2241" y="10079"/>
                  </a:cubicBezTo>
                  <a:cubicBezTo>
                    <a:pt x="2081" y="9942"/>
                    <a:pt x="2150" y="9714"/>
                    <a:pt x="1990" y="9576"/>
                  </a:cubicBezTo>
                  <a:cubicBezTo>
                    <a:pt x="1509" y="8524"/>
                    <a:pt x="1692" y="7404"/>
                    <a:pt x="1486" y="6306"/>
                  </a:cubicBezTo>
                  <a:cubicBezTo>
                    <a:pt x="2150" y="4134"/>
                    <a:pt x="1486" y="2122"/>
                    <a:pt x="640" y="155"/>
                  </a:cubicBezTo>
                  <a:lnTo>
                    <a:pt x="457" y="18"/>
                  </a:lnTo>
                  <a:cubicBezTo>
                    <a:pt x="421" y="6"/>
                    <a:pt x="384" y="0"/>
                    <a:pt x="348" y="0"/>
                  </a:cubicBezTo>
                  <a:close/>
                </a:path>
              </a:pathLst>
            </a:custGeom>
            <a:solidFill>
              <a:srgbClr val="A9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76" name="Google Shape;1190;p35">
              <a:extLst>
                <a:ext uri="{FF2B5EF4-FFF2-40B4-BE49-F238E27FC236}">
                  <a16:creationId xmlns:a16="http://schemas.microsoft.com/office/drawing/2014/main" id="{26EE11E1-F798-FA1B-CE47-8D150DAC2D77}"/>
                </a:ext>
              </a:extLst>
            </p:cNvPr>
            <p:cNvSpPr/>
            <p:nvPr/>
          </p:nvSpPr>
          <p:spPr>
            <a:xfrm>
              <a:off x="3409525" y="3890200"/>
              <a:ext cx="214100" cy="76800"/>
            </a:xfrm>
            <a:custGeom>
              <a:avLst/>
              <a:gdLst/>
              <a:ahLst/>
              <a:cxnLst/>
              <a:rect l="l" t="t" r="r" b="b"/>
              <a:pathLst>
                <a:path w="8564" h="3072" extrusionOk="0">
                  <a:moveTo>
                    <a:pt x="8288" y="1"/>
                  </a:moveTo>
                  <a:cubicBezTo>
                    <a:pt x="7838" y="1"/>
                    <a:pt x="7404" y="93"/>
                    <a:pt x="6986" y="264"/>
                  </a:cubicBezTo>
                  <a:cubicBezTo>
                    <a:pt x="6597" y="424"/>
                    <a:pt x="6209" y="538"/>
                    <a:pt x="5797" y="538"/>
                  </a:cubicBezTo>
                  <a:cubicBezTo>
                    <a:pt x="5157" y="835"/>
                    <a:pt x="4357" y="447"/>
                    <a:pt x="3785" y="1018"/>
                  </a:cubicBezTo>
                  <a:lnTo>
                    <a:pt x="3533" y="1018"/>
                  </a:lnTo>
                  <a:cubicBezTo>
                    <a:pt x="3396" y="1155"/>
                    <a:pt x="3213" y="1270"/>
                    <a:pt x="3030" y="1361"/>
                  </a:cubicBezTo>
                  <a:cubicBezTo>
                    <a:pt x="1978" y="1704"/>
                    <a:pt x="1041" y="2322"/>
                    <a:pt x="35" y="2779"/>
                  </a:cubicBezTo>
                  <a:cubicBezTo>
                    <a:pt x="0" y="2951"/>
                    <a:pt x="18" y="3072"/>
                    <a:pt x="146" y="3072"/>
                  </a:cubicBezTo>
                  <a:cubicBezTo>
                    <a:pt x="188" y="3072"/>
                    <a:pt x="241" y="3059"/>
                    <a:pt x="309" y="3030"/>
                  </a:cubicBezTo>
                  <a:cubicBezTo>
                    <a:pt x="1247" y="2619"/>
                    <a:pt x="2161" y="2184"/>
                    <a:pt x="3099" y="1773"/>
                  </a:cubicBezTo>
                  <a:cubicBezTo>
                    <a:pt x="3465" y="1590"/>
                    <a:pt x="3853" y="1430"/>
                    <a:pt x="4265" y="1361"/>
                  </a:cubicBezTo>
                  <a:cubicBezTo>
                    <a:pt x="5729" y="1133"/>
                    <a:pt x="7123" y="607"/>
                    <a:pt x="8564" y="241"/>
                  </a:cubicBezTo>
                  <a:lnTo>
                    <a:pt x="8564" y="12"/>
                  </a:lnTo>
                  <a:cubicBezTo>
                    <a:pt x="8471" y="4"/>
                    <a:pt x="8379" y="1"/>
                    <a:pt x="8288" y="1"/>
                  </a:cubicBezTo>
                  <a:close/>
                </a:path>
              </a:pathLst>
            </a:custGeom>
            <a:solidFill>
              <a:srgbClr val="E08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77" name="Google Shape;1191;p35">
              <a:extLst>
                <a:ext uri="{FF2B5EF4-FFF2-40B4-BE49-F238E27FC236}">
                  <a16:creationId xmlns:a16="http://schemas.microsoft.com/office/drawing/2014/main" id="{10F2BDAD-C0FD-E08B-3EAD-2800602083E0}"/>
                </a:ext>
              </a:extLst>
            </p:cNvPr>
            <p:cNvSpPr/>
            <p:nvPr/>
          </p:nvSpPr>
          <p:spPr>
            <a:xfrm>
              <a:off x="3815700" y="5281675"/>
              <a:ext cx="120650" cy="43325"/>
            </a:xfrm>
            <a:custGeom>
              <a:avLst/>
              <a:gdLst/>
              <a:ahLst/>
              <a:cxnLst/>
              <a:rect l="l" t="t" r="r" b="b"/>
              <a:pathLst>
                <a:path w="4826" h="1733" extrusionOk="0">
                  <a:moveTo>
                    <a:pt x="3951" y="0"/>
                  </a:moveTo>
                  <a:cubicBezTo>
                    <a:pt x="3620" y="0"/>
                    <a:pt x="3282" y="69"/>
                    <a:pt x="2951" y="69"/>
                  </a:cubicBezTo>
                  <a:cubicBezTo>
                    <a:pt x="2827" y="69"/>
                    <a:pt x="2705" y="60"/>
                    <a:pt x="2584" y="33"/>
                  </a:cubicBezTo>
                  <a:cubicBezTo>
                    <a:pt x="2081" y="102"/>
                    <a:pt x="1578" y="171"/>
                    <a:pt x="1075" y="262"/>
                  </a:cubicBezTo>
                  <a:cubicBezTo>
                    <a:pt x="869" y="308"/>
                    <a:pt x="709" y="399"/>
                    <a:pt x="526" y="468"/>
                  </a:cubicBezTo>
                  <a:cubicBezTo>
                    <a:pt x="555" y="539"/>
                    <a:pt x="592" y="575"/>
                    <a:pt x="644" y="575"/>
                  </a:cubicBezTo>
                  <a:cubicBezTo>
                    <a:pt x="675" y="575"/>
                    <a:pt x="712" y="562"/>
                    <a:pt x="755" y="536"/>
                  </a:cubicBezTo>
                  <a:cubicBezTo>
                    <a:pt x="869" y="559"/>
                    <a:pt x="983" y="514"/>
                    <a:pt x="1098" y="628"/>
                  </a:cubicBezTo>
                  <a:cubicBezTo>
                    <a:pt x="1189" y="719"/>
                    <a:pt x="1075" y="834"/>
                    <a:pt x="1006" y="925"/>
                  </a:cubicBezTo>
                  <a:cubicBezTo>
                    <a:pt x="801" y="1222"/>
                    <a:pt x="435" y="1222"/>
                    <a:pt x="137" y="1382"/>
                  </a:cubicBezTo>
                  <a:cubicBezTo>
                    <a:pt x="69" y="1405"/>
                    <a:pt x="0" y="1497"/>
                    <a:pt x="0" y="1565"/>
                  </a:cubicBezTo>
                  <a:cubicBezTo>
                    <a:pt x="0" y="1692"/>
                    <a:pt x="86" y="1733"/>
                    <a:pt x="179" y="1733"/>
                  </a:cubicBezTo>
                  <a:cubicBezTo>
                    <a:pt x="203" y="1733"/>
                    <a:pt x="228" y="1730"/>
                    <a:pt x="252" y="1725"/>
                  </a:cubicBezTo>
                  <a:cubicBezTo>
                    <a:pt x="618" y="1657"/>
                    <a:pt x="961" y="1565"/>
                    <a:pt x="1304" y="1474"/>
                  </a:cubicBezTo>
                  <a:cubicBezTo>
                    <a:pt x="1441" y="1663"/>
                    <a:pt x="1582" y="1726"/>
                    <a:pt x="1724" y="1726"/>
                  </a:cubicBezTo>
                  <a:cubicBezTo>
                    <a:pt x="1959" y="1726"/>
                    <a:pt x="2196" y="1554"/>
                    <a:pt x="2424" y="1497"/>
                  </a:cubicBezTo>
                  <a:cubicBezTo>
                    <a:pt x="3133" y="1337"/>
                    <a:pt x="3842" y="1085"/>
                    <a:pt x="4505" y="742"/>
                  </a:cubicBezTo>
                  <a:cubicBezTo>
                    <a:pt x="4688" y="651"/>
                    <a:pt x="4802" y="468"/>
                    <a:pt x="4825" y="262"/>
                  </a:cubicBezTo>
                  <a:lnTo>
                    <a:pt x="4802" y="262"/>
                  </a:lnTo>
                  <a:cubicBezTo>
                    <a:pt x="4532" y="55"/>
                    <a:pt x="4245" y="0"/>
                    <a:pt x="3951" y="0"/>
                  </a:cubicBezTo>
                  <a:close/>
                </a:path>
              </a:pathLst>
            </a:custGeom>
            <a:solidFill>
              <a:srgbClr val="E290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78" name="Google Shape;1192;p35">
              <a:extLst>
                <a:ext uri="{FF2B5EF4-FFF2-40B4-BE49-F238E27FC236}">
                  <a16:creationId xmlns:a16="http://schemas.microsoft.com/office/drawing/2014/main" id="{7CEDDA07-78DB-057F-1F1C-361C69B9207E}"/>
                </a:ext>
              </a:extLst>
            </p:cNvPr>
            <p:cNvSpPr/>
            <p:nvPr/>
          </p:nvSpPr>
          <p:spPr>
            <a:xfrm>
              <a:off x="4322750" y="4816475"/>
              <a:ext cx="29200" cy="158500"/>
            </a:xfrm>
            <a:custGeom>
              <a:avLst/>
              <a:gdLst/>
              <a:ahLst/>
              <a:cxnLst/>
              <a:rect l="l" t="t" r="r" b="b"/>
              <a:pathLst>
                <a:path w="1168" h="6340" extrusionOk="0">
                  <a:moveTo>
                    <a:pt x="442" y="1"/>
                  </a:moveTo>
                  <a:cubicBezTo>
                    <a:pt x="424" y="1"/>
                    <a:pt x="407" y="2"/>
                    <a:pt x="390" y="5"/>
                  </a:cubicBezTo>
                  <a:cubicBezTo>
                    <a:pt x="1" y="279"/>
                    <a:pt x="390" y="760"/>
                    <a:pt x="115" y="1057"/>
                  </a:cubicBezTo>
                  <a:cubicBezTo>
                    <a:pt x="69" y="1354"/>
                    <a:pt x="69" y="1629"/>
                    <a:pt x="115" y="1926"/>
                  </a:cubicBezTo>
                  <a:cubicBezTo>
                    <a:pt x="481" y="3115"/>
                    <a:pt x="298" y="4350"/>
                    <a:pt x="344" y="5584"/>
                  </a:cubicBezTo>
                  <a:cubicBezTo>
                    <a:pt x="550" y="5790"/>
                    <a:pt x="298" y="6156"/>
                    <a:pt x="595" y="6339"/>
                  </a:cubicBezTo>
                  <a:lnTo>
                    <a:pt x="824" y="6316"/>
                  </a:lnTo>
                  <a:lnTo>
                    <a:pt x="961" y="6179"/>
                  </a:lnTo>
                  <a:cubicBezTo>
                    <a:pt x="1167" y="5402"/>
                    <a:pt x="938" y="4601"/>
                    <a:pt x="1076" y="3801"/>
                  </a:cubicBezTo>
                  <a:cubicBezTo>
                    <a:pt x="1076" y="3732"/>
                    <a:pt x="1076" y="3664"/>
                    <a:pt x="1076" y="3572"/>
                  </a:cubicBezTo>
                  <a:cubicBezTo>
                    <a:pt x="916" y="2452"/>
                    <a:pt x="938" y="1308"/>
                    <a:pt x="710" y="188"/>
                  </a:cubicBezTo>
                  <a:cubicBezTo>
                    <a:pt x="670" y="68"/>
                    <a:pt x="560" y="1"/>
                    <a:pt x="442" y="1"/>
                  </a:cubicBezTo>
                  <a:close/>
                </a:path>
              </a:pathLst>
            </a:custGeom>
            <a:solidFill>
              <a:srgbClr val="B23D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79" name="Google Shape;1193;p35">
              <a:extLst>
                <a:ext uri="{FF2B5EF4-FFF2-40B4-BE49-F238E27FC236}">
                  <a16:creationId xmlns:a16="http://schemas.microsoft.com/office/drawing/2014/main" id="{D615F230-837B-36F6-E27C-3F499BB924E8}"/>
                </a:ext>
              </a:extLst>
            </p:cNvPr>
            <p:cNvSpPr/>
            <p:nvPr/>
          </p:nvSpPr>
          <p:spPr>
            <a:xfrm>
              <a:off x="3078250" y="4855450"/>
              <a:ext cx="96050" cy="114950"/>
            </a:xfrm>
            <a:custGeom>
              <a:avLst/>
              <a:gdLst/>
              <a:ahLst/>
              <a:cxnLst/>
              <a:rect l="l" t="t" r="r" b="b"/>
              <a:pathLst>
                <a:path w="3842" h="4598" extrusionOk="0">
                  <a:moveTo>
                    <a:pt x="0" y="1"/>
                  </a:moveTo>
                  <a:lnTo>
                    <a:pt x="0" y="504"/>
                  </a:lnTo>
                  <a:cubicBezTo>
                    <a:pt x="458" y="687"/>
                    <a:pt x="869" y="984"/>
                    <a:pt x="1212" y="1350"/>
                  </a:cubicBezTo>
                  <a:cubicBezTo>
                    <a:pt x="1418" y="1602"/>
                    <a:pt x="1532" y="1922"/>
                    <a:pt x="1509" y="2265"/>
                  </a:cubicBezTo>
                  <a:cubicBezTo>
                    <a:pt x="1967" y="3157"/>
                    <a:pt x="2653" y="3934"/>
                    <a:pt x="3499" y="4529"/>
                  </a:cubicBezTo>
                  <a:cubicBezTo>
                    <a:pt x="3567" y="4574"/>
                    <a:pt x="3659" y="4597"/>
                    <a:pt x="3750" y="4597"/>
                  </a:cubicBezTo>
                  <a:lnTo>
                    <a:pt x="3842" y="4483"/>
                  </a:lnTo>
                  <a:cubicBezTo>
                    <a:pt x="3842" y="4391"/>
                    <a:pt x="3819" y="4323"/>
                    <a:pt x="3773" y="4231"/>
                  </a:cubicBezTo>
                  <a:cubicBezTo>
                    <a:pt x="3179" y="3339"/>
                    <a:pt x="2607" y="2448"/>
                    <a:pt x="2012" y="1579"/>
                  </a:cubicBezTo>
                  <a:cubicBezTo>
                    <a:pt x="1692" y="1030"/>
                    <a:pt x="1281" y="573"/>
                    <a:pt x="801" y="184"/>
                  </a:cubicBezTo>
                  <a:cubicBezTo>
                    <a:pt x="749" y="269"/>
                    <a:pt x="686" y="354"/>
                    <a:pt x="600" y="354"/>
                  </a:cubicBezTo>
                  <a:cubicBezTo>
                    <a:pt x="570" y="354"/>
                    <a:pt x="538" y="344"/>
                    <a:pt x="503" y="321"/>
                  </a:cubicBezTo>
                  <a:cubicBezTo>
                    <a:pt x="320" y="230"/>
                    <a:pt x="160" y="115"/>
                    <a:pt x="0" y="1"/>
                  </a:cubicBezTo>
                  <a:close/>
                </a:path>
              </a:pathLst>
            </a:custGeom>
            <a:solidFill>
              <a:srgbClr val="B43F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80" name="Google Shape;1194;p35">
              <a:extLst>
                <a:ext uri="{FF2B5EF4-FFF2-40B4-BE49-F238E27FC236}">
                  <a16:creationId xmlns:a16="http://schemas.microsoft.com/office/drawing/2014/main" id="{D72E32D2-11DA-E088-0F12-18CC094E7BC7}"/>
                </a:ext>
              </a:extLst>
            </p:cNvPr>
            <p:cNvSpPr/>
            <p:nvPr/>
          </p:nvSpPr>
          <p:spPr>
            <a:xfrm>
              <a:off x="3239225" y="5055050"/>
              <a:ext cx="101425" cy="120575"/>
            </a:xfrm>
            <a:custGeom>
              <a:avLst/>
              <a:gdLst/>
              <a:ahLst/>
              <a:cxnLst/>
              <a:rect l="l" t="t" r="r" b="b"/>
              <a:pathLst>
                <a:path w="4057" h="4823" extrusionOk="0">
                  <a:moveTo>
                    <a:pt x="201" y="1"/>
                  </a:moveTo>
                  <a:cubicBezTo>
                    <a:pt x="49" y="1"/>
                    <a:pt x="0" y="111"/>
                    <a:pt x="55" y="295"/>
                  </a:cubicBezTo>
                  <a:cubicBezTo>
                    <a:pt x="238" y="569"/>
                    <a:pt x="444" y="798"/>
                    <a:pt x="673" y="1026"/>
                  </a:cubicBezTo>
                  <a:cubicBezTo>
                    <a:pt x="1061" y="1392"/>
                    <a:pt x="1359" y="1827"/>
                    <a:pt x="1565" y="2307"/>
                  </a:cubicBezTo>
                  <a:cubicBezTo>
                    <a:pt x="1930" y="2673"/>
                    <a:pt x="2228" y="3107"/>
                    <a:pt x="2456" y="3587"/>
                  </a:cubicBezTo>
                  <a:cubicBezTo>
                    <a:pt x="2616" y="3999"/>
                    <a:pt x="2914" y="4342"/>
                    <a:pt x="3302" y="4571"/>
                  </a:cubicBezTo>
                  <a:cubicBezTo>
                    <a:pt x="3394" y="4639"/>
                    <a:pt x="3485" y="4731"/>
                    <a:pt x="3577" y="4799"/>
                  </a:cubicBezTo>
                  <a:cubicBezTo>
                    <a:pt x="3645" y="4799"/>
                    <a:pt x="3737" y="4822"/>
                    <a:pt x="3805" y="4822"/>
                  </a:cubicBezTo>
                  <a:lnTo>
                    <a:pt x="4057" y="4571"/>
                  </a:lnTo>
                  <a:cubicBezTo>
                    <a:pt x="3577" y="4273"/>
                    <a:pt x="3165" y="3839"/>
                    <a:pt x="2891" y="3336"/>
                  </a:cubicBezTo>
                  <a:cubicBezTo>
                    <a:pt x="2182" y="2124"/>
                    <a:pt x="1336" y="1004"/>
                    <a:pt x="330" y="20"/>
                  </a:cubicBezTo>
                  <a:cubicBezTo>
                    <a:pt x="281" y="7"/>
                    <a:pt x="238" y="1"/>
                    <a:pt x="201" y="1"/>
                  </a:cubicBezTo>
                  <a:close/>
                </a:path>
              </a:pathLst>
            </a:custGeom>
            <a:solidFill>
              <a:srgbClr val="B742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81" name="Google Shape;1195;p35">
              <a:extLst>
                <a:ext uri="{FF2B5EF4-FFF2-40B4-BE49-F238E27FC236}">
                  <a16:creationId xmlns:a16="http://schemas.microsoft.com/office/drawing/2014/main" id="{5181BDCB-A668-3F7A-87E1-6932179EBC10}"/>
                </a:ext>
              </a:extLst>
            </p:cNvPr>
            <p:cNvSpPr/>
            <p:nvPr/>
          </p:nvSpPr>
          <p:spPr>
            <a:xfrm>
              <a:off x="3169700" y="4967375"/>
              <a:ext cx="77775" cy="95625"/>
            </a:xfrm>
            <a:custGeom>
              <a:avLst/>
              <a:gdLst/>
              <a:ahLst/>
              <a:cxnLst/>
              <a:rect l="l" t="t" r="r" b="b"/>
              <a:pathLst>
                <a:path w="3111" h="3825" extrusionOk="0">
                  <a:moveTo>
                    <a:pt x="215" y="0"/>
                  </a:moveTo>
                  <a:cubicBezTo>
                    <a:pt x="167" y="0"/>
                    <a:pt x="115" y="17"/>
                    <a:pt x="69" y="52"/>
                  </a:cubicBezTo>
                  <a:cubicBezTo>
                    <a:pt x="69" y="52"/>
                    <a:pt x="47" y="74"/>
                    <a:pt x="24" y="120"/>
                  </a:cubicBezTo>
                  <a:cubicBezTo>
                    <a:pt x="1" y="189"/>
                    <a:pt x="24" y="257"/>
                    <a:pt x="69" y="303"/>
                  </a:cubicBezTo>
                  <a:cubicBezTo>
                    <a:pt x="92" y="395"/>
                    <a:pt x="92" y="463"/>
                    <a:pt x="92" y="555"/>
                  </a:cubicBezTo>
                  <a:cubicBezTo>
                    <a:pt x="207" y="760"/>
                    <a:pt x="367" y="920"/>
                    <a:pt x="573" y="1058"/>
                  </a:cubicBezTo>
                  <a:cubicBezTo>
                    <a:pt x="595" y="1172"/>
                    <a:pt x="595" y="1332"/>
                    <a:pt x="664" y="1401"/>
                  </a:cubicBezTo>
                  <a:cubicBezTo>
                    <a:pt x="1373" y="2224"/>
                    <a:pt x="2105" y="3024"/>
                    <a:pt x="2813" y="3825"/>
                  </a:cubicBezTo>
                  <a:lnTo>
                    <a:pt x="3111" y="3550"/>
                  </a:lnTo>
                  <a:lnTo>
                    <a:pt x="595" y="303"/>
                  </a:lnTo>
                  <a:cubicBezTo>
                    <a:pt x="504" y="234"/>
                    <a:pt x="412" y="143"/>
                    <a:pt x="344" y="52"/>
                  </a:cubicBezTo>
                  <a:cubicBezTo>
                    <a:pt x="310" y="17"/>
                    <a:pt x="264" y="0"/>
                    <a:pt x="215" y="0"/>
                  </a:cubicBezTo>
                  <a:close/>
                </a:path>
              </a:pathLst>
            </a:custGeom>
            <a:solidFill>
              <a:srgbClr val="C151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82" name="Google Shape;1196;p35">
              <a:extLst>
                <a:ext uri="{FF2B5EF4-FFF2-40B4-BE49-F238E27FC236}">
                  <a16:creationId xmlns:a16="http://schemas.microsoft.com/office/drawing/2014/main" id="{CC824EA2-FD6F-6F2A-08E9-11B451104093}"/>
                </a:ext>
              </a:extLst>
            </p:cNvPr>
            <p:cNvSpPr/>
            <p:nvPr/>
          </p:nvSpPr>
          <p:spPr>
            <a:xfrm>
              <a:off x="4367925" y="4623375"/>
              <a:ext cx="72050" cy="102425"/>
            </a:xfrm>
            <a:custGeom>
              <a:avLst/>
              <a:gdLst/>
              <a:ahLst/>
              <a:cxnLst/>
              <a:rect l="l" t="t" r="r" b="b"/>
              <a:pathLst>
                <a:path w="2882" h="4097" extrusionOk="0">
                  <a:moveTo>
                    <a:pt x="2356" y="0"/>
                  </a:moveTo>
                  <a:cubicBezTo>
                    <a:pt x="2401" y="640"/>
                    <a:pt x="2218" y="1258"/>
                    <a:pt x="1830" y="1761"/>
                  </a:cubicBezTo>
                  <a:cubicBezTo>
                    <a:pt x="1349" y="2538"/>
                    <a:pt x="732" y="3201"/>
                    <a:pt x="0" y="3773"/>
                  </a:cubicBezTo>
                  <a:cubicBezTo>
                    <a:pt x="46" y="3933"/>
                    <a:pt x="160" y="4047"/>
                    <a:pt x="320" y="4093"/>
                  </a:cubicBezTo>
                  <a:cubicBezTo>
                    <a:pt x="349" y="4096"/>
                    <a:pt x="377" y="4097"/>
                    <a:pt x="405" y="4097"/>
                  </a:cubicBezTo>
                  <a:cubicBezTo>
                    <a:pt x="647" y="4097"/>
                    <a:pt x="870" y="4010"/>
                    <a:pt x="1075" y="3887"/>
                  </a:cubicBezTo>
                  <a:cubicBezTo>
                    <a:pt x="1189" y="3796"/>
                    <a:pt x="1304" y="3682"/>
                    <a:pt x="1395" y="3567"/>
                  </a:cubicBezTo>
                  <a:cubicBezTo>
                    <a:pt x="1555" y="3339"/>
                    <a:pt x="1692" y="3156"/>
                    <a:pt x="1853" y="2973"/>
                  </a:cubicBezTo>
                  <a:lnTo>
                    <a:pt x="1967" y="2858"/>
                  </a:lnTo>
                  <a:cubicBezTo>
                    <a:pt x="2013" y="2767"/>
                    <a:pt x="2081" y="2698"/>
                    <a:pt x="2127" y="2607"/>
                  </a:cubicBezTo>
                  <a:cubicBezTo>
                    <a:pt x="2264" y="2401"/>
                    <a:pt x="2356" y="2172"/>
                    <a:pt x="2447" y="1944"/>
                  </a:cubicBezTo>
                  <a:cubicBezTo>
                    <a:pt x="2493" y="1852"/>
                    <a:pt x="2516" y="1761"/>
                    <a:pt x="2539" y="1669"/>
                  </a:cubicBezTo>
                  <a:lnTo>
                    <a:pt x="2539" y="1509"/>
                  </a:lnTo>
                  <a:cubicBezTo>
                    <a:pt x="2653" y="1006"/>
                    <a:pt x="2882" y="526"/>
                    <a:pt x="2767" y="0"/>
                  </a:cubicBezTo>
                  <a:close/>
                </a:path>
              </a:pathLst>
            </a:custGeom>
            <a:solidFill>
              <a:srgbClr val="BF5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83" name="Google Shape;1197;p35">
              <a:extLst>
                <a:ext uri="{FF2B5EF4-FFF2-40B4-BE49-F238E27FC236}">
                  <a16:creationId xmlns:a16="http://schemas.microsoft.com/office/drawing/2014/main" id="{78C92394-D8E8-6618-9812-378F6CBA200C}"/>
                </a:ext>
              </a:extLst>
            </p:cNvPr>
            <p:cNvSpPr/>
            <p:nvPr/>
          </p:nvSpPr>
          <p:spPr>
            <a:xfrm>
              <a:off x="3327725" y="3959650"/>
              <a:ext cx="89550" cy="51450"/>
            </a:xfrm>
            <a:custGeom>
              <a:avLst/>
              <a:gdLst/>
              <a:ahLst/>
              <a:cxnLst/>
              <a:rect l="l" t="t" r="r" b="b"/>
              <a:pathLst>
                <a:path w="3582" h="2058" extrusionOk="0">
                  <a:moveTo>
                    <a:pt x="3284" y="1"/>
                  </a:moveTo>
                  <a:cubicBezTo>
                    <a:pt x="2964" y="184"/>
                    <a:pt x="2644" y="344"/>
                    <a:pt x="2346" y="527"/>
                  </a:cubicBezTo>
                  <a:cubicBezTo>
                    <a:pt x="2072" y="778"/>
                    <a:pt x="1729" y="916"/>
                    <a:pt x="1363" y="961"/>
                  </a:cubicBezTo>
                  <a:cubicBezTo>
                    <a:pt x="769" y="1007"/>
                    <a:pt x="403" y="1350"/>
                    <a:pt x="37" y="1739"/>
                  </a:cubicBezTo>
                  <a:cubicBezTo>
                    <a:pt x="1" y="1955"/>
                    <a:pt x="36" y="2058"/>
                    <a:pt x="187" y="2058"/>
                  </a:cubicBezTo>
                  <a:cubicBezTo>
                    <a:pt x="227" y="2058"/>
                    <a:pt x="276" y="2051"/>
                    <a:pt x="334" y="2036"/>
                  </a:cubicBezTo>
                  <a:cubicBezTo>
                    <a:pt x="1409" y="1442"/>
                    <a:pt x="2552" y="961"/>
                    <a:pt x="3581" y="252"/>
                  </a:cubicBezTo>
                  <a:lnTo>
                    <a:pt x="3284" y="1"/>
                  </a:lnTo>
                  <a:close/>
                </a:path>
              </a:pathLst>
            </a:custGeom>
            <a:solidFill>
              <a:srgbClr val="E48C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84" name="Google Shape;1198;p35">
              <a:extLst>
                <a:ext uri="{FF2B5EF4-FFF2-40B4-BE49-F238E27FC236}">
                  <a16:creationId xmlns:a16="http://schemas.microsoft.com/office/drawing/2014/main" id="{4CF0AFCC-A3AD-8E66-A04A-3EE34B220F8E}"/>
                </a:ext>
              </a:extLst>
            </p:cNvPr>
            <p:cNvSpPr/>
            <p:nvPr/>
          </p:nvSpPr>
          <p:spPr>
            <a:xfrm>
              <a:off x="3551575" y="5265925"/>
              <a:ext cx="102350" cy="34975"/>
            </a:xfrm>
            <a:custGeom>
              <a:avLst/>
              <a:gdLst/>
              <a:ahLst/>
              <a:cxnLst/>
              <a:rect l="l" t="t" r="r" b="b"/>
              <a:pathLst>
                <a:path w="4094" h="1399" extrusionOk="0">
                  <a:moveTo>
                    <a:pt x="594" y="0"/>
                  </a:moveTo>
                  <a:cubicBezTo>
                    <a:pt x="458" y="0"/>
                    <a:pt x="321" y="8"/>
                    <a:pt x="184" y="23"/>
                  </a:cubicBezTo>
                  <a:cubicBezTo>
                    <a:pt x="47" y="92"/>
                    <a:pt x="1" y="252"/>
                    <a:pt x="115" y="366"/>
                  </a:cubicBezTo>
                  <a:cubicBezTo>
                    <a:pt x="961" y="412"/>
                    <a:pt x="1784" y="595"/>
                    <a:pt x="2585" y="892"/>
                  </a:cubicBezTo>
                  <a:cubicBezTo>
                    <a:pt x="2699" y="961"/>
                    <a:pt x="2791" y="1052"/>
                    <a:pt x="2859" y="1144"/>
                  </a:cubicBezTo>
                  <a:cubicBezTo>
                    <a:pt x="2951" y="1212"/>
                    <a:pt x="3019" y="1281"/>
                    <a:pt x="3111" y="1372"/>
                  </a:cubicBezTo>
                  <a:lnTo>
                    <a:pt x="3591" y="1395"/>
                  </a:lnTo>
                  <a:cubicBezTo>
                    <a:pt x="3612" y="1397"/>
                    <a:pt x="3633" y="1399"/>
                    <a:pt x="3653" y="1399"/>
                  </a:cubicBezTo>
                  <a:cubicBezTo>
                    <a:pt x="3833" y="1399"/>
                    <a:pt x="3991" y="1310"/>
                    <a:pt x="4094" y="1166"/>
                  </a:cubicBezTo>
                  <a:lnTo>
                    <a:pt x="3682" y="1098"/>
                  </a:lnTo>
                  <a:cubicBezTo>
                    <a:pt x="3568" y="1075"/>
                    <a:pt x="3431" y="983"/>
                    <a:pt x="3362" y="892"/>
                  </a:cubicBezTo>
                  <a:cubicBezTo>
                    <a:pt x="2791" y="412"/>
                    <a:pt x="2082" y="297"/>
                    <a:pt x="1396" y="92"/>
                  </a:cubicBezTo>
                  <a:cubicBezTo>
                    <a:pt x="1136" y="31"/>
                    <a:pt x="867" y="0"/>
                    <a:pt x="594" y="0"/>
                  </a:cubicBezTo>
                  <a:close/>
                </a:path>
              </a:pathLst>
            </a:custGeom>
            <a:solidFill>
              <a:srgbClr val="AF39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85" name="Google Shape;1199;p35">
              <a:extLst>
                <a:ext uri="{FF2B5EF4-FFF2-40B4-BE49-F238E27FC236}">
                  <a16:creationId xmlns:a16="http://schemas.microsoft.com/office/drawing/2014/main" id="{BFC45865-4913-2CF1-C267-9048F1477C17}"/>
                </a:ext>
              </a:extLst>
            </p:cNvPr>
            <p:cNvSpPr/>
            <p:nvPr/>
          </p:nvSpPr>
          <p:spPr>
            <a:xfrm>
              <a:off x="4321050" y="4757375"/>
              <a:ext cx="38900" cy="60375"/>
            </a:xfrm>
            <a:custGeom>
              <a:avLst/>
              <a:gdLst/>
              <a:ahLst/>
              <a:cxnLst/>
              <a:rect l="l" t="t" r="r" b="b"/>
              <a:pathLst>
                <a:path w="1556" h="2415" extrusionOk="0">
                  <a:moveTo>
                    <a:pt x="1062" y="0"/>
                  </a:moveTo>
                  <a:cubicBezTo>
                    <a:pt x="904" y="0"/>
                    <a:pt x="746" y="58"/>
                    <a:pt x="618" y="174"/>
                  </a:cubicBezTo>
                  <a:cubicBezTo>
                    <a:pt x="229" y="471"/>
                    <a:pt x="641" y="814"/>
                    <a:pt x="595" y="1134"/>
                  </a:cubicBezTo>
                  <a:cubicBezTo>
                    <a:pt x="572" y="1409"/>
                    <a:pt x="343" y="1546"/>
                    <a:pt x="160" y="1706"/>
                  </a:cubicBezTo>
                  <a:cubicBezTo>
                    <a:pt x="46" y="1820"/>
                    <a:pt x="0" y="1980"/>
                    <a:pt x="46" y="2140"/>
                  </a:cubicBezTo>
                  <a:cubicBezTo>
                    <a:pt x="115" y="2300"/>
                    <a:pt x="252" y="2392"/>
                    <a:pt x="412" y="2415"/>
                  </a:cubicBezTo>
                  <a:lnTo>
                    <a:pt x="641" y="2415"/>
                  </a:lnTo>
                  <a:cubicBezTo>
                    <a:pt x="1166" y="2278"/>
                    <a:pt x="892" y="1706"/>
                    <a:pt x="1144" y="1431"/>
                  </a:cubicBezTo>
                  <a:cubicBezTo>
                    <a:pt x="1166" y="1157"/>
                    <a:pt x="1121" y="860"/>
                    <a:pt x="1372" y="677"/>
                  </a:cubicBezTo>
                  <a:cubicBezTo>
                    <a:pt x="1555" y="540"/>
                    <a:pt x="1555" y="265"/>
                    <a:pt x="1418" y="105"/>
                  </a:cubicBezTo>
                  <a:cubicBezTo>
                    <a:pt x="1308" y="35"/>
                    <a:pt x="1185" y="0"/>
                    <a:pt x="1062" y="0"/>
                  </a:cubicBezTo>
                  <a:close/>
                </a:path>
              </a:pathLst>
            </a:custGeom>
            <a:solidFill>
              <a:srgbClr val="B13B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86" name="Google Shape;1200;p35">
              <a:extLst>
                <a:ext uri="{FF2B5EF4-FFF2-40B4-BE49-F238E27FC236}">
                  <a16:creationId xmlns:a16="http://schemas.microsoft.com/office/drawing/2014/main" id="{5AADC12B-C6CC-0E0D-4722-977AFBF26BAB}"/>
                </a:ext>
              </a:extLst>
            </p:cNvPr>
            <p:cNvSpPr/>
            <p:nvPr/>
          </p:nvSpPr>
          <p:spPr>
            <a:xfrm>
              <a:off x="3361800" y="5193325"/>
              <a:ext cx="48600" cy="34950"/>
            </a:xfrm>
            <a:custGeom>
              <a:avLst/>
              <a:gdLst/>
              <a:ahLst/>
              <a:cxnLst/>
              <a:rect l="l" t="t" r="r" b="b"/>
              <a:pathLst>
                <a:path w="1944" h="1398" extrusionOk="0">
                  <a:moveTo>
                    <a:pt x="229" y="0"/>
                  </a:moveTo>
                  <a:cubicBezTo>
                    <a:pt x="114" y="69"/>
                    <a:pt x="0" y="114"/>
                    <a:pt x="92" y="275"/>
                  </a:cubicBezTo>
                  <a:cubicBezTo>
                    <a:pt x="183" y="457"/>
                    <a:pt x="320" y="618"/>
                    <a:pt x="412" y="778"/>
                  </a:cubicBezTo>
                  <a:cubicBezTo>
                    <a:pt x="549" y="938"/>
                    <a:pt x="663" y="1098"/>
                    <a:pt x="800" y="1235"/>
                  </a:cubicBezTo>
                  <a:cubicBezTo>
                    <a:pt x="884" y="1297"/>
                    <a:pt x="1005" y="1398"/>
                    <a:pt x="1078" y="1398"/>
                  </a:cubicBezTo>
                  <a:cubicBezTo>
                    <a:pt x="1085" y="1398"/>
                    <a:pt x="1092" y="1397"/>
                    <a:pt x="1098" y="1395"/>
                  </a:cubicBezTo>
                  <a:cubicBezTo>
                    <a:pt x="1395" y="1281"/>
                    <a:pt x="1761" y="1349"/>
                    <a:pt x="1944" y="983"/>
                  </a:cubicBezTo>
                  <a:cubicBezTo>
                    <a:pt x="1578" y="640"/>
                    <a:pt x="1052" y="572"/>
                    <a:pt x="663" y="275"/>
                  </a:cubicBezTo>
                  <a:cubicBezTo>
                    <a:pt x="595" y="183"/>
                    <a:pt x="503" y="137"/>
                    <a:pt x="412" y="92"/>
                  </a:cubicBezTo>
                  <a:cubicBezTo>
                    <a:pt x="366" y="23"/>
                    <a:pt x="297" y="0"/>
                    <a:pt x="229" y="0"/>
                  </a:cubicBezTo>
                  <a:close/>
                </a:path>
              </a:pathLst>
            </a:custGeom>
            <a:solidFill>
              <a:srgbClr val="A7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87" name="Google Shape;1201;p35">
              <a:extLst>
                <a:ext uri="{FF2B5EF4-FFF2-40B4-BE49-F238E27FC236}">
                  <a16:creationId xmlns:a16="http://schemas.microsoft.com/office/drawing/2014/main" id="{18D06E2B-75E4-D5E7-3886-6DBDDF692D80}"/>
                </a:ext>
              </a:extLst>
            </p:cNvPr>
            <p:cNvSpPr/>
            <p:nvPr/>
          </p:nvSpPr>
          <p:spPr>
            <a:xfrm>
              <a:off x="4020925" y="5224750"/>
              <a:ext cx="59475" cy="32050"/>
            </a:xfrm>
            <a:custGeom>
              <a:avLst/>
              <a:gdLst/>
              <a:ahLst/>
              <a:cxnLst/>
              <a:rect l="l" t="t" r="r" b="b"/>
              <a:pathLst>
                <a:path w="2379" h="1282" extrusionOk="0">
                  <a:moveTo>
                    <a:pt x="2081" y="1"/>
                  </a:moveTo>
                  <a:lnTo>
                    <a:pt x="137" y="801"/>
                  </a:lnTo>
                  <a:cubicBezTo>
                    <a:pt x="69" y="870"/>
                    <a:pt x="23" y="961"/>
                    <a:pt x="0" y="1053"/>
                  </a:cubicBezTo>
                  <a:cubicBezTo>
                    <a:pt x="0" y="1144"/>
                    <a:pt x="46" y="1236"/>
                    <a:pt x="137" y="1281"/>
                  </a:cubicBezTo>
                  <a:cubicBezTo>
                    <a:pt x="366" y="1121"/>
                    <a:pt x="663" y="1030"/>
                    <a:pt x="938" y="1030"/>
                  </a:cubicBezTo>
                  <a:cubicBezTo>
                    <a:pt x="969" y="1032"/>
                    <a:pt x="999" y="1034"/>
                    <a:pt x="1029" y="1034"/>
                  </a:cubicBezTo>
                  <a:cubicBezTo>
                    <a:pt x="1549" y="1034"/>
                    <a:pt x="1895" y="671"/>
                    <a:pt x="2241" y="390"/>
                  </a:cubicBezTo>
                  <a:cubicBezTo>
                    <a:pt x="2378" y="275"/>
                    <a:pt x="2241" y="92"/>
                    <a:pt x="2081" y="1"/>
                  </a:cubicBezTo>
                  <a:close/>
                </a:path>
              </a:pathLst>
            </a:custGeom>
            <a:solidFill>
              <a:srgbClr val="AD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88" name="Google Shape;1202;p35">
              <a:extLst>
                <a:ext uri="{FF2B5EF4-FFF2-40B4-BE49-F238E27FC236}">
                  <a16:creationId xmlns:a16="http://schemas.microsoft.com/office/drawing/2014/main" id="{4FB94D56-E8E0-CDF1-2583-A48594C16243}"/>
                </a:ext>
              </a:extLst>
            </p:cNvPr>
            <p:cNvSpPr/>
            <p:nvPr/>
          </p:nvSpPr>
          <p:spPr>
            <a:xfrm>
              <a:off x="4337050" y="4717700"/>
              <a:ext cx="38325" cy="41175"/>
            </a:xfrm>
            <a:custGeom>
              <a:avLst/>
              <a:gdLst/>
              <a:ahLst/>
              <a:cxnLst/>
              <a:rect l="l" t="t" r="r" b="b"/>
              <a:pathLst>
                <a:path w="1533" h="1647" extrusionOk="0">
                  <a:moveTo>
                    <a:pt x="1235" y="0"/>
                  </a:moveTo>
                  <a:cubicBezTo>
                    <a:pt x="961" y="92"/>
                    <a:pt x="732" y="297"/>
                    <a:pt x="641" y="572"/>
                  </a:cubicBezTo>
                  <a:cubicBezTo>
                    <a:pt x="526" y="755"/>
                    <a:pt x="412" y="915"/>
                    <a:pt x="298" y="1075"/>
                  </a:cubicBezTo>
                  <a:cubicBezTo>
                    <a:pt x="1" y="1532"/>
                    <a:pt x="275" y="1601"/>
                    <a:pt x="641" y="1646"/>
                  </a:cubicBezTo>
                  <a:cubicBezTo>
                    <a:pt x="1212" y="1646"/>
                    <a:pt x="1258" y="1166"/>
                    <a:pt x="1441" y="800"/>
                  </a:cubicBezTo>
                  <a:cubicBezTo>
                    <a:pt x="1464" y="686"/>
                    <a:pt x="1510" y="572"/>
                    <a:pt x="1533" y="457"/>
                  </a:cubicBezTo>
                  <a:lnTo>
                    <a:pt x="1533" y="274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AB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89" name="Google Shape;1203;p35">
              <a:extLst>
                <a:ext uri="{FF2B5EF4-FFF2-40B4-BE49-F238E27FC236}">
                  <a16:creationId xmlns:a16="http://schemas.microsoft.com/office/drawing/2014/main" id="{A51D4157-9D70-16C5-52E6-C49685DAD34A}"/>
                </a:ext>
              </a:extLst>
            </p:cNvPr>
            <p:cNvSpPr/>
            <p:nvPr/>
          </p:nvSpPr>
          <p:spPr>
            <a:xfrm>
              <a:off x="3880300" y="5274825"/>
              <a:ext cx="56050" cy="13525"/>
            </a:xfrm>
            <a:custGeom>
              <a:avLst/>
              <a:gdLst/>
              <a:ahLst/>
              <a:cxnLst/>
              <a:rect l="l" t="t" r="r" b="b"/>
              <a:pathLst>
                <a:path w="2242" h="541" extrusionOk="0">
                  <a:moveTo>
                    <a:pt x="1698" y="0"/>
                  </a:moveTo>
                  <a:cubicBezTo>
                    <a:pt x="1127" y="0"/>
                    <a:pt x="547" y="112"/>
                    <a:pt x="0" y="307"/>
                  </a:cubicBezTo>
                  <a:cubicBezTo>
                    <a:pt x="161" y="468"/>
                    <a:pt x="356" y="540"/>
                    <a:pt x="571" y="540"/>
                  </a:cubicBezTo>
                  <a:cubicBezTo>
                    <a:pt x="602" y="540"/>
                    <a:pt x="632" y="539"/>
                    <a:pt x="663" y="536"/>
                  </a:cubicBezTo>
                  <a:lnTo>
                    <a:pt x="2241" y="536"/>
                  </a:lnTo>
                  <a:cubicBezTo>
                    <a:pt x="2241" y="445"/>
                    <a:pt x="2241" y="353"/>
                    <a:pt x="2241" y="284"/>
                  </a:cubicBezTo>
                  <a:lnTo>
                    <a:pt x="1990" y="10"/>
                  </a:lnTo>
                  <a:cubicBezTo>
                    <a:pt x="1893" y="3"/>
                    <a:pt x="1796" y="0"/>
                    <a:pt x="1698" y="0"/>
                  </a:cubicBezTo>
                  <a:close/>
                </a:path>
              </a:pathLst>
            </a:custGeom>
            <a:solidFill>
              <a:srgbClr val="D06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90" name="Google Shape;1204;p35">
              <a:extLst>
                <a:ext uri="{FF2B5EF4-FFF2-40B4-BE49-F238E27FC236}">
                  <a16:creationId xmlns:a16="http://schemas.microsoft.com/office/drawing/2014/main" id="{9C0B8570-8D5F-9DE5-777F-F06E07026BD5}"/>
                </a:ext>
              </a:extLst>
            </p:cNvPr>
            <p:cNvSpPr/>
            <p:nvPr/>
          </p:nvSpPr>
          <p:spPr>
            <a:xfrm>
              <a:off x="4181550" y="4864600"/>
              <a:ext cx="29200" cy="25300"/>
            </a:xfrm>
            <a:custGeom>
              <a:avLst/>
              <a:gdLst/>
              <a:ahLst/>
              <a:cxnLst/>
              <a:rect l="l" t="t" r="r" b="b"/>
              <a:pathLst>
                <a:path w="1168" h="1012" extrusionOk="0">
                  <a:moveTo>
                    <a:pt x="595" y="1"/>
                  </a:moveTo>
                  <a:cubicBezTo>
                    <a:pt x="321" y="1"/>
                    <a:pt x="1" y="321"/>
                    <a:pt x="47" y="572"/>
                  </a:cubicBezTo>
                  <a:cubicBezTo>
                    <a:pt x="92" y="824"/>
                    <a:pt x="298" y="1007"/>
                    <a:pt x="550" y="1007"/>
                  </a:cubicBezTo>
                  <a:cubicBezTo>
                    <a:pt x="572" y="1010"/>
                    <a:pt x="594" y="1012"/>
                    <a:pt x="616" y="1012"/>
                  </a:cubicBezTo>
                  <a:cubicBezTo>
                    <a:pt x="893" y="1012"/>
                    <a:pt x="1167" y="761"/>
                    <a:pt x="1167" y="550"/>
                  </a:cubicBezTo>
                  <a:cubicBezTo>
                    <a:pt x="1098" y="275"/>
                    <a:pt x="870" y="47"/>
                    <a:pt x="595" y="1"/>
                  </a:cubicBezTo>
                  <a:close/>
                </a:path>
              </a:pathLst>
            </a:custGeom>
            <a:solidFill>
              <a:srgbClr val="CC63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91" name="Google Shape;1205;p35">
              <a:extLst>
                <a:ext uri="{FF2B5EF4-FFF2-40B4-BE49-F238E27FC236}">
                  <a16:creationId xmlns:a16="http://schemas.microsoft.com/office/drawing/2014/main" id="{06115543-3659-C5DF-9D30-43BAB5BF6FCD}"/>
                </a:ext>
              </a:extLst>
            </p:cNvPr>
            <p:cNvSpPr/>
            <p:nvPr/>
          </p:nvSpPr>
          <p:spPr>
            <a:xfrm>
              <a:off x="3980325" y="5247950"/>
              <a:ext cx="43475" cy="21425"/>
            </a:xfrm>
            <a:custGeom>
              <a:avLst/>
              <a:gdLst/>
              <a:ahLst/>
              <a:cxnLst/>
              <a:rect l="l" t="t" r="r" b="b"/>
              <a:pathLst>
                <a:path w="1739" h="857" extrusionOk="0">
                  <a:moveTo>
                    <a:pt x="1515" y="0"/>
                  </a:moveTo>
                  <a:cubicBezTo>
                    <a:pt x="1474" y="0"/>
                    <a:pt x="1434" y="10"/>
                    <a:pt x="1396" y="33"/>
                  </a:cubicBezTo>
                  <a:lnTo>
                    <a:pt x="1" y="605"/>
                  </a:lnTo>
                  <a:cubicBezTo>
                    <a:pt x="92" y="719"/>
                    <a:pt x="252" y="811"/>
                    <a:pt x="412" y="834"/>
                  </a:cubicBezTo>
                  <a:cubicBezTo>
                    <a:pt x="487" y="849"/>
                    <a:pt x="559" y="856"/>
                    <a:pt x="628" y="856"/>
                  </a:cubicBezTo>
                  <a:cubicBezTo>
                    <a:pt x="1067" y="856"/>
                    <a:pt x="1403" y="571"/>
                    <a:pt x="1739" y="353"/>
                  </a:cubicBezTo>
                  <a:lnTo>
                    <a:pt x="1739" y="102"/>
                  </a:lnTo>
                  <a:cubicBezTo>
                    <a:pt x="1678" y="41"/>
                    <a:pt x="1596" y="0"/>
                    <a:pt x="1515" y="0"/>
                  </a:cubicBezTo>
                  <a:close/>
                </a:path>
              </a:pathLst>
            </a:custGeom>
            <a:solidFill>
              <a:srgbClr val="9E25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92" name="Google Shape;1206;p35">
              <a:extLst>
                <a:ext uri="{FF2B5EF4-FFF2-40B4-BE49-F238E27FC236}">
                  <a16:creationId xmlns:a16="http://schemas.microsoft.com/office/drawing/2014/main" id="{1E9EF832-3D89-C6CD-21FC-17F0AE0C268D}"/>
                </a:ext>
              </a:extLst>
            </p:cNvPr>
            <p:cNvSpPr/>
            <p:nvPr/>
          </p:nvSpPr>
          <p:spPr>
            <a:xfrm>
              <a:off x="4124400" y="5181300"/>
              <a:ext cx="31450" cy="22900"/>
            </a:xfrm>
            <a:custGeom>
              <a:avLst/>
              <a:gdLst/>
              <a:ahLst/>
              <a:cxnLst/>
              <a:rect l="l" t="t" r="r" b="b"/>
              <a:pathLst>
                <a:path w="1258" h="916" extrusionOk="0">
                  <a:moveTo>
                    <a:pt x="1006" y="1"/>
                  </a:moveTo>
                  <a:lnTo>
                    <a:pt x="0" y="756"/>
                  </a:lnTo>
                  <a:cubicBezTo>
                    <a:pt x="92" y="824"/>
                    <a:pt x="206" y="916"/>
                    <a:pt x="297" y="916"/>
                  </a:cubicBezTo>
                  <a:cubicBezTo>
                    <a:pt x="526" y="870"/>
                    <a:pt x="778" y="801"/>
                    <a:pt x="1006" y="710"/>
                  </a:cubicBezTo>
                  <a:cubicBezTo>
                    <a:pt x="1258" y="595"/>
                    <a:pt x="1235" y="435"/>
                    <a:pt x="1006" y="1"/>
                  </a:cubicBezTo>
                  <a:close/>
                </a:path>
              </a:pathLst>
            </a:custGeom>
            <a:solidFill>
              <a:srgbClr val="B841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93" name="Google Shape;1207;p35">
              <a:extLst>
                <a:ext uri="{FF2B5EF4-FFF2-40B4-BE49-F238E27FC236}">
                  <a16:creationId xmlns:a16="http://schemas.microsoft.com/office/drawing/2014/main" id="{D7DDFAA4-2E72-D6BE-6223-042806AFA6AA}"/>
                </a:ext>
              </a:extLst>
            </p:cNvPr>
            <p:cNvSpPr/>
            <p:nvPr/>
          </p:nvSpPr>
          <p:spPr>
            <a:xfrm>
              <a:off x="3475550" y="5248775"/>
              <a:ext cx="47750" cy="15425"/>
            </a:xfrm>
            <a:custGeom>
              <a:avLst/>
              <a:gdLst/>
              <a:ahLst/>
              <a:cxnLst/>
              <a:rect l="l" t="t" r="r" b="b"/>
              <a:pathLst>
                <a:path w="1910" h="617" extrusionOk="0">
                  <a:moveTo>
                    <a:pt x="229" y="0"/>
                  </a:moveTo>
                  <a:cubicBezTo>
                    <a:pt x="69" y="92"/>
                    <a:pt x="1" y="183"/>
                    <a:pt x="161" y="320"/>
                  </a:cubicBezTo>
                  <a:cubicBezTo>
                    <a:pt x="229" y="389"/>
                    <a:pt x="298" y="480"/>
                    <a:pt x="389" y="549"/>
                  </a:cubicBezTo>
                  <a:lnTo>
                    <a:pt x="1624" y="572"/>
                  </a:lnTo>
                  <a:cubicBezTo>
                    <a:pt x="1691" y="603"/>
                    <a:pt x="1744" y="617"/>
                    <a:pt x="1784" y="617"/>
                  </a:cubicBezTo>
                  <a:cubicBezTo>
                    <a:pt x="1894" y="617"/>
                    <a:pt x="1909" y="511"/>
                    <a:pt x="1876" y="343"/>
                  </a:cubicBezTo>
                  <a:cubicBezTo>
                    <a:pt x="1350" y="137"/>
                    <a:pt x="801" y="23"/>
                    <a:pt x="229" y="0"/>
                  </a:cubicBezTo>
                  <a:close/>
                </a:path>
              </a:pathLst>
            </a:custGeom>
            <a:solidFill>
              <a:srgbClr val="B641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94" name="Google Shape;1208;p35">
              <a:extLst>
                <a:ext uri="{FF2B5EF4-FFF2-40B4-BE49-F238E27FC236}">
                  <a16:creationId xmlns:a16="http://schemas.microsoft.com/office/drawing/2014/main" id="{7AC8A73B-B959-7441-094C-BDA8D532BB3A}"/>
                </a:ext>
              </a:extLst>
            </p:cNvPr>
            <p:cNvSpPr/>
            <p:nvPr/>
          </p:nvSpPr>
          <p:spPr>
            <a:xfrm>
              <a:off x="3516150" y="5257025"/>
              <a:ext cx="37750" cy="18075"/>
            </a:xfrm>
            <a:custGeom>
              <a:avLst/>
              <a:gdLst/>
              <a:ahLst/>
              <a:cxnLst/>
              <a:rect l="l" t="t" r="r" b="b"/>
              <a:pathLst>
                <a:path w="1510" h="723" extrusionOk="0">
                  <a:moveTo>
                    <a:pt x="390" y="1"/>
                  </a:moveTo>
                  <a:cubicBezTo>
                    <a:pt x="344" y="1"/>
                    <a:pt x="298" y="4"/>
                    <a:pt x="252" y="13"/>
                  </a:cubicBezTo>
                  <a:lnTo>
                    <a:pt x="0" y="242"/>
                  </a:lnTo>
                  <a:cubicBezTo>
                    <a:pt x="457" y="585"/>
                    <a:pt x="1029" y="585"/>
                    <a:pt x="1509" y="722"/>
                  </a:cubicBezTo>
                  <a:lnTo>
                    <a:pt x="1509" y="493"/>
                  </a:lnTo>
                  <a:cubicBezTo>
                    <a:pt x="1509" y="333"/>
                    <a:pt x="1349" y="333"/>
                    <a:pt x="1258" y="242"/>
                  </a:cubicBezTo>
                  <a:cubicBezTo>
                    <a:pt x="979" y="182"/>
                    <a:pt x="699" y="1"/>
                    <a:pt x="390" y="1"/>
                  </a:cubicBezTo>
                  <a:close/>
                </a:path>
              </a:pathLst>
            </a:custGeom>
            <a:solidFill>
              <a:srgbClr val="C14A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95" name="Google Shape;1209;p35">
              <a:extLst>
                <a:ext uri="{FF2B5EF4-FFF2-40B4-BE49-F238E27FC236}">
                  <a16:creationId xmlns:a16="http://schemas.microsoft.com/office/drawing/2014/main" id="{6B076446-3D51-678A-5D58-5EF3B4EEF14F}"/>
                </a:ext>
              </a:extLst>
            </p:cNvPr>
            <p:cNvSpPr/>
            <p:nvPr/>
          </p:nvSpPr>
          <p:spPr>
            <a:xfrm>
              <a:off x="3747675" y="5301350"/>
              <a:ext cx="44600" cy="5275"/>
            </a:xfrm>
            <a:custGeom>
              <a:avLst/>
              <a:gdLst/>
              <a:ahLst/>
              <a:cxnLst/>
              <a:rect l="l" t="t" r="r" b="b"/>
              <a:pathLst>
                <a:path w="1784" h="211" extrusionOk="0">
                  <a:moveTo>
                    <a:pt x="435" y="1"/>
                  </a:moveTo>
                  <a:cubicBezTo>
                    <a:pt x="274" y="1"/>
                    <a:pt x="114" y="92"/>
                    <a:pt x="0" y="207"/>
                  </a:cubicBezTo>
                  <a:lnTo>
                    <a:pt x="1235" y="207"/>
                  </a:lnTo>
                  <a:cubicBezTo>
                    <a:pt x="1256" y="209"/>
                    <a:pt x="1277" y="210"/>
                    <a:pt x="1298" y="210"/>
                  </a:cubicBezTo>
                  <a:cubicBezTo>
                    <a:pt x="1482" y="210"/>
                    <a:pt x="1661" y="124"/>
                    <a:pt x="1784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96" name="Google Shape;1210;p35">
              <a:extLst>
                <a:ext uri="{FF2B5EF4-FFF2-40B4-BE49-F238E27FC236}">
                  <a16:creationId xmlns:a16="http://schemas.microsoft.com/office/drawing/2014/main" id="{FEBE4F9D-DC36-71C5-8A98-670AD501856A}"/>
                </a:ext>
              </a:extLst>
            </p:cNvPr>
            <p:cNvSpPr/>
            <p:nvPr/>
          </p:nvSpPr>
          <p:spPr>
            <a:xfrm>
              <a:off x="4319900" y="4809500"/>
              <a:ext cx="14325" cy="33400"/>
            </a:xfrm>
            <a:custGeom>
              <a:avLst/>
              <a:gdLst/>
              <a:ahLst/>
              <a:cxnLst/>
              <a:rect l="l" t="t" r="r" b="b"/>
              <a:pathLst>
                <a:path w="573" h="1336" extrusionOk="0">
                  <a:moveTo>
                    <a:pt x="107" y="1"/>
                  </a:moveTo>
                  <a:cubicBezTo>
                    <a:pt x="72" y="1"/>
                    <a:pt x="36" y="41"/>
                    <a:pt x="1" y="124"/>
                  </a:cubicBezTo>
                  <a:cubicBezTo>
                    <a:pt x="1" y="536"/>
                    <a:pt x="69" y="947"/>
                    <a:pt x="206" y="1336"/>
                  </a:cubicBezTo>
                  <a:cubicBezTo>
                    <a:pt x="572" y="1061"/>
                    <a:pt x="412" y="673"/>
                    <a:pt x="458" y="330"/>
                  </a:cubicBezTo>
                  <a:cubicBezTo>
                    <a:pt x="366" y="261"/>
                    <a:pt x="298" y="170"/>
                    <a:pt x="206" y="101"/>
                  </a:cubicBezTo>
                  <a:cubicBezTo>
                    <a:pt x="173" y="35"/>
                    <a:pt x="140" y="1"/>
                    <a:pt x="107" y="1"/>
                  </a:cubicBezTo>
                  <a:close/>
                </a:path>
              </a:pathLst>
            </a:custGeom>
            <a:solidFill>
              <a:srgbClr val="9F2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97" name="Google Shape;1211;p35">
              <a:extLst>
                <a:ext uri="{FF2B5EF4-FFF2-40B4-BE49-F238E27FC236}">
                  <a16:creationId xmlns:a16="http://schemas.microsoft.com/office/drawing/2014/main" id="{A15BAD3C-733F-A63F-B35F-6BF8F3E7FC7C}"/>
                </a:ext>
              </a:extLst>
            </p:cNvPr>
            <p:cNvSpPr/>
            <p:nvPr/>
          </p:nvSpPr>
          <p:spPr>
            <a:xfrm>
              <a:off x="3422375" y="5231625"/>
              <a:ext cx="30900" cy="12600"/>
            </a:xfrm>
            <a:custGeom>
              <a:avLst/>
              <a:gdLst/>
              <a:ahLst/>
              <a:cxnLst/>
              <a:rect l="l" t="t" r="r" b="b"/>
              <a:pathLst>
                <a:path w="1236" h="504" extrusionOk="0">
                  <a:moveTo>
                    <a:pt x="778" y="0"/>
                  </a:moveTo>
                  <a:cubicBezTo>
                    <a:pt x="736" y="4"/>
                    <a:pt x="692" y="5"/>
                    <a:pt x="647" y="5"/>
                  </a:cubicBezTo>
                  <a:cubicBezTo>
                    <a:pt x="612" y="5"/>
                    <a:pt x="577" y="4"/>
                    <a:pt x="542" y="4"/>
                  </a:cubicBezTo>
                  <a:cubicBezTo>
                    <a:pt x="336" y="4"/>
                    <a:pt x="133" y="21"/>
                    <a:pt x="1" y="252"/>
                  </a:cubicBezTo>
                  <a:cubicBezTo>
                    <a:pt x="138" y="389"/>
                    <a:pt x="367" y="343"/>
                    <a:pt x="504" y="480"/>
                  </a:cubicBezTo>
                  <a:cubicBezTo>
                    <a:pt x="606" y="489"/>
                    <a:pt x="708" y="504"/>
                    <a:pt x="805" y="504"/>
                  </a:cubicBezTo>
                  <a:cubicBezTo>
                    <a:pt x="970" y="504"/>
                    <a:pt x="1121" y="461"/>
                    <a:pt x="1236" y="275"/>
                  </a:cubicBezTo>
                  <a:cubicBezTo>
                    <a:pt x="1099" y="160"/>
                    <a:pt x="984" y="0"/>
                    <a:pt x="778" y="0"/>
                  </a:cubicBezTo>
                  <a:close/>
                </a:path>
              </a:pathLst>
            </a:custGeom>
            <a:solidFill>
              <a:srgbClr val="9F25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98" name="Google Shape;1212;p35">
              <a:extLst>
                <a:ext uri="{FF2B5EF4-FFF2-40B4-BE49-F238E27FC236}">
                  <a16:creationId xmlns:a16="http://schemas.microsoft.com/office/drawing/2014/main" id="{6AA4C4D3-1398-E72C-C40B-644DBBB9EE57}"/>
                </a:ext>
              </a:extLst>
            </p:cNvPr>
            <p:cNvSpPr/>
            <p:nvPr/>
          </p:nvSpPr>
          <p:spPr>
            <a:xfrm>
              <a:off x="4325050" y="4956075"/>
              <a:ext cx="13750" cy="30900"/>
            </a:xfrm>
            <a:custGeom>
              <a:avLst/>
              <a:gdLst/>
              <a:ahLst/>
              <a:cxnLst/>
              <a:rect l="l" t="t" r="r" b="b"/>
              <a:pathLst>
                <a:path w="550" h="1236" extrusionOk="0">
                  <a:moveTo>
                    <a:pt x="252" y="0"/>
                  </a:moveTo>
                  <a:cubicBezTo>
                    <a:pt x="206" y="69"/>
                    <a:pt x="183" y="138"/>
                    <a:pt x="206" y="229"/>
                  </a:cubicBezTo>
                  <a:cubicBezTo>
                    <a:pt x="46" y="458"/>
                    <a:pt x="183" y="778"/>
                    <a:pt x="23" y="1007"/>
                  </a:cubicBezTo>
                  <a:cubicBezTo>
                    <a:pt x="0" y="1075"/>
                    <a:pt x="0" y="1167"/>
                    <a:pt x="23" y="1235"/>
                  </a:cubicBezTo>
                  <a:lnTo>
                    <a:pt x="229" y="1235"/>
                  </a:lnTo>
                  <a:cubicBezTo>
                    <a:pt x="389" y="1144"/>
                    <a:pt x="503" y="961"/>
                    <a:pt x="503" y="755"/>
                  </a:cubicBezTo>
                  <a:cubicBezTo>
                    <a:pt x="458" y="481"/>
                    <a:pt x="549" y="183"/>
                    <a:pt x="252" y="0"/>
                  </a:cubicBezTo>
                  <a:close/>
                </a:path>
              </a:pathLst>
            </a:custGeom>
            <a:solidFill>
              <a:srgbClr val="971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99" name="Google Shape;1213;p35">
              <a:extLst>
                <a:ext uri="{FF2B5EF4-FFF2-40B4-BE49-F238E27FC236}">
                  <a16:creationId xmlns:a16="http://schemas.microsoft.com/office/drawing/2014/main" id="{E0EA721F-CA82-37EB-D77E-CEA635993952}"/>
                </a:ext>
              </a:extLst>
            </p:cNvPr>
            <p:cNvSpPr/>
            <p:nvPr/>
          </p:nvSpPr>
          <p:spPr>
            <a:xfrm>
              <a:off x="3547575" y="5262375"/>
              <a:ext cx="38900" cy="7000"/>
            </a:xfrm>
            <a:custGeom>
              <a:avLst/>
              <a:gdLst/>
              <a:ahLst/>
              <a:cxnLst/>
              <a:rect l="l" t="t" r="r" b="b"/>
              <a:pathLst>
                <a:path w="1556" h="280" extrusionOk="0">
                  <a:moveTo>
                    <a:pt x="707" y="1"/>
                  </a:moveTo>
                  <a:cubicBezTo>
                    <a:pt x="473" y="1"/>
                    <a:pt x="234" y="28"/>
                    <a:pt x="1" y="28"/>
                  </a:cubicBezTo>
                  <a:lnTo>
                    <a:pt x="275" y="279"/>
                  </a:lnTo>
                  <a:lnTo>
                    <a:pt x="1556" y="234"/>
                  </a:lnTo>
                  <a:cubicBezTo>
                    <a:pt x="1289" y="43"/>
                    <a:pt x="1001" y="1"/>
                    <a:pt x="707" y="1"/>
                  </a:cubicBezTo>
                  <a:close/>
                </a:path>
              </a:pathLst>
            </a:custGeom>
            <a:solidFill>
              <a:srgbClr val="D46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00" name="Google Shape;1214;p35">
              <a:extLst>
                <a:ext uri="{FF2B5EF4-FFF2-40B4-BE49-F238E27FC236}">
                  <a16:creationId xmlns:a16="http://schemas.microsoft.com/office/drawing/2014/main" id="{34769ED6-0D71-437B-A903-8191AFEB1AE6}"/>
                </a:ext>
              </a:extLst>
            </p:cNvPr>
            <p:cNvSpPr/>
            <p:nvPr/>
          </p:nvSpPr>
          <p:spPr>
            <a:xfrm>
              <a:off x="3808250" y="5293350"/>
              <a:ext cx="26325" cy="13750"/>
            </a:xfrm>
            <a:custGeom>
              <a:avLst/>
              <a:gdLst/>
              <a:ahLst/>
              <a:cxnLst/>
              <a:rect l="l" t="t" r="r" b="b"/>
              <a:pathLst>
                <a:path w="1053" h="550" extrusionOk="0">
                  <a:moveTo>
                    <a:pt x="847" y="1"/>
                  </a:moveTo>
                  <a:cubicBezTo>
                    <a:pt x="550" y="69"/>
                    <a:pt x="230" y="1"/>
                    <a:pt x="1" y="252"/>
                  </a:cubicBezTo>
                  <a:lnTo>
                    <a:pt x="367" y="550"/>
                  </a:lnTo>
                  <a:cubicBezTo>
                    <a:pt x="618" y="412"/>
                    <a:pt x="916" y="367"/>
                    <a:pt x="1053" y="69"/>
                  </a:cubicBezTo>
                  <a:cubicBezTo>
                    <a:pt x="984" y="69"/>
                    <a:pt x="893" y="47"/>
                    <a:pt x="847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01" name="Google Shape;1215;p35">
              <a:extLst>
                <a:ext uri="{FF2B5EF4-FFF2-40B4-BE49-F238E27FC236}">
                  <a16:creationId xmlns:a16="http://schemas.microsoft.com/office/drawing/2014/main" id="{A72D537A-ED0D-CB3C-AF4D-E6DBE9D7A0EE}"/>
                </a:ext>
              </a:extLst>
            </p:cNvPr>
            <p:cNvSpPr/>
            <p:nvPr/>
          </p:nvSpPr>
          <p:spPr>
            <a:xfrm>
              <a:off x="4337050" y="4743975"/>
              <a:ext cx="20600" cy="18325"/>
            </a:xfrm>
            <a:custGeom>
              <a:avLst/>
              <a:gdLst/>
              <a:ahLst/>
              <a:cxnLst/>
              <a:rect l="l" t="t" r="r" b="b"/>
              <a:pathLst>
                <a:path w="824" h="733" extrusionOk="0">
                  <a:moveTo>
                    <a:pt x="298" y="1"/>
                  </a:moveTo>
                  <a:cubicBezTo>
                    <a:pt x="1" y="138"/>
                    <a:pt x="46" y="435"/>
                    <a:pt x="1" y="687"/>
                  </a:cubicBezTo>
                  <a:lnTo>
                    <a:pt x="755" y="733"/>
                  </a:lnTo>
                  <a:cubicBezTo>
                    <a:pt x="778" y="733"/>
                    <a:pt x="801" y="710"/>
                    <a:pt x="824" y="641"/>
                  </a:cubicBezTo>
                  <a:cubicBezTo>
                    <a:pt x="824" y="573"/>
                    <a:pt x="801" y="504"/>
                    <a:pt x="755" y="458"/>
                  </a:cubicBezTo>
                  <a:cubicBezTo>
                    <a:pt x="481" y="435"/>
                    <a:pt x="275" y="344"/>
                    <a:pt x="298" y="1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02" name="Google Shape;1216;p35">
              <a:extLst>
                <a:ext uri="{FF2B5EF4-FFF2-40B4-BE49-F238E27FC236}">
                  <a16:creationId xmlns:a16="http://schemas.microsoft.com/office/drawing/2014/main" id="{99118E45-D448-0760-EEDF-91205AAC9416}"/>
                </a:ext>
              </a:extLst>
            </p:cNvPr>
            <p:cNvSpPr/>
            <p:nvPr/>
          </p:nvSpPr>
          <p:spPr>
            <a:xfrm>
              <a:off x="4359350" y="4624500"/>
              <a:ext cx="8600" cy="8025"/>
            </a:xfrm>
            <a:custGeom>
              <a:avLst/>
              <a:gdLst/>
              <a:ahLst/>
              <a:cxnLst/>
              <a:rect l="l" t="t" r="r" b="b"/>
              <a:pathLst>
                <a:path w="344" h="321" extrusionOk="0">
                  <a:moveTo>
                    <a:pt x="138" y="1"/>
                  </a:moveTo>
                  <a:cubicBezTo>
                    <a:pt x="46" y="47"/>
                    <a:pt x="0" y="115"/>
                    <a:pt x="69" y="207"/>
                  </a:cubicBezTo>
                  <a:cubicBezTo>
                    <a:pt x="138" y="252"/>
                    <a:pt x="206" y="275"/>
                    <a:pt x="275" y="321"/>
                  </a:cubicBezTo>
                  <a:cubicBezTo>
                    <a:pt x="298" y="229"/>
                    <a:pt x="343" y="138"/>
                    <a:pt x="343" y="92"/>
                  </a:cubicBezTo>
                  <a:cubicBezTo>
                    <a:pt x="343" y="47"/>
                    <a:pt x="206" y="47"/>
                    <a:pt x="138" y="1"/>
                  </a:cubicBezTo>
                  <a:close/>
                </a:path>
              </a:pathLst>
            </a:custGeom>
            <a:solidFill>
              <a:srgbClr val="D86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03" name="Google Shape;1217;p35">
              <a:extLst>
                <a:ext uri="{FF2B5EF4-FFF2-40B4-BE49-F238E27FC236}">
                  <a16:creationId xmlns:a16="http://schemas.microsoft.com/office/drawing/2014/main" id="{0B14F13F-3870-E6FF-3488-90656F61092A}"/>
                </a:ext>
              </a:extLst>
            </p:cNvPr>
            <p:cNvSpPr/>
            <p:nvPr/>
          </p:nvSpPr>
          <p:spPr>
            <a:xfrm>
              <a:off x="4325050" y="4785725"/>
              <a:ext cx="12025" cy="14300"/>
            </a:xfrm>
            <a:custGeom>
              <a:avLst/>
              <a:gdLst/>
              <a:ahLst/>
              <a:cxnLst/>
              <a:rect l="l" t="t" r="r" b="b"/>
              <a:pathLst>
                <a:path w="481" h="572" extrusionOk="0">
                  <a:moveTo>
                    <a:pt x="458" y="0"/>
                  </a:moveTo>
                  <a:lnTo>
                    <a:pt x="458" y="0"/>
                  </a:lnTo>
                  <a:cubicBezTo>
                    <a:pt x="252" y="137"/>
                    <a:pt x="92" y="343"/>
                    <a:pt x="0" y="572"/>
                  </a:cubicBezTo>
                  <a:cubicBezTo>
                    <a:pt x="389" y="572"/>
                    <a:pt x="481" y="320"/>
                    <a:pt x="458" y="0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04" name="Google Shape;1218;p35">
              <a:extLst>
                <a:ext uri="{FF2B5EF4-FFF2-40B4-BE49-F238E27FC236}">
                  <a16:creationId xmlns:a16="http://schemas.microsoft.com/office/drawing/2014/main" id="{2B285AF5-6292-3EEC-EF10-CF9BFA46748C}"/>
                </a:ext>
              </a:extLst>
            </p:cNvPr>
            <p:cNvSpPr/>
            <p:nvPr/>
          </p:nvSpPr>
          <p:spPr>
            <a:xfrm>
              <a:off x="3322350" y="4003675"/>
              <a:ext cx="13175" cy="14325"/>
            </a:xfrm>
            <a:custGeom>
              <a:avLst/>
              <a:gdLst/>
              <a:ahLst/>
              <a:cxnLst/>
              <a:rect l="l" t="t" r="r" b="b"/>
              <a:pathLst>
                <a:path w="527" h="573" extrusionOk="0">
                  <a:moveTo>
                    <a:pt x="252" y="1"/>
                  </a:moveTo>
                  <a:lnTo>
                    <a:pt x="0" y="252"/>
                  </a:lnTo>
                  <a:cubicBezTo>
                    <a:pt x="23" y="367"/>
                    <a:pt x="46" y="458"/>
                    <a:pt x="46" y="572"/>
                  </a:cubicBezTo>
                  <a:lnTo>
                    <a:pt x="526" y="275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05" name="Google Shape;1219;p35">
              <a:extLst>
                <a:ext uri="{FF2B5EF4-FFF2-40B4-BE49-F238E27FC236}">
                  <a16:creationId xmlns:a16="http://schemas.microsoft.com/office/drawing/2014/main" id="{99246CAC-024B-C5E0-A44D-2808DCE8B417}"/>
                </a:ext>
              </a:extLst>
            </p:cNvPr>
            <p:cNvSpPr/>
            <p:nvPr/>
          </p:nvSpPr>
          <p:spPr>
            <a:xfrm>
              <a:off x="4323900" y="4961800"/>
              <a:ext cx="9750" cy="19450"/>
            </a:xfrm>
            <a:custGeom>
              <a:avLst/>
              <a:gdLst/>
              <a:ahLst/>
              <a:cxnLst/>
              <a:rect l="l" t="t" r="r" b="b"/>
              <a:pathLst>
                <a:path w="390" h="778" extrusionOk="0">
                  <a:moveTo>
                    <a:pt x="252" y="0"/>
                  </a:moveTo>
                  <a:lnTo>
                    <a:pt x="252" y="0"/>
                  </a:lnTo>
                  <a:cubicBezTo>
                    <a:pt x="69" y="206"/>
                    <a:pt x="1" y="503"/>
                    <a:pt x="69" y="778"/>
                  </a:cubicBezTo>
                  <a:cubicBezTo>
                    <a:pt x="298" y="595"/>
                    <a:pt x="389" y="252"/>
                    <a:pt x="252" y="0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06" name="Google Shape;1220;p35">
              <a:extLst>
                <a:ext uri="{FF2B5EF4-FFF2-40B4-BE49-F238E27FC236}">
                  <a16:creationId xmlns:a16="http://schemas.microsoft.com/office/drawing/2014/main" id="{0B4AF63A-2AC3-6BA4-8E9F-CD959FF90F60}"/>
                </a:ext>
              </a:extLst>
            </p:cNvPr>
            <p:cNvSpPr/>
            <p:nvPr/>
          </p:nvSpPr>
          <p:spPr>
            <a:xfrm>
              <a:off x="4373650" y="4360400"/>
              <a:ext cx="15450" cy="12600"/>
            </a:xfrm>
            <a:custGeom>
              <a:avLst/>
              <a:gdLst/>
              <a:ahLst/>
              <a:cxnLst/>
              <a:rect l="l" t="t" r="r" b="b"/>
              <a:pathLst>
                <a:path w="618" h="504" extrusionOk="0">
                  <a:moveTo>
                    <a:pt x="320" y="0"/>
                  </a:moveTo>
                  <a:lnTo>
                    <a:pt x="23" y="23"/>
                  </a:lnTo>
                  <a:cubicBezTo>
                    <a:pt x="0" y="206"/>
                    <a:pt x="114" y="412"/>
                    <a:pt x="297" y="504"/>
                  </a:cubicBezTo>
                  <a:lnTo>
                    <a:pt x="343" y="435"/>
                  </a:lnTo>
                  <a:cubicBezTo>
                    <a:pt x="389" y="366"/>
                    <a:pt x="457" y="298"/>
                    <a:pt x="549" y="252"/>
                  </a:cubicBezTo>
                  <a:lnTo>
                    <a:pt x="572" y="229"/>
                  </a:lnTo>
                  <a:cubicBezTo>
                    <a:pt x="595" y="229"/>
                    <a:pt x="595" y="183"/>
                    <a:pt x="595" y="138"/>
                  </a:cubicBezTo>
                  <a:cubicBezTo>
                    <a:pt x="617" y="92"/>
                    <a:pt x="595" y="23"/>
                    <a:pt x="549" y="0"/>
                  </a:cubicBezTo>
                  <a:close/>
                </a:path>
              </a:pathLst>
            </a:custGeom>
            <a:solidFill>
              <a:srgbClr val="A9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07" name="Google Shape;1221;p35">
              <a:extLst>
                <a:ext uri="{FF2B5EF4-FFF2-40B4-BE49-F238E27FC236}">
                  <a16:creationId xmlns:a16="http://schemas.microsoft.com/office/drawing/2014/main" id="{FA3D50BB-7B53-89D5-1EF0-031A6BA0A793}"/>
                </a:ext>
              </a:extLst>
            </p:cNvPr>
            <p:cNvSpPr/>
            <p:nvPr/>
          </p:nvSpPr>
          <p:spPr>
            <a:xfrm>
              <a:off x="4156975" y="4288375"/>
              <a:ext cx="8025" cy="8475"/>
            </a:xfrm>
            <a:custGeom>
              <a:avLst/>
              <a:gdLst/>
              <a:ahLst/>
              <a:cxnLst/>
              <a:rect l="l" t="t" r="r" b="b"/>
              <a:pathLst>
                <a:path w="321" h="339" extrusionOk="0">
                  <a:moveTo>
                    <a:pt x="69" y="0"/>
                  </a:moveTo>
                  <a:cubicBezTo>
                    <a:pt x="23" y="69"/>
                    <a:pt x="1" y="137"/>
                    <a:pt x="1" y="229"/>
                  </a:cubicBezTo>
                  <a:cubicBezTo>
                    <a:pt x="1" y="296"/>
                    <a:pt x="50" y="338"/>
                    <a:pt x="112" y="338"/>
                  </a:cubicBezTo>
                  <a:cubicBezTo>
                    <a:pt x="134" y="338"/>
                    <a:pt x="159" y="333"/>
                    <a:pt x="183" y="320"/>
                  </a:cubicBezTo>
                  <a:cubicBezTo>
                    <a:pt x="298" y="275"/>
                    <a:pt x="321" y="206"/>
                    <a:pt x="252" y="115"/>
                  </a:cubicBezTo>
                  <a:cubicBezTo>
                    <a:pt x="206" y="69"/>
                    <a:pt x="138" y="23"/>
                    <a:pt x="69" y="0"/>
                  </a:cubicBezTo>
                  <a:close/>
                </a:path>
              </a:pathLst>
            </a:custGeom>
            <a:solidFill>
              <a:srgbClr val="EE9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08" name="Google Shape;1222;p35">
              <a:extLst>
                <a:ext uri="{FF2B5EF4-FFF2-40B4-BE49-F238E27FC236}">
                  <a16:creationId xmlns:a16="http://schemas.microsoft.com/office/drawing/2014/main" id="{C50D313F-AA18-4C7D-B925-423F4FFB764A}"/>
                </a:ext>
              </a:extLst>
            </p:cNvPr>
            <p:cNvSpPr/>
            <p:nvPr/>
          </p:nvSpPr>
          <p:spPr>
            <a:xfrm>
              <a:off x="3078825" y="4307800"/>
              <a:ext cx="6300" cy="8600"/>
            </a:xfrm>
            <a:custGeom>
              <a:avLst/>
              <a:gdLst/>
              <a:ahLst/>
              <a:cxnLst/>
              <a:rect l="l" t="t" r="r" b="b"/>
              <a:pathLst>
                <a:path w="252" h="344" extrusionOk="0">
                  <a:moveTo>
                    <a:pt x="69" y="1"/>
                  </a:moveTo>
                  <a:cubicBezTo>
                    <a:pt x="69" y="69"/>
                    <a:pt x="0" y="138"/>
                    <a:pt x="23" y="207"/>
                  </a:cubicBezTo>
                  <a:cubicBezTo>
                    <a:pt x="46" y="275"/>
                    <a:pt x="137" y="298"/>
                    <a:pt x="206" y="344"/>
                  </a:cubicBezTo>
                  <a:cubicBezTo>
                    <a:pt x="229" y="275"/>
                    <a:pt x="252" y="207"/>
                    <a:pt x="252" y="138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rgbClr val="DE7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09" name="Google Shape;1223;p35">
              <a:extLst>
                <a:ext uri="{FF2B5EF4-FFF2-40B4-BE49-F238E27FC236}">
                  <a16:creationId xmlns:a16="http://schemas.microsoft.com/office/drawing/2014/main" id="{996412A5-0523-AF80-5505-7770F2FEE123}"/>
                </a:ext>
              </a:extLst>
            </p:cNvPr>
            <p:cNvSpPr/>
            <p:nvPr/>
          </p:nvSpPr>
          <p:spPr>
            <a:xfrm>
              <a:off x="4077725" y="5157725"/>
              <a:ext cx="4950" cy="3600"/>
            </a:xfrm>
            <a:custGeom>
              <a:avLst/>
              <a:gdLst/>
              <a:ahLst/>
              <a:cxnLst/>
              <a:rect l="l" t="t" r="r" b="b"/>
              <a:pathLst>
                <a:path w="198" h="144" extrusionOk="0">
                  <a:moveTo>
                    <a:pt x="85" y="0"/>
                  </a:moveTo>
                  <a:cubicBezTo>
                    <a:pt x="24" y="0"/>
                    <a:pt x="0" y="41"/>
                    <a:pt x="38" y="98"/>
                  </a:cubicBezTo>
                  <a:cubicBezTo>
                    <a:pt x="38" y="144"/>
                    <a:pt x="84" y="144"/>
                    <a:pt x="129" y="144"/>
                  </a:cubicBezTo>
                  <a:lnTo>
                    <a:pt x="198" y="75"/>
                  </a:lnTo>
                  <a:cubicBezTo>
                    <a:pt x="175" y="52"/>
                    <a:pt x="152" y="6"/>
                    <a:pt x="129" y="6"/>
                  </a:cubicBezTo>
                  <a:cubicBezTo>
                    <a:pt x="113" y="2"/>
                    <a:pt x="98" y="0"/>
                    <a:pt x="85" y="0"/>
                  </a:cubicBezTo>
                  <a:close/>
                </a:path>
              </a:pathLst>
            </a:custGeom>
            <a:solidFill>
              <a:srgbClr val="F3D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10" name="Google Shape;1224;p35">
              <a:extLst>
                <a:ext uri="{FF2B5EF4-FFF2-40B4-BE49-F238E27FC236}">
                  <a16:creationId xmlns:a16="http://schemas.microsoft.com/office/drawing/2014/main" id="{3A18CD07-A671-D52A-368E-7522BBB9D599}"/>
                </a:ext>
              </a:extLst>
            </p:cNvPr>
            <p:cNvSpPr/>
            <p:nvPr/>
          </p:nvSpPr>
          <p:spPr>
            <a:xfrm>
              <a:off x="4318750" y="4799450"/>
              <a:ext cx="6325" cy="13150"/>
            </a:xfrm>
            <a:custGeom>
              <a:avLst/>
              <a:gdLst/>
              <a:ahLst/>
              <a:cxnLst/>
              <a:rect l="l" t="t" r="r" b="b"/>
              <a:pathLst>
                <a:path w="253" h="526" extrusionOk="0">
                  <a:moveTo>
                    <a:pt x="252" y="0"/>
                  </a:moveTo>
                  <a:cubicBezTo>
                    <a:pt x="1" y="91"/>
                    <a:pt x="69" y="343"/>
                    <a:pt x="47" y="526"/>
                  </a:cubicBezTo>
                  <a:cubicBezTo>
                    <a:pt x="115" y="526"/>
                    <a:pt x="184" y="526"/>
                    <a:pt x="252" y="503"/>
                  </a:cubicBezTo>
                  <a:lnTo>
                    <a:pt x="252" y="0"/>
                  </a:ln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11" name="Google Shape;1225;p35">
              <a:extLst>
                <a:ext uri="{FF2B5EF4-FFF2-40B4-BE49-F238E27FC236}">
                  <a16:creationId xmlns:a16="http://schemas.microsoft.com/office/drawing/2014/main" id="{5698FA5A-6E8C-B236-2C72-277D33FE02E5}"/>
                </a:ext>
              </a:extLst>
            </p:cNvPr>
            <p:cNvSpPr/>
            <p:nvPr/>
          </p:nvSpPr>
          <p:spPr>
            <a:xfrm>
              <a:off x="3736225" y="5306500"/>
              <a:ext cx="12025" cy="5225"/>
            </a:xfrm>
            <a:custGeom>
              <a:avLst/>
              <a:gdLst/>
              <a:ahLst/>
              <a:cxnLst/>
              <a:rect l="l" t="t" r="r" b="b"/>
              <a:pathLst>
                <a:path w="481" h="209" extrusionOk="0">
                  <a:moveTo>
                    <a:pt x="481" y="1"/>
                  </a:moveTo>
                  <a:lnTo>
                    <a:pt x="1" y="69"/>
                  </a:lnTo>
                  <a:cubicBezTo>
                    <a:pt x="83" y="162"/>
                    <a:pt x="161" y="208"/>
                    <a:pt x="234" y="208"/>
                  </a:cubicBezTo>
                  <a:cubicBezTo>
                    <a:pt x="323" y="208"/>
                    <a:pt x="405" y="139"/>
                    <a:pt x="481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12" name="Google Shape;1226;p35">
              <a:extLst>
                <a:ext uri="{FF2B5EF4-FFF2-40B4-BE49-F238E27FC236}">
                  <a16:creationId xmlns:a16="http://schemas.microsoft.com/office/drawing/2014/main" id="{7564A91C-7FBB-34AF-A37A-D6D252C7C9FB}"/>
                </a:ext>
              </a:extLst>
            </p:cNvPr>
            <p:cNvSpPr/>
            <p:nvPr/>
          </p:nvSpPr>
          <p:spPr>
            <a:xfrm>
              <a:off x="4205575" y="5131000"/>
              <a:ext cx="6300" cy="6325"/>
            </a:xfrm>
            <a:custGeom>
              <a:avLst/>
              <a:gdLst/>
              <a:ahLst/>
              <a:cxnLst/>
              <a:rect l="l" t="t" r="r" b="b"/>
              <a:pathLst>
                <a:path w="252" h="253" extrusionOk="0">
                  <a:moveTo>
                    <a:pt x="252" y="1"/>
                  </a:moveTo>
                  <a:lnTo>
                    <a:pt x="252" y="1"/>
                  </a:lnTo>
                  <a:cubicBezTo>
                    <a:pt x="115" y="24"/>
                    <a:pt x="23" y="115"/>
                    <a:pt x="0" y="252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B5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13" name="Google Shape;1227;p35">
              <a:extLst>
                <a:ext uri="{FF2B5EF4-FFF2-40B4-BE49-F238E27FC236}">
                  <a16:creationId xmlns:a16="http://schemas.microsoft.com/office/drawing/2014/main" id="{D86C73D6-2155-EEF8-9337-1681E76692D0}"/>
                </a:ext>
              </a:extLst>
            </p:cNvPr>
            <p:cNvSpPr/>
            <p:nvPr/>
          </p:nvSpPr>
          <p:spPr>
            <a:xfrm>
              <a:off x="4174125" y="5157300"/>
              <a:ext cx="6875" cy="5750"/>
            </a:xfrm>
            <a:custGeom>
              <a:avLst/>
              <a:gdLst/>
              <a:ahLst/>
              <a:cxnLst/>
              <a:rect l="l" t="t" r="r" b="b"/>
              <a:pathLst>
                <a:path w="275" h="230" extrusionOk="0">
                  <a:moveTo>
                    <a:pt x="275" y="1"/>
                  </a:moveTo>
                  <a:lnTo>
                    <a:pt x="275" y="1"/>
                  </a:lnTo>
                  <a:cubicBezTo>
                    <a:pt x="138" y="23"/>
                    <a:pt x="46" y="115"/>
                    <a:pt x="1" y="229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14" name="Google Shape;1228;p35">
              <a:extLst>
                <a:ext uri="{FF2B5EF4-FFF2-40B4-BE49-F238E27FC236}">
                  <a16:creationId xmlns:a16="http://schemas.microsoft.com/office/drawing/2014/main" id="{2AB53492-3719-4780-5E9E-D3FF0277685C}"/>
                </a:ext>
              </a:extLst>
            </p:cNvPr>
            <p:cNvSpPr/>
            <p:nvPr/>
          </p:nvSpPr>
          <p:spPr>
            <a:xfrm>
              <a:off x="4167275" y="5162450"/>
              <a:ext cx="6875" cy="6300"/>
            </a:xfrm>
            <a:custGeom>
              <a:avLst/>
              <a:gdLst/>
              <a:ahLst/>
              <a:cxnLst/>
              <a:rect l="l" t="t" r="r" b="b"/>
              <a:pathLst>
                <a:path w="275" h="252" extrusionOk="0">
                  <a:moveTo>
                    <a:pt x="275" y="0"/>
                  </a:moveTo>
                  <a:lnTo>
                    <a:pt x="0" y="252"/>
                  </a:ln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15" name="Google Shape;1229;p35">
              <a:extLst>
                <a:ext uri="{FF2B5EF4-FFF2-40B4-BE49-F238E27FC236}">
                  <a16:creationId xmlns:a16="http://schemas.microsoft.com/office/drawing/2014/main" id="{EC74CB6B-7BDE-8430-97B6-A25749C8758D}"/>
                </a:ext>
              </a:extLst>
            </p:cNvPr>
            <p:cNvSpPr/>
            <p:nvPr/>
          </p:nvSpPr>
          <p:spPr>
            <a:xfrm>
              <a:off x="3372075" y="5195525"/>
              <a:ext cx="6325" cy="4675"/>
            </a:xfrm>
            <a:custGeom>
              <a:avLst/>
              <a:gdLst/>
              <a:ahLst/>
              <a:cxnLst/>
              <a:rect l="l" t="t" r="r" b="b"/>
              <a:pathLst>
                <a:path w="253" h="187" extrusionOk="0">
                  <a:moveTo>
                    <a:pt x="36" y="0"/>
                  </a:moveTo>
                  <a:cubicBezTo>
                    <a:pt x="25" y="0"/>
                    <a:pt x="13" y="1"/>
                    <a:pt x="1" y="4"/>
                  </a:cubicBezTo>
                  <a:cubicBezTo>
                    <a:pt x="46" y="118"/>
                    <a:pt x="138" y="187"/>
                    <a:pt x="252" y="187"/>
                  </a:cubicBezTo>
                  <a:cubicBezTo>
                    <a:pt x="232" y="84"/>
                    <a:pt x="138" y="0"/>
                    <a:pt x="36" y="0"/>
                  </a:cubicBez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16" name="Google Shape;1230;p35">
              <a:extLst>
                <a:ext uri="{FF2B5EF4-FFF2-40B4-BE49-F238E27FC236}">
                  <a16:creationId xmlns:a16="http://schemas.microsoft.com/office/drawing/2014/main" id="{5F738E19-3FE0-AC82-1D32-47E9F77D3B93}"/>
                </a:ext>
              </a:extLst>
            </p:cNvPr>
            <p:cNvSpPr/>
            <p:nvPr/>
          </p:nvSpPr>
          <p:spPr>
            <a:xfrm>
              <a:off x="4015200" y="5244425"/>
              <a:ext cx="9175" cy="6075"/>
            </a:xfrm>
            <a:custGeom>
              <a:avLst/>
              <a:gdLst/>
              <a:ahLst/>
              <a:cxnLst/>
              <a:rect l="l" t="t" r="r" b="b"/>
              <a:pathLst>
                <a:path w="367" h="243" extrusionOk="0">
                  <a:moveTo>
                    <a:pt x="270" y="0"/>
                  </a:moveTo>
                  <a:cubicBezTo>
                    <a:pt x="152" y="0"/>
                    <a:pt x="55" y="66"/>
                    <a:pt x="1" y="174"/>
                  </a:cubicBezTo>
                  <a:lnTo>
                    <a:pt x="344" y="243"/>
                  </a:lnTo>
                  <a:cubicBezTo>
                    <a:pt x="344" y="174"/>
                    <a:pt x="366" y="83"/>
                    <a:pt x="366" y="14"/>
                  </a:cubicBezTo>
                  <a:cubicBezTo>
                    <a:pt x="333" y="5"/>
                    <a:pt x="301" y="0"/>
                    <a:pt x="270" y="0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17" name="Google Shape;1231;p35">
              <a:extLst>
                <a:ext uri="{FF2B5EF4-FFF2-40B4-BE49-F238E27FC236}">
                  <a16:creationId xmlns:a16="http://schemas.microsoft.com/office/drawing/2014/main" id="{E71EC71C-35C8-008B-2DCA-06714C626AA1}"/>
                </a:ext>
              </a:extLst>
            </p:cNvPr>
            <p:cNvSpPr/>
            <p:nvPr/>
          </p:nvSpPr>
          <p:spPr>
            <a:xfrm>
              <a:off x="3931175" y="5258475"/>
              <a:ext cx="3450" cy="3475"/>
            </a:xfrm>
            <a:custGeom>
              <a:avLst/>
              <a:gdLst/>
              <a:ahLst/>
              <a:cxnLst/>
              <a:rect l="l" t="t" r="r" b="b"/>
              <a:pathLst>
                <a:path w="138" h="139" extrusionOk="0">
                  <a:moveTo>
                    <a:pt x="69" y="1"/>
                  </a:moveTo>
                  <a:cubicBezTo>
                    <a:pt x="46" y="1"/>
                    <a:pt x="23" y="24"/>
                    <a:pt x="0" y="47"/>
                  </a:cubicBezTo>
                  <a:lnTo>
                    <a:pt x="69" y="138"/>
                  </a:lnTo>
                  <a:lnTo>
                    <a:pt x="137" y="70"/>
                  </a:lnTo>
                  <a:cubicBezTo>
                    <a:pt x="115" y="47"/>
                    <a:pt x="92" y="1"/>
                    <a:pt x="69" y="1"/>
                  </a:cubicBezTo>
                  <a:close/>
                </a:path>
              </a:pathLst>
            </a:custGeom>
            <a:solidFill>
              <a:srgbClr val="DD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18" name="Google Shape;1232;p35">
              <a:extLst>
                <a:ext uri="{FF2B5EF4-FFF2-40B4-BE49-F238E27FC236}">
                  <a16:creationId xmlns:a16="http://schemas.microsoft.com/office/drawing/2014/main" id="{A314CBAD-C5C3-68B1-D8F8-D1B002DE4C07}"/>
                </a:ext>
              </a:extLst>
            </p:cNvPr>
            <p:cNvSpPr/>
            <p:nvPr/>
          </p:nvSpPr>
          <p:spPr>
            <a:xfrm>
              <a:off x="3635625" y="5288225"/>
              <a:ext cx="8025" cy="5150"/>
            </a:xfrm>
            <a:custGeom>
              <a:avLst/>
              <a:gdLst/>
              <a:ahLst/>
              <a:cxnLst/>
              <a:rect l="l" t="t" r="r" b="b"/>
              <a:pathLst>
                <a:path w="321" h="206" extrusionOk="0">
                  <a:moveTo>
                    <a:pt x="0" y="0"/>
                  </a:moveTo>
                  <a:cubicBezTo>
                    <a:pt x="46" y="114"/>
                    <a:pt x="183" y="206"/>
                    <a:pt x="320" y="20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19" name="Google Shape;1233;p35">
              <a:extLst>
                <a:ext uri="{FF2B5EF4-FFF2-40B4-BE49-F238E27FC236}">
                  <a16:creationId xmlns:a16="http://schemas.microsoft.com/office/drawing/2014/main" id="{3418D3C0-E366-4567-15D0-14237815FCD7}"/>
                </a:ext>
              </a:extLst>
            </p:cNvPr>
            <p:cNvSpPr/>
            <p:nvPr/>
          </p:nvSpPr>
          <p:spPr>
            <a:xfrm>
              <a:off x="3171425" y="4961225"/>
              <a:ext cx="6875" cy="6875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23" y="0"/>
                  </a:moveTo>
                  <a:cubicBezTo>
                    <a:pt x="23" y="92"/>
                    <a:pt x="0" y="183"/>
                    <a:pt x="0" y="275"/>
                  </a:cubicBezTo>
                  <a:lnTo>
                    <a:pt x="275" y="275"/>
                  </a:lnTo>
                  <a:cubicBezTo>
                    <a:pt x="275" y="137"/>
                    <a:pt x="161" y="23"/>
                    <a:pt x="23" y="0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20" name="Google Shape;1234;p35">
              <a:extLst>
                <a:ext uri="{FF2B5EF4-FFF2-40B4-BE49-F238E27FC236}">
                  <a16:creationId xmlns:a16="http://schemas.microsoft.com/office/drawing/2014/main" id="{6326ABBD-07A5-B314-51FF-1A5437B0CB60}"/>
                </a:ext>
              </a:extLst>
            </p:cNvPr>
            <p:cNvSpPr/>
            <p:nvPr/>
          </p:nvSpPr>
          <p:spPr>
            <a:xfrm>
              <a:off x="3178275" y="4968075"/>
              <a:ext cx="5750" cy="6900"/>
            </a:xfrm>
            <a:custGeom>
              <a:avLst/>
              <a:gdLst/>
              <a:ahLst/>
              <a:cxnLst/>
              <a:rect l="l" t="t" r="r" b="b"/>
              <a:pathLst>
                <a:path w="230" h="276" extrusionOk="0">
                  <a:moveTo>
                    <a:pt x="1" y="1"/>
                  </a:moveTo>
                  <a:lnTo>
                    <a:pt x="230" y="275"/>
                  </a:lnTo>
                  <a:cubicBezTo>
                    <a:pt x="207" y="138"/>
                    <a:pt x="115" y="46"/>
                    <a:pt x="1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21" name="Google Shape;1235;p35">
              <a:extLst>
                <a:ext uri="{FF2B5EF4-FFF2-40B4-BE49-F238E27FC236}">
                  <a16:creationId xmlns:a16="http://schemas.microsoft.com/office/drawing/2014/main" id="{4B577026-507E-FE94-A3AB-0BE3C7F39725}"/>
                </a:ext>
              </a:extLst>
            </p:cNvPr>
            <p:cNvSpPr/>
            <p:nvPr/>
          </p:nvSpPr>
          <p:spPr>
            <a:xfrm>
              <a:off x="3146850" y="4160075"/>
              <a:ext cx="12600" cy="6625"/>
            </a:xfrm>
            <a:custGeom>
              <a:avLst/>
              <a:gdLst/>
              <a:ahLst/>
              <a:cxnLst/>
              <a:rect l="l" t="t" r="r" b="b"/>
              <a:pathLst>
                <a:path w="504" h="265" extrusionOk="0">
                  <a:moveTo>
                    <a:pt x="412" y="0"/>
                  </a:moveTo>
                  <a:cubicBezTo>
                    <a:pt x="239" y="0"/>
                    <a:pt x="78" y="106"/>
                    <a:pt x="0" y="262"/>
                  </a:cubicBezTo>
                  <a:cubicBezTo>
                    <a:pt x="18" y="264"/>
                    <a:pt x="35" y="265"/>
                    <a:pt x="53" y="265"/>
                  </a:cubicBezTo>
                  <a:cubicBezTo>
                    <a:pt x="237" y="265"/>
                    <a:pt x="399" y="156"/>
                    <a:pt x="503" y="10"/>
                  </a:cubicBezTo>
                  <a:cubicBezTo>
                    <a:pt x="473" y="3"/>
                    <a:pt x="442" y="0"/>
                    <a:pt x="412" y="0"/>
                  </a:cubicBez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22" name="Google Shape;1236;p35">
              <a:extLst>
                <a:ext uri="{FF2B5EF4-FFF2-40B4-BE49-F238E27FC236}">
                  <a16:creationId xmlns:a16="http://schemas.microsoft.com/office/drawing/2014/main" id="{BD558193-6233-CE71-F654-7264C56224CC}"/>
                </a:ext>
              </a:extLst>
            </p:cNvPr>
            <p:cNvSpPr/>
            <p:nvPr/>
          </p:nvSpPr>
          <p:spPr>
            <a:xfrm>
              <a:off x="3503550" y="3903075"/>
              <a:ext cx="50350" cy="12025"/>
            </a:xfrm>
            <a:custGeom>
              <a:avLst/>
              <a:gdLst/>
              <a:ahLst/>
              <a:cxnLst/>
              <a:rect l="l" t="t" r="r" b="b"/>
              <a:pathLst>
                <a:path w="2014" h="481" extrusionOk="0">
                  <a:moveTo>
                    <a:pt x="801" y="0"/>
                  </a:moveTo>
                  <a:cubicBezTo>
                    <a:pt x="458" y="0"/>
                    <a:pt x="138" y="183"/>
                    <a:pt x="1" y="480"/>
                  </a:cubicBezTo>
                  <a:cubicBezTo>
                    <a:pt x="501" y="418"/>
                    <a:pt x="962" y="223"/>
                    <a:pt x="1455" y="223"/>
                  </a:cubicBezTo>
                  <a:cubicBezTo>
                    <a:pt x="1504" y="223"/>
                    <a:pt x="1552" y="225"/>
                    <a:pt x="1602" y="229"/>
                  </a:cubicBezTo>
                  <a:cubicBezTo>
                    <a:pt x="1762" y="229"/>
                    <a:pt x="1922" y="137"/>
                    <a:pt x="2013" y="0"/>
                  </a:cubicBezTo>
                  <a:close/>
                </a:path>
              </a:pathLst>
            </a:custGeom>
            <a:solidFill>
              <a:srgbClr val="E69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23" name="Google Shape;1237;p35">
              <a:extLst>
                <a:ext uri="{FF2B5EF4-FFF2-40B4-BE49-F238E27FC236}">
                  <a16:creationId xmlns:a16="http://schemas.microsoft.com/office/drawing/2014/main" id="{D0741DD4-DF98-9500-15DA-77A4F37D44BD}"/>
                </a:ext>
              </a:extLst>
            </p:cNvPr>
            <p:cNvSpPr/>
            <p:nvPr/>
          </p:nvSpPr>
          <p:spPr>
            <a:xfrm>
              <a:off x="4180975" y="5168725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1" y="252"/>
                  </a:moveTo>
                  <a:lnTo>
                    <a:pt x="252" y="1"/>
                  </a:ln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24" name="Google Shape;1238;p35">
              <a:extLst>
                <a:ext uri="{FF2B5EF4-FFF2-40B4-BE49-F238E27FC236}">
                  <a16:creationId xmlns:a16="http://schemas.microsoft.com/office/drawing/2014/main" id="{5D75D1FF-3084-F15E-3B83-8661CC191D8D}"/>
                </a:ext>
              </a:extLst>
            </p:cNvPr>
            <p:cNvSpPr/>
            <p:nvPr/>
          </p:nvSpPr>
          <p:spPr>
            <a:xfrm>
              <a:off x="4343350" y="4971075"/>
              <a:ext cx="18875" cy="18900"/>
            </a:xfrm>
            <a:custGeom>
              <a:avLst/>
              <a:gdLst/>
              <a:ahLst/>
              <a:cxnLst/>
              <a:rect l="l" t="t" r="r" b="b"/>
              <a:pathLst>
                <a:path w="755" h="756" extrusionOk="0">
                  <a:moveTo>
                    <a:pt x="377" y="1"/>
                  </a:moveTo>
                  <a:cubicBezTo>
                    <a:pt x="240" y="1"/>
                    <a:pt x="103" y="52"/>
                    <a:pt x="0" y="155"/>
                  </a:cubicBezTo>
                  <a:cubicBezTo>
                    <a:pt x="23" y="269"/>
                    <a:pt x="46" y="384"/>
                    <a:pt x="92" y="498"/>
                  </a:cubicBezTo>
                  <a:cubicBezTo>
                    <a:pt x="183" y="670"/>
                    <a:pt x="286" y="755"/>
                    <a:pt x="389" y="755"/>
                  </a:cubicBezTo>
                  <a:cubicBezTo>
                    <a:pt x="492" y="755"/>
                    <a:pt x="595" y="670"/>
                    <a:pt x="686" y="498"/>
                  </a:cubicBezTo>
                  <a:cubicBezTo>
                    <a:pt x="732" y="384"/>
                    <a:pt x="755" y="269"/>
                    <a:pt x="755" y="155"/>
                  </a:cubicBezTo>
                  <a:cubicBezTo>
                    <a:pt x="652" y="52"/>
                    <a:pt x="515" y="1"/>
                    <a:pt x="377" y="1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25" name="Google Shape;1239;p35">
              <a:extLst>
                <a:ext uri="{FF2B5EF4-FFF2-40B4-BE49-F238E27FC236}">
                  <a16:creationId xmlns:a16="http://schemas.microsoft.com/office/drawing/2014/main" id="{573A7DF8-B6D5-AFFD-98F6-2539AA702418}"/>
                </a:ext>
              </a:extLst>
            </p:cNvPr>
            <p:cNvSpPr/>
            <p:nvPr/>
          </p:nvSpPr>
          <p:spPr>
            <a:xfrm>
              <a:off x="4382225" y="4649350"/>
              <a:ext cx="80625" cy="155050"/>
            </a:xfrm>
            <a:custGeom>
              <a:avLst/>
              <a:gdLst/>
              <a:ahLst/>
              <a:cxnLst/>
              <a:rect l="l" t="t" r="r" b="b"/>
              <a:pathLst>
                <a:path w="3225" h="6202" extrusionOk="0">
                  <a:moveTo>
                    <a:pt x="1940" y="3450"/>
                  </a:moveTo>
                  <a:cubicBezTo>
                    <a:pt x="1991" y="3527"/>
                    <a:pt x="2062" y="3603"/>
                    <a:pt x="2137" y="3671"/>
                  </a:cubicBezTo>
                  <a:lnTo>
                    <a:pt x="2137" y="3671"/>
                  </a:lnTo>
                  <a:cubicBezTo>
                    <a:pt x="2123" y="3668"/>
                    <a:pt x="2109" y="3666"/>
                    <a:pt x="2095" y="3666"/>
                  </a:cubicBezTo>
                  <a:cubicBezTo>
                    <a:pt x="2052" y="3666"/>
                    <a:pt x="2012" y="3683"/>
                    <a:pt x="1989" y="3717"/>
                  </a:cubicBezTo>
                  <a:cubicBezTo>
                    <a:pt x="1962" y="3773"/>
                    <a:pt x="1926" y="3803"/>
                    <a:pt x="1891" y="3803"/>
                  </a:cubicBezTo>
                  <a:cubicBezTo>
                    <a:pt x="1869" y="3803"/>
                    <a:pt x="1847" y="3790"/>
                    <a:pt x="1829" y="3763"/>
                  </a:cubicBezTo>
                  <a:cubicBezTo>
                    <a:pt x="1898" y="3740"/>
                    <a:pt x="1989" y="3763"/>
                    <a:pt x="2012" y="3672"/>
                  </a:cubicBezTo>
                  <a:cubicBezTo>
                    <a:pt x="2012" y="3593"/>
                    <a:pt x="1978" y="3514"/>
                    <a:pt x="1940" y="3450"/>
                  </a:cubicBezTo>
                  <a:close/>
                  <a:moveTo>
                    <a:pt x="2792" y="0"/>
                  </a:moveTo>
                  <a:cubicBezTo>
                    <a:pt x="2717" y="0"/>
                    <a:pt x="2644" y="19"/>
                    <a:pt x="2584" y="59"/>
                  </a:cubicBezTo>
                  <a:cubicBezTo>
                    <a:pt x="2378" y="196"/>
                    <a:pt x="2172" y="333"/>
                    <a:pt x="1967" y="470"/>
                  </a:cubicBezTo>
                  <a:lnTo>
                    <a:pt x="1738" y="722"/>
                  </a:lnTo>
                  <a:cubicBezTo>
                    <a:pt x="1646" y="973"/>
                    <a:pt x="1555" y="1225"/>
                    <a:pt x="1463" y="1476"/>
                  </a:cubicBezTo>
                  <a:cubicBezTo>
                    <a:pt x="1372" y="1568"/>
                    <a:pt x="1303" y="1659"/>
                    <a:pt x="1212" y="1728"/>
                  </a:cubicBezTo>
                  <a:cubicBezTo>
                    <a:pt x="1029" y="1957"/>
                    <a:pt x="892" y="2208"/>
                    <a:pt x="800" y="2460"/>
                  </a:cubicBezTo>
                  <a:cubicBezTo>
                    <a:pt x="503" y="3146"/>
                    <a:pt x="434" y="3900"/>
                    <a:pt x="0" y="4541"/>
                  </a:cubicBezTo>
                  <a:cubicBezTo>
                    <a:pt x="23" y="4655"/>
                    <a:pt x="69" y="4746"/>
                    <a:pt x="114" y="4861"/>
                  </a:cubicBezTo>
                  <a:cubicBezTo>
                    <a:pt x="229" y="5066"/>
                    <a:pt x="389" y="5227"/>
                    <a:pt x="549" y="5387"/>
                  </a:cubicBezTo>
                  <a:lnTo>
                    <a:pt x="709" y="5478"/>
                  </a:lnTo>
                  <a:cubicBezTo>
                    <a:pt x="869" y="5501"/>
                    <a:pt x="1006" y="5547"/>
                    <a:pt x="1166" y="5615"/>
                  </a:cubicBezTo>
                  <a:cubicBezTo>
                    <a:pt x="1281" y="5730"/>
                    <a:pt x="1395" y="5844"/>
                    <a:pt x="1486" y="5981"/>
                  </a:cubicBezTo>
                  <a:cubicBezTo>
                    <a:pt x="1581" y="6108"/>
                    <a:pt x="1676" y="6202"/>
                    <a:pt x="1802" y="6202"/>
                  </a:cubicBezTo>
                  <a:cubicBezTo>
                    <a:pt x="1858" y="6202"/>
                    <a:pt x="1919" y="6183"/>
                    <a:pt x="1989" y="6141"/>
                  </a:cubicBezTo>
                  <a:cubicBezTo>
                    <a:pt x="2218" y="6004"/>
                    <a:pt x="2081" y="5775"/>
                    <a:pt x="2012" y="5592"/>
                  </a:cubicBezTo>
                  <a:cubicBezTo>
                    <a:pt x="1967" y="5409"/>
                    <a:pt x="1875" y="5227"/>
                    <a:pt x="1784" y="5044"/>
                  </a:cubicBezTo>
                  <a:cubicBezTo>
                    <a:pt x="1509" y="4746"/>
                    <a:pt x="1715" y="4632"/>
                    <a:pt x="1944" y="4518"/>
                  </a:cubicBezTo>
                  <a:cubicBezTo>
                    <a:pt x="2396" y="4247"/>
                    <a:pt x="2401" y="4243"/>
                    <a:pt x="2224" y="3736"/>
                  </a:cubicBezTo>
                  <a:lnTo>
                    <a:pt x="2224" y="3736"/>
                  </a:lnTo>
                  <a:cubicBezTo>
                    <a:pt x="2453" y="3580"/>
                    <a:pt x="2790" y="3577"/>
                    <a:pt x="2835" y="3214"/>
                  </a:cubicBezTo>
                  <a:cubicBezTo>
                    <a:pt x="2881" y="2871"/>
                    <a:pt x="2973" y="2551"/>
                    <a:pt x="2721" y="2254"/>
                  </a:cubicBezTo>
                  <a:cubicBezTo>
                    <a:pt x="2584" y="2048"/>
                    <a:pt x="2470" y="1842"/>
                    <a:pt x="2355" y="1636"/>
                  </a:cubicBezTo>
                  <a:cubicBezTo>
                    <a:pt x="2401" y="1476"/>
                    <a:pt x="2515" y="1316"/>
                    <a:pt x="2675" y="1248"/>
                  </a:cubicBezTo>
                  <a:cubicBezTo>
                    <a:pt x="2927" y="1065"/>
                    <a:pt x="3087" y="836"/>
                    <a:pt x="3156" y="539"/>
                  </a:cubicBezTo>
                  <a:cubicBezTo>
                    <a:pt x="3224" y="379"/>
                    <a:pt x="3178" y="196"/>
                    <a:pt x="3064" y="82"/>
                  </a:cubicBezTo>
                  <a:cubicBezTo>
                    <a:pt x="2987" y="30"/>
                    <a:pt x="2888" y="0"/>
                    <a:pt x="2792" y="0"/>
                  </a:cubicBezTo>
                  <a:close/>
                </a:path>
              </a:pathLst>
            </a:custGeom>
            <a:solidFill>
              <a:srgbClr val="E68D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26" name="Google Shape;1240;p35">
              <a:extLst>
                <a:ext uri="{FF2B5EF4-FFF2-40B4-BE49-F238E27FC236}">
                  <a16:creationId xmlns:a16="http://schemas.microsoft.com/office/drawing/2014/main" id="{73605551-6776-4FFD-6F02-28E670D91575}"/>
                </a:ext>
              </a:extLst>
            </p:cNvPr>
            <p:cNvSpPr/>
            <p:nvPr/>
          </p:nvSpPr>
          <p:spPr>
            <a:xfrm>
              <a:off x="4377075" y="4317075"/>
              <a:ext cx="74325" cy="206275"/>
            </a:xfrm>
            <a:custGeom>
              <a:avLst/>
              <a:gdLst/>
              <a:ahLst/>
              <a:cxnLst/>
              <a:rect l="l" t="t" r="r" b="b"/>
              <a:pathLst>
                <a:path w="2973" h="8251" extrusionOk="0">
                  <a:moveTo>
                    <a:pt x="396" y="1"/>
                  </a:moveTo>
                  <a:cubicBezTo>
                    <a:pt x="324" y="1"/>
                    <a:pt x="251" y="14"/>
                    <a:pt x="183" y="41"/>
                  </a:cubicBezTo>
                  <a:cubicBezTo>
                    <a:pt x="0" y="201"/>
                    <a:pt x="115" y="339"/>
                    <a:pt x="160" y="476"/>
                  </a:cubicBezTo>
                  <a:cubicBezTo>
                    <a:pt x="252" y="704"/>
                    <a:pt x="366" y="933"/>
                    <a:pt x="480" y="1162"/>
                  </a:cubicBezTo>
                  <a:cubicBezTo>
                    <a:pt x="595" y="1368"/>
                    <a:pt x="480" y="1551"/>
                    <a:pt x="412" y="1733"/>
                  </a:cubicBezTo>
                  <a:cubicBezTo>
                    <a:pt x="412" y="1825"/>
                    <a:pt x="412" y="1894"/>
                    <a:pt x="435" y="1962"/>
                  </a:cubicBezTo>
                  <a:cubicBezTo>
                    <a:pt x="801" y="2694"/>
                    <a:pt x="1212" y="3403"/>
                    <a:pt x="1189" y="4249"/>
                  </a:cubicBezTo>
                  <a:cubicBezTo>
                    <a:pt x="1212" y="4500"/>
                    <a:pt x="1281" y="4752"/>
                    <a:pt x="1372" y="4958"/>
                  </a:cubicBezTo>
                  <a:cubicBezTo>
                    <a:pt x="1624" y="5621"/>
                    <a:pt x="1715" y="6330"/>
                    <a:pt x="1669" y="7016"/>
                  </a:cubicBezTo>
                  <a:cubicBezTo>
                    <a:pt x="1647" y="7427"/>
                    <a:pt x="1669" y="7839"/>
                    <a:pt x="1669" y="8250"/>
                  </a:cubicBezTo>
                  <a:lnTo>
                    <a:pt x="1784" y="8250"/>
                  </a:lnTo>
                  <a:cubicBezTo>
                    <a:pt x="1810" y="8243"/>
                    <a:pt x="1846" y="8241"/>
                    <a:pt x="1885" y="8241"/>
                  </a:cubicBezTo>
                  <a:cubicBezTo>
                    <a:pt x="1924" y="8241"/>
                    <a:pt x="1967" y="8243"/>
                    <a:pt x="2007" y="8243"/>
                  </a:cubicBezTo>
                  <a:cubicBezTo>
                    <a:pt x="2170" y="8243"/>
                    <a:pt x="2302" y="8212"/>
                    <a:pt x="2058" y="7907"/>
                  </a:cubicBezTo>
                  <a:cubicBezTo>
                    <a:pt x="1944" y="7793"/>
                    <a:pt x="1921" y="7610"/>
                    <a:pt x="1990" y="7450"/>
                  </a:cubicBezTo>
                  <a:cubicBezTo>
                    <a:pt x="2050" y="7365"/>
                    <a:pt x="2130" y="7338"/>
                    <a:pt x="2215" y="7338"/>
                  </a:cubicBezTo>
                  <a:cubicBezTo>
                    <a:pt x="2291" y="7338"/>
                    <a:pt x="2371" y="7360"/>
                    <a:pt x="2447" y="7381"/>
                  </a:cubicBezTo>
                  <a:cubicBezTo>
                    <a:pt x="2584" y="7427"/>
                    <a:pt x="2767" y="7473"/>
                    <a:pt x="2904" y="7496"/>
                  </a:cubicBezTo>
                  <a:cubicBezTo>
                    <a:pt x="2973" y="7107"/>
                    <a:pt x="2721" y="6787"/>
                    <a:pt x="2607" y="6467"/>
                  </a:cubicBezTo>
                  <a:cubicBezTo>
                    <a:pt x="2516" y="6147"/>
                    <a:pt x="2630" y="5735"/>
                    <a:pt x="2630" y="5369"/>
                  </a:cubicBezTo>
                  <a:cubicBezTo>
                    <a:pt x="2630" y="5209"/>
                    <a:pt x="2561" y="5049"/>
                    <a:pt x="2493" y="4912"/>
                  </a:cubicBezTo>
                  <a:cubicBezTo>
                    <a:pt x="2355" y="4638"/>
                    <a:pt x="2287" y="4295"/>
                    <a:pt x="2058" y="4157"/>
                  </a:cubicBezTo>
                  <a:cubicBezTo>
                    <a:pt x="1624" y="3883"/>
                    <a:pt x="2127" y="3586"/>
                    <a:pt x="1944" y="3311"/>
                  </a:cubicBezTo>
                  <a:cubicBezTo>
                    <a:pt x="1578" y="2671"/>
                    <a:pt x="1326" y="1939"/>
                    <a:pt x="1258" y="1208"/>
                  </a:cubicBezTo>
                  <a:cubicBezTo>
                    <a:pt x="1166" y="842"/>
                    <a:pt x="1029" y="522"/>
                    <a:pt x="846" y="201"/>
                  </a:cubicBezTo>
                  <a:cubicBezTo>
                    <a:pt x="734" y="73"/>
                    <a:pt x="565" y="1"/>
                    <a:pt x="396" y="1"/>
                  </a:cubicBezTo>
                  <a:close/>
                </a:path>
              </a:pathLst>
            </a:custGeom>
            <a:solidFill>
              <a:srgbClr val="D564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27" name="Google Shape;1241;p35">
              <a:extLst>
                <a:ext uri="{FF2B5EF4-FFF2-40B4-BE49-F238E27FC236}">
                  <a16:creationId xmlns:a16="http://schemas.microsoft.com/office/drawing/2014/main" id="{C7EE44D0-9FC8-B6E5-4120-C63FE53C3268}"/>
                </a:ext>
              </a:extLst>
            </p:cNvPr>
            <p:cNvSpPr/>
            <p:nvPr/>
          </p:nvSpPr>
          <p:spPr>
            <a:xfrm>
              <a:off x="4359350" y="4764325"/>
              <a:ext cx="45175" cy="94725"/>
            </a:xfrm>
            <a:custGeom>
              <a:avLst/>
              <a:gdLst/>
              <a:ahLst/>
              <a:cxnLst/>
              <a:rect l="l" t="t" r="r" b="b"/>
              <a:pathLst>
                <a:path w="1807" h="3789" extrusionOk="0">
                  <a:moveTo>
                    <a:pt x="868" y="1"/>
                  </a:moveTo>
                  <a:cubicBezTo>
                    <a:pt x="822" y="1"/>
                    <a:pt x="776" y="11"/>
                    <a:pt x="732" y="33"/>
                  </a:cubicBezTo>
                  <a:lnTo>
                    <a:pt x="618" y="124"/>
                  </a:lnTo>
                  <a:cubicBezTo>
                    <a:pt x="572" y="353"/>
                    <a:pt x="252" y="650"/>
                    <a:pt x="572" y="788"/>
                  </a:cubicBezTo>
                  <a:cubicBezTo>
                    <a:pt x="1052" y="971"/>
                    <a:pt x="984" y="1199"/>
                    <a:pt x="801" y="1542"/>
                  </a:cubicBezTo>
                  <a:cubicBezTo>
                    <a:pt x="663" y="1748"/>
                    <a:pt x="481" y="1931"/>
                    <a:pt x="366" y="2137"/>
                  </a:cubicBezTo>
                  <a:cubicBezTo>
                    <a:pt x="275" y="2343"/>
                    <a:pt x="503" y="2663"/>
                    <a:pt x="138" y="2800"/>
                  </a:cubicBezTo>
                  <a:cubicBezTo>
                    <a:pt x="23" y="2823"/>
                    <a:pt x="0" y="3006"/>
                    <a:pt x="92" y="3120"/>
                  </a:cubicBezTo>
                  <a:cubicBezTo>
                    <a:pt x="183" y="3211"/>
                    <a:pt x="275" y="3303"/>
                    <a:pt x="343" y="3394"/>
                  </a:cubicBezTo>
                  <a:cubicBezTo>
                    <a:pt x="448" y="3563"/>
                    <a:pt x="553" y="3789"/>
                    <a:pt x="747" y="3789"/>
                  </a:cubicBezTo>
                  <a:cubicBezTo>
                    <a:pt x="764" y="3789"/>
                    <a:pt x="782" y="3787"/>
                    <a:pt x="801" y="3783"/>
                  </a:cubicBezTo>
                  <a:cubicBezTo>
                    <a:pt x="1121" y="3715"/>
                    <a:pt x="869" y="3463"/>
                    <a:pt x="892" y="3280"/>
                  </a:cubicBezTo>
                  <a:cubicBezTo>
                    <a:pt x="915" y="2983"/>
                    <a:pt x="1029" y="2617"/>
                    <a:pt x="1281" y="2525"/>
                  </a:cubicBezTo>
                  <a:cubicBezTo>
                    <a:pt x="1807" y="2365"/>
                    <a:pt x="1670" y="2000"/>
                    <a:pt x="1624" y="1657"/>
                  </a:cubicBezTo>
                  <a:cubicBezTo>
                    <a:pt x="1601" y="1405"/>
                    <a:pt x="1624" y="1153"/>
                    <a:pt x="1624" y="902"/>
                  </a:cubicBezTo>
                  <a:lnTo>
                    <a:pt x="1624" y="879"/>
                  </a:lnTo>
                  <a:cubicBezTo>
                    <a:pt x="1418" y="650"/>
                    <a:pt x="1304" y="376"/>
                    <a:pt x="1121" y="124"/>
                  </a:cubicBezTo>
                  <a:cubicBezTo>
                    <a:pt x="1059" y="47"/>
                    <a:pt x="965" y="1"/>
                    <a:pt x="868" y="1"/>
                  </a:cubicBezTo>
                  <a:close/>
                </a:path>
              </a:pathLst>
            </a:custGeom>
            <a:solidFill>
              <a:srgbClr val="E68D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28" name="Google Shape;1242;p35">
              <a:extLst>
                <a:ext uri="{FF2B5EF4-FFF2-40B4-BE49-F238E27FC236}">
                  <a16:creationId xmlns:a16="http://schemas.microsoft.com/office/drawing/2014/main" id="{BE7AB2BA-248C-EE90-C028-FDF3CB5465AF}"/>
                </a:ext>
              </a:extLst>
            </p:cNvPr>
            <p:cNvSpPr/>
            <p:nvPr/>
          </p:nvSpPr>
          <p:spPr>
            <a:xfrm>
              <a:off x="4335325" y="4792575"/>
              <a:ext cx="17750" cy="113225"/>
            </a:xfrm>
            <a:custGeom>
              <a:avLst/>
              <a:gdLst/>
              <a:ahLst/>
              <a:cxnLst/>
              <a:rect l="l" t="t" r="r" b="b"/>
              <a:pathLst>
                <a:path w="710" h="4529" extrusionOk="0">
                  <a:moveTo>
                    <a:pt x="573" y="1"/>
                  </a:moveTo>
                  <a:lnTo>
                    <a:pt x="573" y="1"/>
                  </a:lnTo>
                  <a:cubicBezTo>
                    <a:pt x="230" y="252"/>
                    <a:pt x="321" y="732"/>
                    <a:pt x="70" y="1007"/>
                  </a:cubicBezTo>
                  <a:cubicBezTo>
                    <a:pt x="1" y="2104"/>
                    <a:pt x="344" y="3156"/>
                    <a:pt x="390" y="4231"/>
                  </a:cubicBezTo>
                  <a:cubicBezTo>
                    <a:pt x="390" y="4345"/>
                    <a:pt x="504" y="4437"/>
                    <a:pt x="573" y="4528"/>
                  </a:cubicBezTo>
                  <a:cubicBezTo>
                    <a:pt x="618" y="4437"/>
                    <a:pt x="710" y="4300"/>
                    <a:pt x="710" y="4208"/>
                  </a:cubicBezTo>
                  <a:cubicBezTo>
                    <a:pt x="618" y="3522"/>
                    <a:pt x="687" y="2836"/>
                    <a:pt x="618" y="2173"/>
                  </a:cubicBezTo>
                  <a:cubicBezTo>
                    <a:pt x="550" y="1464"/>
                    <a:pt x="550" y="732"/>
                    <a:pt x="573" y="1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29" name="Google Shape;1243;p35">
              <a:extLst>
                <a:ext uri="{FF2B5EF4-FFF2-40B4-BE49-F238E27FC236}">
                  <a16:creationId xmlns:a16="http://schemas.microsoft.com/office/drawing/2014/main" id="{BB66089A-4D1F-EF7E-99D8-5FEE5A27FAE2}"/>
                </a:ext>
              </a:extLst>
            </p:cNvPr>
            <p:cNvSpPr/>
            <p:nvPr/>
          </p:nvSpPr>
          <p:spPr>
            <a:xfrm>
              <a:off x="4342775" y="4911475"/>
              <a:ext cx="24600" cy="63500"/>
            </a:xfrm>
            <a:custGeom>
              <a:avLst/>
              <a:gdLst/>
              <a:ahLst/>
              <a:cxnLst/>
              <a:rect l="l" t="t" r="r" b="b"/>
              <a:pathLst>
                <a:path w="984" h="2540" extrusionOk="0">
                  <a:moveTo>
                    <a:pt x="275" y="1"/>
                  </a:moveTo>
                  <a:cubicBezTo>
                    <a:pt x="92" y="184"/>
                    <a:pt x="0" y="435"/>
                    <a:pt x="46" y="687"/>
                  </a:cubicBezTo>
                  <a:cubicBezTo>
                    <a:pt x="46" y="1304"/>
                    <a:pt x="23" y="1922"/>
                    <a:pt x="23" y="2539"/>
                  </a:cubicBezTo>
                  <a:lnTo>
                    <a:pt x="778" y="2539"/>
                  </a:lnTo>
                  <a:cubicBezTo>
                    <a:pt x="778" y="2288"/>
                    <a:pt x="686" y="2059"/>
                    <a:pt x="526" y="1876"/>
                  </a:cubicBezTo>
                  <a:cubicBezTo>
                    <a:pt x="343" y="1693"/>
                    <a:pt x="458" y="1510"/>
                    <a:pt x="526" y="1304"/>
                  </a:cubicBezTo>
                  <a:cubicBezTo>
                    <a:pt x="595" y="1098"/>
                    <a:pt x="983" y="1236"/>
                    <a:pt x="915" y="961"/>
                  </a:cubicBezTo>
                  <a:cubicBezTo>
                    <a:pt x="869" y="801"/>
                    <a:pt x="640" y="710"/>
                    <a:pt x="480" y="573"/>
                  </a:cubicBezTo>
                  <a:cubicBezTo>
                    <a:pt x="343" y="412"/>
                    <a:pt x="275" y="207"/>
                    <a:pt x="275" y="1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30" name="Google Shape;1244;p35">
              <a:extLst>
                <a:ext uri="{FF2B5EF4-FFF2-40B4-BE49-F238E27FC236}">
                  <a16:creationId xmlns:a16="http://schemas.microsoft.com/office/drawing/2014/main" id="{5C177587-96B8-3836-C9F2-CC86C9D01F50}"/>
                </a:ext>
              </a:extLst>
            </p:cNvPr>
            <p:cNvSpPr/>
            <p:nvPr/>
          </p:nvSpPr>
          <p:spPr>
            <a:xfrm>
              <a:off x="4355350" y="4717700"/>
              <a:ext cx="40025" cy="56600"/>
            </a:xfrm>
            <a:custGeom>
              <a:avLst/>
              <a:gdLst/>
              <a:ahLst/>
              <a:cxnLst/>
              <a:rect l="l" t="t" r="r" b="b"/>
              <a:pathLst>
                <a:path w="1601" h="2264" extrusionOk="0">
                  <a:moveTo>
                    <a:pt x="1532" y="0"/>
                  </a:moveTo>
                  <a:cubicBezTo>
                    <a:pt x="1258" y="23"/>
                    <a:pt x="1006" y="114"/>
                    <a:pt x="801" y="274"/>
                  </a:cubicBezTo>
                  <a:lnTo>
                    <a:pt x="778" y="274"/>
                  </a:lnTo>
                  <a:cubicBezTo>
                    <a:pt x="686" y="343"/>
                    <a:pt x="618" y="435"/>
                    <a:pt x="549" y="526"/>
                  </a:cubicBezTo>
                  <a:cubicBezTo>
                    <a:pt x="275" y="800"/>
                    <a:pt x="389" y="1281"/>
                    <a:pt x="23" y="1532"/>
                  </a:cubicBezTo>
                  <a:lnTo>
                    <a:pt x="23" y="1784"/>
                  </a:lnTo>
                  <a:cubicBezTo>
                    <a:pt x="23" y="1944"/>
                    <a:pt x="23" y="2104"/>
                    <a:pt x="0" y="2264"/>
                  </a:cubicBezTo>
                  <a:lnTo>
                    <a:pt x="778" y="2012"/>
                  </a:lnTo>
                  <a:cubicBezTo>
                    <a:pt x="1304" y="1509"/>
                    <a:pt x="1235" y="732"/>
                    <a:pt x="1601" y="160"/>
                  </a:cubicBezTo>
                  <a:cubicBezTo>
                    <a:pt x="1578" y="114"/>
                    <a:pt x="1555" y="46"/>
                    <a:pt x="1532" y="0"/>
                  </a:cubicBez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31" name="Google Shape;1245;p35">
              <a:extLst>
                <a:ext uri="{FF2B5EF4-FFF2-40B4-BE49-F238E27FC236}">
                  <a16:creationId xmlns:a16="http://schemas.microsoft.com/office/drawing/2014/main" id="{2183D4E7-7284-F9E0-F3BE-009B8F517947}"/>
                </a:ext>
              </a:extLst>
            </p:cNvPr>
            <p:cNvSpPr/>
            <p:nvPr/>
          </p:nvSpPr>
          <p:spPr>
            <a:xfrm>
              <a:off x="4430800" y="4605075"/>
              <a:ext cx="7450" cy="12600"/>
            </a:xfrm>
            <a:custGeom>
              <a:avLst/>
              <a:gdLst/>
              <a:ahLst/>
              <a:cxnLst/>
              <a:rect l="l" t="t" r="r" b="b"/>
              <a:pathLst>
                <a:path w="298" h="504" extrusionOk="0">
                  <a:moveTo>
                    <a:pt x="24" y="0"/>
                  </a:moveTo>
                  <a:cubicBezTo>
                    <a:pt x="1" y="206"/>
                    <a:pt x="92" y="389"/>
                    <a:pt x="275" y="503"/>
                  </a:cubicBezTo>
                  <a:cubicBezTo>
                    <a:pt x="298" y="298"/>
                    <a:pt x="206" y="92"/>
                    <a:pt x="24" y="0"/>
                  </a:cubicBezTo>
                  <a:close/>
                </a:path>
              </a:pathLst>
            </a:custGeom>
            <a:solidFill>
              <a:srgbClr val="BF5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32" name="Google Shape;1246;p35">
              <a:extLst>
                <a:ext uri="{FF2B5EF4-FFF2-40B4-BE49-F238E27FC236}">
                  <a16:creationId xmlns:a16="http://schemas.microsoft.com/office/drawing/2014/main" id="{1FA0C22E-CB6A-0FEE-718E-51778E1767FB}"/>
                </a:ext>
              </a:extLst>
            </p:cNvPr>
            <p:cNvSpPr/>
            <p:nvPr/>
          </p:nvSpPr>
          <p:spPr>
            <a:xfrm>
              <a:off x="3779675" y="5313175"/>
              <a:ext cx="18900" cy="5800"/>
            </a:xfrm>
            <a:custGeom>
              <a:avLst/>
              <a:gdLst/>
              <a:ahLst/>
              <a:cxnLst/>
              <a:rect l="l" t="t" r="r" b="b"/>
              <a:pathLst>
                <a:path w="756" h="232" extrusionOk="0">
                  <a:moveTo>
                    <a:pt x="478" y="1"/>
                  </a:moveTo>
                  <a:cubicBezTo>
                    <a:pt x="295" y="1"/>
                    <a:pt x="123" y="31"/>
                    <a:pt x="1" y="214"/>
                  </a:cubicBezTo>
                  <a:cubicBezTo>
                    <a:pt x="92" y="222"/>
                    <a:pt x="186" y="232"/>
                    <a:pt x="278" y="232"/>
                  </a:cubicBezTo>
                  <a:cubicBezTo>
                    <a:pt x="460" y="232"/>
                    <a:pt x="633" y="191"/>
                    <a:pt x="755" y="8"/>
                  </a:cubicBezTo>
                  <a:cubicBezTo>
                    <a:pt x="664" y="8"/>
                    <a:pt x="570" y="1"/>
                    <a:pt x="478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33" name="Google Shape;1247;p35">
              <a:extLst>
                <a:ext uri="{FF2B5EF4-FFF2-40B4-BE49-F238E27FC236}">
                  <a16:creationId xmlns:a16="http://schemas.microsoft.com/office/drawing/2014/main" id="{BF24EC44-2040-27E3-127E-CCDC67FF0A3B}"/>
                </a:ext>
              </a:extLst>
            </p:cNvPr>
            <p:cNvSpPr/>
            <p:nvPr/>
          </p:nvSpPr>
          <p:spPr>
            <a:xfrm>
              <a:off x="3798550" y="5306800"/>
              <a:ext cx="13175" cy="6600"/>
            </a:xfrm>
            <a:custGeom>
              <a:avLst/>
              <a:gdLst/>
              <a:ahLst/>
              <a:cxnLst/>
              <a:rect l="l" t="t" r="r" b="b"/>
              <a:pathLst>
                <a:path w="527" h="264" extrusionOk="0">
                  <a:moveTo>
                    <a:pt x="422" y="0"/>
                  </a:moveTo>
                  <a:cubicBezTo>
                    <a:pt x="253" y="0"/>
                    <a:pt x="95" y="92"/>
                    <a:pt x="0" y="263"/>
                  </a:cubicBezTo>
                  <a:cubicBezTo>
                    <a:pt x="206" y="263"/>
                    <a:pt x="389" y="172"/>
                    <a:pt x="526" y="12"/>
                  </a:cubicBezTo>
                  <a:cubicBezTo>
                    <a:pt x="491" y="4"/>
                    <a:pt x="457" y="0"/>
                    <a:pt x="422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34" name="Google Shape;1248;p35">
              <a:extLst>
                <a:ext uri="{FF2B5EF4-FFF2-40B4-BE49-F238E27FC236}">
                  <a16:creationId xmlns:a16="http://schemas.microsoft.com/office/drawing/2014/main" id="{8710574F-A554-A431-F8BF-B2D08FBD597F}"/>
                </a:ext>
              </a:extLst>
            </p:cNvPr>
            <p:cNvSpPr/>
            <p:nvPr/>
          </p:nvSpPr>
          <p:spPr>
            <a:xfrm>
              <a:off x="3685350" y="5313375"/>
              <a:ext cx="11450" cy="18300"/>
            </a:xfrm>
            <a:custGeom>
              <a:avLst/>
              <a:gdLst/>
              <a:ahLst/>
              <a:cxnLst/>
              <a:rect l="l" t="t" r="r" b="b"/>
              <a:pathLst>
                <a:path w="458" h="732" extrusionOk="0">
                  <a:moveTo>
                    <a:pt x="1" y="0"/>
                  </a:moveTo>
                  <a:lnTo>
                    <a:pt x="1" y="732"/>
                  </a:lnTo>
                  <a:cubicBezTo>
                    <a:pt x="115" y="618"/>
                    <a:pt x="206" y="526"/>
                    <a:pt x="298" y="389"/>
                  </a:cubicBezTo>
                  <a:cubicBezTo>
                    <a:pt x="458" y="92"/>
                    <a:pt x="298" y="0"/>
                    <a:pt x="1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35" name="Google Shape;1249;p35">
              <a:extLst>
                <a:ext uri="{FF2B5EF4-FFF2-40B4-BE49-F238E27FC236}">
                  <a16:creationId xmlns:a16="http://schemas.microsoft.com/office/drawing/2014/main" id="{679A99F9-02CB-22B9-8521-F2EA147881BD}"/>
                </a:ext>
              </a:extLst>
            </p:cNvPr>
            <p:cNvSpPr/>
            <p:nvPr/>
          </p:nvSpPr>
          <p:spPr>
            <a:xfrm>
              <a:off x="3735650" y="5319650"/>
              <a:ext cx="12600" cy="4525"/>
            </a:xfrm>
            <a:custGeom>
              <a:avLst/>
              <a:gdLst/>
              <a:ahLst/>
              <a:cxnLst/>
              <a:rect l="l" t="t" r="r" b="b"/>
              <a:pathLst>
                <a:path w="504" h="181" extrusionOk="0">
                  <a:moveTo>
                    <a:pt x="1" y="1"/>
                  </a:moveTo>
                  <a:cubicBezTo>
                    <a:pt x="79" y="123"/>
                    <a:pt x="163" y="181"/>
                    <a:pt x="246" y="181"/>
                  </a:cubicBezTo>
                  <a:cubicBezTo>
                    <a:pt x="334" y="181"/>
                    <a:pt x="422" y="118"/>
                    <a:pt x="504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36" name="Google Shape;1250;p35">
              <a:extLst>
                <a:ext uri="{FF2B5EF4-FFF2-40B4-BE49-F238E27FC236}">
                  <a16:creationId xmlns:a16="http://schemas.microsoft.com/office/drawing/2014/main" id="{67C9C8DA-51E4-27CF-0755-C1BA486491DF}"/>
                </a:ext>
              </a:extLst>
            </p:cNvPr>
            <p:cNvSpPr/>
            <p:nvPr/>
          </p:nvSpPr>
          <p:spPr>
            <a:xfrm>
              <a:off x="3754525" y="5319650"/>
              <a:ext cx="6300" cy="2600"/>
            </a:xfrm>
            <a:custGeom>
              <a:avLst/>
              <a:gdLst/>
              <a:ahLst/>
              <a:cxnLst/>
              <a:rect l="l" t="t" r="r" b="b"/>
              <a:pathLst>
                <a:path w="252" h="104" extrusionOk="0">
                  <a:moveTo>
                    <a:pt x="0" y="1"/>
                  </a:moveTo>
                  <a:cubicBezTo>
                    <a:pt x="46" y="69"/>
                    <a:pt x="92" y="104"/>
                    <a:pt x="135" y="104"/>
                  </a:cubicBezTo>
                  <a:cubicBezTo>
                    <a:pt x="178" y="104"/>
                    <a:pt x="218" y="69"/>
                    <a:pt x="252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37" name="Google Shape;1251;p35">
              <a:extLst>
                <a:ext uri="{FF2B5EF4-FFF2-40B4-BE49-F238E27FC236}">
                  <a16:creationId xmlns:a16="http://schemas.microsoft.com/office/drawing/2014/main" id="{A3ABA3C6-CE22-CDF5-1FA6-20EC74E4D9D3}"/>
                </a:ext>
              </a:extLst>
            </p:cNvPr>
            <p:cNvSpPr/>
            <p:nvPr/>
          </p:nvSpPr>
          <p:spPr>
            <a:xfrm>
              <a:off x="3108550" y="4912050"/>
              <a:ext cx="57175" cy="56650"/>
            </a:xfrm>
            <a:custGeom>
              <a:avLst/>
              <a:gdLst/>
              <a:ahLst/>
              <a:cxnLst/>
              <a:rect l="l" t="t" r="r" b="b"/>
              <a:pathLst>
                <a:path w="2287" h="2266" extrusionOk="0">
                  <a:moveTo>
                    <a:pt x="297" y="1"/>
                  </a:moveTo>
                  <a:cubicBezTo>
                    <a:pt x="183" y="252"/>
                    <a:pt x="0" y="481"/>
                    <a:pt x="297" y="778"/>
                  </a:cubicBezTo>
                  <a:cubicBezTo>
                    <a:pt x="709" y="1167"/>
                    <a:pt x="1212" y="1487"/>
                    <a:pt x="1486" y="2013"/>
                  </a:cubicBezTo>
                  <a:cubicBezTo>
                    <a:pt x="1624" y="2248"/>
                    <a:pt x="1912" y="2265"/>
                    <a:pt x="2164" y="2265"/>
                  </a:cubicBezTo>
                  <a:cubicBezTo>
                    <a:pt x="2207" y="2265"/>
                    <a:pt x="2248" y="2265"/>
                    <a:pt x="2287" y="2265"/>
                  </a:cubicBezTo>
                  <a:cubicBezTo>
                    <a:pt x="1875" y="1716"/>
                    <a:pt x="1464" y="1167"/>
                    <a:pt x="1029" y="641"/>
                  </a:cubicBezTo>
                  <a:cubicBezTo>
                    <a:pt x="800" y="412"/>
                    <a:pt x="549" y="184"/>
                    <a:pt x="297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38" name="Google Shape;1252;p35">
              <a:extLst>
                <a:ext uri="{FF2B5EF4-FFF2-40B4-BE49-F238E27FC236}">
                  <a16:creationId xmlns:a16="http://schemas.microsoft.com/office/drawing/2014/main" id="{35B63CED-C504-4FD6-9FEE-6289EF7CA02E}"/>
                </a:ext>
              </a:extLst>
            </p:cNvPr>
            <p:cNvSpPr/>
            <p:nvPr/>
          </p:nvSpPr>
          <p:spPr>
            <a:xfrm>
              <a:off x="3170850" y="4980650"/>
              <a:ext cx="13175" cy="13175"/>
            </a:xfrm>
            <a:custGeom>
              <a:avLst/>
              <a:gdLst/>
              <a:ahLst/>
              <a:cxnLst/>
              <a:rect l="l" t="t" r="r" b="b"/>
              <a:pathLst>
                <a:path w="527" h="527" extrusionOk="0">
                  <a:moveTo>
                    <a:pt x="46" y="1"/>
                  </a:moveTo>
                  <a:lnTo>
                    <a:pt x="46" y="1"/>
                  </a:lnTo>
                  <a:cubicBezTo>
                    <a:pt x="1" y="298"/>
                    <a:pt x="229" y="527"/>
                    <a:pt x="527" y="527"/>
                  </a:cubicBezTo>
                  <a:cubicBezTo>
                    <a:pt x="435" y="275"/>
                    <a:pt x="275" y="92"/>
                    <a:pt x="46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39" name="Google Shape;1253;p35">
              <a:extLst>
                <a:ext uri="{FF2B5EF4-FFF2-40B4-BE49-F238E27FC236}">
                  <a16:creationId xmlns:a16="http://schemas.microsoft.com/office/drawing/2014/main" id="{2155048F-A694-7413-20D8-329C39C5D767}"/>
                </a:ext>
              </a:extLst>
            </p:cNvPr>
            <p:cNvSpPr/>
            <p:nvPr/>
          </p:nvSpPr>
          <p:spPr>
            <a:xfrm>
              <a:off x="3165700" y="4968075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252" y="1"/>
                  </a:moveTo>
                  <a:lnTo>
                    <a:pt x="1" y="24"/>
                  </a:lnTo>
                  <a:lnTo>
                    <a:pt x="252" y="252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40" name="Google Shape;1254;p35">
              <a:extLst>
                <a:ext uri="{FF2B5EF4-FFF2-40B4-BE49-F238E27FC236}">
                  <a16:creationId xmlns:a16="http://schemas.microsoft.com/office/drawing/2014/main" id="{9CE0F940-3D12-25AF-7F5C-39817536708A}"/>
                </a:ext>
              </a:extLst>
            </p:cNvPr>
            <p:cNvSpPr/>
            <p:nvPr/>
          </p:nvSpPr>
          <p:spPr>
            <a:xfrm>
              <a:off x="3321775" y="5169300"/>
              <a:ext cx="6875" cy="5750"/>
            </a:xfrm>
            <a:custGeom>
              <a:avLst/>
              <a:gdLst/>
              <a:ahLst/>
              <a:cxnLst/>
              <a:rect l="l" t="t" r="r" b="b"/>
              <a:pathLst>
                <a:path w="275" h="230" extrusionOk="0">
                  <a:moveTo>
                    <a:pt x="0" y="1"/>
                  </a:moveTo>
                  <a:lnTo>
                    <a:pt x="275" y="229"/>
                  </a:ln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41" name="Google Shape;1255;p35">
              <a:extLst>
                <a:ext uri="{FF2B5EF4-FFF2-40B4-BE49-F238E27FC236}">
                  <a16:creationId xmlns:a16="http://schemas.microsoft.com/office/drawing/2014/main" id="{919BE744-ED30-D0A0-2627-7D012F049512}"/>
                </a:ext>
              </a:extLst>
            </p:cNvPr>
            <p:cNvSpPr/>
            <p:nvPr/>
          </p:nvSpPr>
          <p:spPr>
            <a:xfrm>
              <a:off x="3065675" y="4830300"/>
              <a:ext cx="5725" cy="6325"/>
            </a:xfrm>
            <a:custGeom>
              <a:avLst/>
              <a:gdLst/>
              <a:ahLst/>
              <a:cxnLst/>
              <a:rect l="l" t="t" r="r" b="b"/>
              <a:pathLst>
                <a:path w="229" h="253" extrusionOk="0">
                  <a:moveTo>
                    <a:pt x="229" y="252"/>
                  </a:moveTo>
                  <a:cubicBezTo>
                    <a:pt x="137" y="184"/>
                    <a:pt x="69" y="92"/>
                    <a:pt x="0" y="1"/>
                  </a:cubicBezTo>
                  <a:cubicBezTo>
                    <a:pt x="69" y="92"/>
                    <a:pt x="137" y="184"/>
                    <a:pt x="229" y="252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42" name="Google Shape;1256;p35">
              <a:extLst>
                <a:ext uri="{FF2B5EF4-FFF2-40B4-BE49-F238E27FC236}">
                  <a16:creationId xmlns:a16="http://schemas.microsoft.com/office/drawing/2014/main" id="{5CB5DF9B-9E4A-B13D-90A9-F84C8DC599FD}"/>
                </a:ext>
              </a:extLst>
            </p:cNvPr>
            <p:cNvSpPr/>
            <p:nvPr/>
          </p:nvSpPr>
          <p:spPr>
            <a:xfrm>
              <a:off x="3616175" y="5288225"/>
              <a:ext cx="6900" cy="6300"/>
            </a:xfrm>
            <a:custGeom>
              <a:avLst/>
              <a:gdLst/>
              <a:ahLst/>
              <a:cxnLst/>
              <a:rect l="l" t="t" r="r" b="b"/>
              <a:pathLst>
                <a:path w="276" h="252" extrusionOk="0">
                  <a:moveTo>
                    <a:pt x="1" y="0"/>
                  </a:moveTo>
                  <a:lnTo>
                    <a:pt x="275" y="252"/>
                  </a:lnTo>
                  <a:cubicBezTo>
                    <a:pt x="229" y="114"/>
                    <a:pt x="138" y="23"/>
                    <a:pt x="1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43" name="Google Shape;1257;p35">
              <a:extLst>
                <a:ext uri="{FF2B5EF4-FFF2-40B4-BE49-F238E27FC236}">
                  <a16:creationId xmlns:a16="http://schemas.microsoft.com/office/drawing/2014/main" id="{560FAF1D-C1D5-68B0-11CA-DACFEAD3A18A}"/>
                </a:ext>
              </a:extLst>
            </p:cNvPr>
            <p:cNvSpPr/>
            <p:nvPr/>
          </p:nvSpPr>
          <p:spPr>
            <a:xfrm>
              <a:off x="3623050" y="5294500"/>
              <a:ext cx="6300" cy="5750"/>
            </a:xfrm>
            <a:custGeom>
              <a:avLst/>
              <a:gdLst/>
              <a:ahLst/>
              <a:cxnLst/>
              <a:rect l="l" t="t" r="r" b="b"/>
              <a:pathLst>
                <a:path w="252" h="230" extrusionOk="0">
                  <a:moveTo>
                    <a:pt x="0" y="1"/>
                  </a:moveTo>
                  <a:lnTo>
                    <a:pt x="252" y="229"/>
                  </a:ln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44" name="Google Shape;1258;p35">
              <a:extLst>
                <a:ext uri="{FF2B5EF4-FFF2-40B4-BE49-F238E27FC236}">
                  <a16:creationId xmlns:a16="http://schemas.microsoft.com/office/drawing/2014/main" id="{650001FB-EAD2-5CC1-5894-50C97CB05B09}"/>
                </a:ext>
              </a:extLst>
            </p:cNvPr>
            <p:cNvSpPr/>
            <p:nvPr/>
          </p:nvSpPr>
          <p:spPr>
            <a:xfrm>
              <a:off x="3422375" y="5237825"/>
              <a:ext cx="12600" cy="6125"/>
            </a:xfrm>
            <a:custGeom>
              <a:avLst/>
              <a:gdLst/>
              <a:ahLst/>
              <a:cxnLst/>
              <a:rect l="l" t="t" r="r" b="b"/>
              <a:pathLst>
                <a:path w="504" h="245" extrusionOk="0">
                  <a:moveTo>
                    <a:pt x="64" y="0"/>
                  </a:moveTo>
                  <a:cubicBezTo>
                    <a:pt x="43" y="0"/>
                    <a:pt x="22" y="1"/>
                    <a:pt x="1" y="4"/>
                  </a:cubicBezTo>
                  <a:cubicBezTo>
                    <a:pt x="96" y="155"/>
                    <a:pt x="253" y="244"/>
                    <a:pt x="408" y="244"/>
                  </a:cubicBezTo>
                  <a:cubicBezTo>
                    <a:pt x="441" y="244"/>
                    <a:pt x="473" y="240"/>
                    <a:pt x="504" y="232"/>
                  </a:cubicBezTo>
                  <a:cubicBezTo>
                    <a:pt x="422" y="89"/>
                    <a:pt x="248" y="0"/>
                    <a:pt x="64" y="0"/>
                  </a:cubicBezTo>
                  <a:close/>
                </a:path>
              </a:pathLst>
            </a:custGeom>
            <a:solidFill>
              <a:srgbClr val="BB39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45" name="Google Shape;1259;p35">
              <a:extLst>
                <a:ext uri="{FF2B5EF4-FFF2-40B4-BE49-F238E27FC236}">
                  <a16:creationId xmlns:a16="http://schemas.microsoft.com/office/drawing/2014/main" id="{5F85A0F7-48D9-561D-F666-83E2E06709A7}"/>
                </a:ext>
              </a:extLst>
            </p:cNvPr>
            <p:cNvSpPr/>
            <p:nvPr/>
          </p:nvSpPr>
          <p:spPr>
            <a:xfrm>
              <a:off x="4316475" y="4210050"/>
              <a:ext cx="26900" cy="33950"/>
            </a:xfrm>
            <a:custGeom>
              <a:avLst/>
              <a:gdLst/>
              <a:ahLst/>
              <a:cxnLst/>
              <a:rect l="l" t="t" r="r" b="b"/>
              <a:pathLst>
                <a:path w="1076" h="1358" extrusionOk="0">
                  <a:moveTo>
                    <a:pt x="92" y="1"/>
                  </a:moveTo>
                  <a:lnTo>
                    <a:pt x="92" y="1"/>
                  </a:lnTo>
                  <a:cubicBezTo>
                    <a:pt x="0" y="549"/>
                    <a:pt x="343" y="892"/>
                    <a:pt x="641" y="1281"/>
                  </a:cubicBezTo>
                  <a:cubicBezTo>
                    <a:pt x="673" y="1338"/>
                    <a:pt x="718" y="1358"/>
                    <a:pt x="769" y="1358"/>
                  </a:cubicBezTo>
                  <a:cubicBezTo>
                    <a:pt x="860" y="1358"/>
                    <a:pt x="972" y="1296"/>
                    <a:pt x="1075" y="1281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46" name="Google Shape;1260;p35">
              <a:extLst>
                <a:ext uri="{FF2B5EF4-FFF2-40B4-BE49-F238E27FC236}">
                  <a16:creationId xmlns:a16="http://schemas.microsoft.com/office/drawing/2014/main" id="{3A5A2908-5C25-9091-6123-9D6D48CE0D11}"/>
                </a:ext>
              </a:extLst>
            </p:cNvPr>
            <p:cNvSpPr/>
            <p:nvPr/>
          </p:nvSpPr>
          <p:spPr>
            <a:xfrm>
              <a:off x="4299325" y="4185475"/>
              <a:ext cx="19450" cy="24600"/>
            </a:xfrm>
            <a:custGeom>
              <a:avLst/>
              <a:gdLst/>
              <a:ahLst/>
              <a:cxnLst/>
              <a:rect l="l" t="t" r="r" b="b"/>
              <a:pathLst>
                <a:path w="778" h="984" extrusionOk="0">
                  <a:moveTo>
                    <a:pt x="23" y="0"/>
                  </a:moveTo>
                  <a:lnTo>
                    <a:pt x="23" y="0"/>
                  </a:lnTo>
                  <a:cubicBezTo>
                    <a:pt x="0" y="526"/>
                    <a:pt x="115" y="961"/>
                    <a:pt x="778" y="984"/>
                  </a:cubicBezTo>
                  <a:cubicBezTo>
                    <a:pt x="755" y="732"/>
                    <a:pt x="663" y="458"/>
                    <a:pt x="526" y="229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47" name="Google Shape;1261;p35">
              <a:extLst>
                <a:ext uri="{FF2B5EF4-FFF2-40B4-BE49-F238E27FC236}">
                  <a16:creationId xmlns:a16="http://schemas.microsoft.com/office/drawing/2014/main" id="{D3586FA2-B371-8CED-0D8A-0615DA633C3A}"/>
                </a:ext>
              </a:extLst>
            </p:cNvPr>
            <p:cNvSpPr/>
            <p:nvPr/>
          </p:nvSpPr>
          <p:spPr>
            <a:xfrm>
              <a:off x="4237000" y="4109875"/>
              <a:ext cx="13125" cy="12800"/>
            </a:xfrm>
            <a:custGeom>
              <a:avLst/>
              <a:gdLst/>
              <a:ahLst/>
              <a:cxnLst/>
              <a:rect l="l" t="t" r="r" b="b"/>
              <a:pathLst>
                <a:path w="525" h="512" extrusionOk="0">
                  <a:moveTo>
                    <a:pt x="70" y="0"/>
                  </a:moveTo>
                  <a:cubicBezTo>
                    <a:pt x="48" y="0"/>
                    <a:pt x="25" y="2"/>
                    <a:pt x="1" y="6"/>
                  </a:cubicBezTo>
                  <a:lnTo>
                    <a:pt x="1" y="257"/>
                  </a:lnTo>
                  <a:cubicBezTo>
                    <a:pt x="105" y="404"/>
                    <a:pt x="267" y="512"/>
                    <a:pt x="452" y="512"/>
                  </a:cubicBezTo>
                  <a:cubicBezTo>
                    <a:pt x="469" y="512"/>
                    <a:pt x="486" y="511"/>
                    <a:pt x="504" y="509"/>
                  </a:cubicBezTo>
                  <a:cubicBezTo>
                    <a:pt x="525" y="235"/>
                    <a:pt x="333" y="0"/>
                    <a:pt x="70" y="0"/>
                  </a:cubicBezTo>
                  <a:close/>
                </a:path>
              </a:pathLst>
            </a:custGeom>
            <a:solidFill>
              <a:srgbClr val="CA4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48" name="Google Shape;1262;p35">
              <a:extLst>
                <a:ext uri="{FF2B5EF4-FFF2-40B4-BE49-F238E27FC236}">
                  <a16:creationId xmlns:a16="http://schemas.microsoft.com/office/drawing/2014/main" id="{A76763A7-0EEC-B013-CF74-F8866366D35F}"/>
                </a:ext>
              </a:extLst>
            </p:cNvPr>
            <p:cNvSpPr/>
            <p:nvPr/>
          </p:nvSpPr>
          <p:spPr>
            <a:xfrm>
              <a:off x="4249600" y="4122600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0" y="0"/>
                  </a:moveTo>
                  <a:cubicBezTo>
                    <a:pt x="69" y="91"/>
                    <a:pt x="160" y="183"/>
                    <a:pt x="251" y="251"/>
                  </a:cubicBezTo>
                  <a:cubicBezTo>
                    <a:pt x="160" y="160"/>
                    <a:pt x="69" y="91"/>
                    <a:pt x="0" y="0"/>
                  </a:cubicBezTo>
                  <a:close/>
                </a:path>
              </a:pathLst>
            </a:custGeom>
            <a:solidFill>
              <a:srgbClr val="CA4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49" name="Google Shape;1263;p35">
              <a:extLst>
                <a:ext uri="{FF2B5EF4-FFF2-40B4-BE49-F238E27FC236}">
                  <a16:creationId xmlns:a16="http://schemas.microsoft.com/office/drawing/2014/main" id="{108C4E39-4740-5D36-3EFA-C6B7DD980FEB}"/>
                </a:ext>
              </a:extLst>
            </p:cNvPr>
            <p:cNvSpPr/>
            <p:nvPr/>
          </p:nvSpPr>
          <p:spPr>
            <a:xfrm>
              <a:off x="4294175" y="4179175"/>
              <a:ext cx="5750" cy="6325"/>
            </a:xfrm>
            <a:custGeom>
              <a:avLst/>
              <a:gdLst/>
              <a:ahLst/>
              <a:cxnLst/>
              <a:rect l="l" t="t" r="r" b="b"/>
              <a:pathLst>
                <a:path w="230" h="253" extrusionOk="0">
                  <a:moveTo>
                    <a:pt x="229" y="252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50" name="Google Shape;1264;p35">
              <a:extLst>
                <a:ext uri="{FF2B5EF4-FFF2-40B4-BE49-F238E27FC236}">
                  <a16:creationId xmlns:a16="http://schemas.microsoft.com/office/drawing/2014/main" id="{9266BFD2-A8C0-A824-0EF0-A714B3A98A53}"/>
                </a:ext>
              </a:extLst>
            </p:cNvPr>
            <p:cNvSpPr/>
            <p:nvPr/>
          </p:nvSpPr>
          <p:spPr>
            <a:xfrm>
              <a:off x="3848850" y="3890800"/>
              <a:ext cx="12600" cy="6100"/>
            </a:xfrm>
            <a:custGeom>
              <a:avLst/>
              <a:gdLst/>
              <a:ahLst/>
              <a:cxnLst/>
              <a:rect l="l" t="t" r="r" b="b"/>
              <a:pathLst>
                <a:path w="504" h="244" extrusionOk="0">
                  <a:moveTo>
                    <a:pt x="84" y="1"/>
                  </a:moveTo>
                  <a:cubicBezTo>
                    <a:pt x="56" y="1"/>
                    <a:pt x="28" y="4"/>
                    <a:pt x="0" y="11"/>
                  </a:cubicBezTo>
                  <a:cubicBezTo>
                    <a:pt x="83" y="155"/>
                    <a:pt x="257" y="243"/>
                    <a:pt x="441" y="243"/>
                  </a:cubicBezTo>
                  <a:cubicBezTo>
                    <a:pt x="461" y="243"/>
                    <a:pt x="482" y="242"/>
                    <a:pt x="504" y="240"/>
                  </a:cubicBezTo>
                  <a:cubicBezTo>
                    <a:pt x="406" y="104"/>
                    <a:pt x="243" y="1"/>
                    <a:pt x="84" y="1"/>
                  </a:cubicBezTo>
                  <a:close/>
                </a:path>
              </a:pathLst>
            </a:custGeom>
            <a:solidFill>
              <a:srgbClr val="E28C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51" name="Google Shape;1265;p35">
              <a:extLst>
                <a:ext uri="{FF2B5EF4-FFF2-40B4-BE49-F238E27FC236}">
                  <a16:creationId xmlns:a16="http://schemas.microsoft.com/office/drawing/2014/main" id="{0EB5EF16-05FF-BB39-F5F1-797CA34FC4FF}"/>
                </a:ext>
              </a:extLst>
            </p:cNvPr>
            <p:cNvSpPr/>
            <p:nvPr/>
          </p:nvSpPr>
          <p:spPr>
            <a:xfrm>
              <a:off x="4011200" y="3934500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1" y="1"/>
                  </a:moveTo>
                  <a:lnTo>
                    <a:pt x="252" y="252"/>
                  </a:lnTo>
                  <a:close/>
                </a:path>
              </a:pathLst>
            </a:custGeom>
            <a:solidFill>
              <a:srgbClr val="ECA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52" name="Google Shape;1266;p35">
              <a:extLst>
                <a:ext uri="{FF2B5EF4-FFF2-40B4-BE49-F238E27FC236}">
                  <a16:creationId xmlns:a16="http://schemas.microsoft.com/office/drawing/2014/main" id="{90C5F1FB-B0C6-DE80-A4D8-C6ED08491F4C}"/>
                </a:ext>
              </a:extLst>
            </p:cNvPr>
            <p:cNvSpPr/>
            <p:nvPr/>
          </p:nvSpPr>
          <p:spPr>
            <a:xfrm>
              <a:off x="4382225" y="4366675"/>
              <a:ext cx="5150" cy="5175"/>
            </a:xfrm>
            <a:custGeom>
              <a:avLst/>
              <a:gdLst/>
              <a:ahLst/>
              <a:cxnLst/>
              <a:rect l="l" t="t" r="r" b="b"/>
              <a:pathLst>
                <a:path w="206" h="207" extrusionOk="0">
                  <a:moveTo>
                    <a:pt x="0" y="207"/>
                  </a:moveTo>
                  <a:lnTo>
                    <a:pt x="206" y="1"/>
                  </a:lnTo>
                  <a:close/>
                </a:path>
              </a:pathLst>
            </a:custGeom>
            <a:solidFill>
              <a:srgbClr val="AC2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53" name="Google Shape;1267;p35">
              <a:extLst>
                <a:ext uri="{FF2B5EF4-FFF2-40B4-BE49-F238E27FC236}">
                  <a16:creationId xmlns:a16="http://schemas.microsoft.com/office/drawing/2014/main" id="{8A58BEDB-68D7-64B1-8EE6-499DA7B11FA6}"/>
                </a:ext>
              </a:extLst>
            </p:cNvPr>
            <p:cNvSpPr/>
            <p:nvPr/>
          </p:nvSpPr>
          <p:spPr>
            <a:xfrm>
              <a:off x="3857425" y="5293450"/>
              <a:ext cx="49175" cy="18900"/>
            </a:xfrm>
            <a:custGeom>
              <a:avLst/>
              <a:gdLst/>
              <a:ahLst/>
              <a:cxnLst/>
              <a:rect l="l" t="t" r="r" b="b"/>
              <a:pathLst>
                <a:path w="1967" h="756" extrusionOk="0">
                  <a:moveTo>
                    <a:pt x="1205" y="0"/>
                  </a:moveTo>
                  <a:cubicBezTo>
                    <a:pt x="926" y="0"/>
                    <a:pt x="629" y="197"/>
                    <a:pt x="298" y="294"/>
                  </a:cubicBezTo>
                  <a:cubicBezTo>
                    <a:pt x="115" y="340"/>
                    <a:pt x="0" y="454"/>
                    <a:pt x="69" y="614"/>
                  </a:cubicBezTo>
                  <a:cubicBezTo>
                    <a:pt x="129" y="694"/>
                    <a:pt x="223" y="756"/>
                    <a:pt x="321" y="756"/>
                  </a:cubicBezTo>
                  <a:cubicBezTo>
                    <a:pt x="336" y="756"/>
                    <a:pt x="351" y="754"/>
                    <a:pt x="366" y="751"/>
                  </a:cubicBezTo>
                  <a:cubicBezTo>
                    <a:pt x="847" y="660"/>
                    <a:pt x="1327" y="546"/>
                    <a:pt x="1784" y="431"/>
                  </a:cubicBezTo>
                  <a:cubicBezTo>
                    <a:pt x="1853" y="408"/>
                    <a:pt x="1898" y="317"/>
                    <a:pt x="1921" y="248"/>
                  </a:cubicBezTo>
                  <a:cubicBezTo>
                    <a:pt x="1967" y="65"/>
                    <a:pt x="1830" y="65"/>
                    <a:pt x="1715" y="43"/>
                  </a:cubicBezTo>
                  <a:cubicBezTo>
                    <a:pt x="1578" y="20"/>
                    <a:pt x="1464" y="20"/>
                    <a:pt x="1350" y="20"/>
                  </a:cubicBezTo>
                  <a:cubicBezTo>
                    <a:pt x="1302" y="6"/>
                    <a:pt x="1254" y="0"/>
                    <a:pt x="1205" y="0"/>
                  </a:cubicBezTo>
                  <a:close/>
                </a:path>
              </a:pathLst>
            </a:custGeom>
            <a:solidFill>
              <a:srgbClr val="ECA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54" name="Google Shape;1268;p35">
              <a:extLst>
                <a:ext uri="{FF2B5EF4-FFF2-40B4-BE49-F238E27FC236}">
                  <a16:creationId xmlns:a16="http://schemas.microsoft.com/office/drawing/2014/main" id="{CA2E1B42-147D-3786-8B33-4806E46B26E5}"/>
                </a:ext>
              </a:extLst>
            </p:cNvPr>
            <p:cNvSpPr/>
            <p:nvPr/>
          </p:nvSpPr>
          <p:spPr>
            <a:xfrm>
              <a:off x="4399925" y="4693100"/>
              <a:ext cx="12600" cy="20625"/>
            </a:xfrm>
            <a:custGeom>
              <a:avLst/>
              <a:gdLst/>
              <a:ahLst/>
              <a:cxnLst/>
              <a:rect l="l" t="t" r="r" b="b"/>
              <a:pathLst>
                <a:path w="504" h="825" extrusionOk="0">
                  <a:moveTo>
                    <a:pt x="504" y="1"/>
                  </a:moveTo>
                  <a:lnTo>
                    <a:pt x="504" y="1"/>
                  </a:lnTo>
                  <a:cubicBezTo>
                    <a:pt x="184" y="92"/>
                    <a:pt x="1" y="412"/>
                    <a:pt x="1" y="733"/>
                  </a:cubicBezTo>
                  <a:lnTo>
                    <a:pt x="138" y="824"/>
                  </a:lnTo>
                  <a:lnTo>
                    <a:pt x="252" y="733"/>
                  </a:lnTo>
                  <a:cubicBezTo>
                    <a:pt x="344" y="481"/>
                    <a:pt x="412" y="229"/>
                    <a:pt x="504" y="1"/>
                  </a:cubicBez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55" name="Google Shape;1269;p35">
              <a:extLst>
                <a:ext uri="{FF2B5EF4-FFF2-40B4-BE49-F238E27FC236}">
                  <a16:creationId xmlns:a16="http://schemas.microsoft.com/office/drawing/2014/main" id="{7BAB8129-9D5F-6EBB-E328-B0DF863122DB}"/>
                </a:ext>
              </a:extLst>
            </p:cNvPr>
            <p:cNvSpPr/>
            <p:nvPr/>
          </p:nvSpPr>
          <p:spPr>
            <a:xfrm>
              <a:off x="4425650" y="4661100"/>
              <a:ext cx="5750" cy="6300"/>
            </a:xfrm>
            <a:custGeom>
              <a:avLst/>
              <a:gdLst/>
              <a:ahLst/>
              <a:cxnLst/>
              <a:rect l="l" t="t" r="r" b="b"/>
              <a:pathLst>
                <a:path w="230" h="252" extrusionOk="0">
                  <a:moveTo>
                    <a:pt x="230" y="0"/>
                  </a:moveTo>
                  <a:lnTo>
                    <a:pt x="1" y="252"/>
                  </a:ln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56" name="Google Shape;1270;p35">
              <a:extLst>
                <a:ext uri="{FF2B5EF4-FFF2-40B4-BE49-F238E27FC236}">
                  <a16:creationId xmlns:a16="http://schemas.microsoft.com/office/drawing/2014/main" id="{1D76C2AD-A570-CC2A-33DD-A1899E2EFF7A}"/>
                </a:ext>
              </a:extLst>
            </p:cNvPr>
            <p:cNvSpPr/>
            <p:nvPr/>
          </p:nvSpPr>
          <p:spPr>
            <a:xfrm>
              <a:off x="4412500" y="4686250"/>
              <a:ext cx="6325" cy="6300"/>
            </a:xfrm>
            <a:custGeom>
              <a:avLst/>
              <a:gdLst/>
              <a:ahLst/>
              <a:cxnLst/>
              <a:rect l="l" t="t" r="r" b="b"/>
              <a:pathLst>
                <a:path w="253" h="252" extrusionOk="0">
                  <a:moveTo>
                    <a:pt x="252" y="0"/>
                  </a:moveTo>
                  <a:lnTo>
                    <a:pt x="1" y="252"/>
                  </a:ln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57" name="Google Shape;1271;p35">
              <a:extLst>
                <a:ext uri="{FF2B5EF4-FFF2-40B4-BE49-F238E27FC236}">
                  <a16:creationId xmlns:a16="http://schemas.microsoft.com/office/drawing/2014/main" id="{50D56565-2AFD-23DE-4CE8-4E1124CC3B5B}"/>
                </a:ext>
              </a:extLst>
            </p:cNvPr>
            <p:cNvSpPr/>
            <p:nvPr/>
          </p:nvSpPr>
          <p:spPr>
            <a:xfrm>
              <a:off x="4393650" y="4711400"/>
              <a:ext cx="7650" cy="6700"/>
            </a:xfrm>
            <a:custGeom>
              <a:avLst/>
              <a:gdLst/>
              <a:ahLst/>
              <a:cxnLst/>
              <a:rect l="l" t="t" r="r" b="b"/>
              <a:pathLst>
                <a:path w="306" h="268" extrusionOk="0">
                  <a:moveTo>
                    <a:pt x="252" y="1"/>
                  </a:moveTo>
                  <a:lnTo>
                    <a:pt x="0" y="252"/>
                  </a:lnTo>
                  <a:cubicBezTo>
                    <a:pt x="46" y="262"/>
                    <a:pt x="86" y="268"/>
                    <a:pt x="122" y="268"/>
                  </a:cubicBezTo>
                  <a:cubicBezTo>
                    <a:pt x="248" y="268"/>
                    <a:pt x="305" y="197"/>
                    <a:pt x="252" y="1"/>
                  </a:cubicBez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58" name="Google Shape;1272;p35">
              <a:extLst>
                <a:ext uri="{FF2B5EF4-FFF2-40B4-BE49-F238E27FC236}">
                  <a16:creationId xmlns:a16="http://schemas.microsoft.com/office/drawing/2014/main" id="{A3F0916C-2239-9D61-84C1-CAA43D2FAB12}"/>
                </a:ext>
              </a:extLst>
            </p:cNvPr>
            <p:cNvSpPr/>
            <p:nvPr/>
          </p:nvSpPr>
          <p:spPr>
            <a:xfrm>
              <a:off x="4369625" y="4724550"/>
              <a:ext cx="5750" cy="6325"/>
            </a:xfrm>
            <a:custGeom>
              <a:avLst/>
              <a:gdLst/>
              <a:ahLst/>
              <a:cxnLst/>
              <a:rect l="l" t="t" r="r" b="b"/>
              <a:pathLst>
                <a:path w="230" h="253" extrusionOk="0">
                  <a:moveTo>
                    <a:pt x="230" y="0"/>
                  </a:moveTo>
                  <a:lnTo>
                    <a:pt x="230" y="0"/>
                  </a:lnTo>
                  <a:cubicBezTo>
                    <a:pt x="92" y="23"/>
                    <a:pt x="1" y="138"/>
                    <a:pt x="1" y="252"/>
                  </a:cubicBezTo>
                  <a:lnTo>
                    <a:pt x="230" y="0"/>
                  </a:lnTo>
                  <a:close/>
                </a:path>
              </a:pathLst>
            </a:custGeom>
            <a:solidFill>
              <a:srgbClr val="BF5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59" name="Google Shape;1273;p35">
              <a:extLst>
                <a:ext uri="{FF2B5EF4-FFF2-40B4-BE49-F238E27FC236}">
                  <a16:creationId xmlns:a16="http://schemas.microsoft.com/office/drawing/2014/main" id="{91E02E28-E197-7623-95E7-6C7ECB47115C}"/>
                </a:ext>
              </a:extLst>
            </p:cNvPr>
            <p:cNvSpPr/>
            <p:nvPr/>
          </p:nvSpPr>
          <p:spPr>
            <a:xfrm>
              <a:off x="4374775" y="4711975"/>
              <a:ext cx="32050" cy="56050"/>
            </a:xfrm>
            <a:custGeom>
              <a:avLst/>
              <a:gdLst/>
              <a:ahLst/>
              <a:cxnLst/>
              <a:rect l="l" t="t" r="r" b="b"/>
              <a:pathLst>
                <a:path w="1282" h="2242" extrusionOk="0">
                  <a:moveTo>
                    <a:pt x="1007" y="0"/>
                  </a:moveTo>
                  <a:lnTo>
                    <a:pt x="755" y="229"/>
                  </a:lnTo>
                  <a:cubicBezTo>
                    <a:pt x="389" y="732"/>
                    <a:pt x="1" y="1212"/>
                    <a:pt x="161" y="1898"/>
                  </a:cubicBezTo>
                  <a:cubicBezTo>
                    <a:pt x="184" y="2013"/>
                    <a:pt x="69" y="2127"/>
                    <a:pt x="1" y="2241"/>
                  </a:cubicBezTo>
                  <a:lnTo>
                    <a:pt x="504" y="2241"/>
                  </a:lnTo>
                  <a:cubicBezTo>
                    <a:pt x="527" y="2081"/>
                    <a:pt x="527" y="1921"/>
                    <a:pt x="550" y="1761"/>
                  </a:cubicBezTo>
                  <a:cubicBezTo>
                    <a:pt x="595" y="1487"/>
                    <a:pt x="1098" y="1578"/>
                    <a:pt x="1007" y="1327"/>
                  </a:cubicBezTo>
                  <a:cubicBezTo>
                    <a:pt x="915" y="1121"/>
                    <a:pt x="961" y="869"/>
                    <a:pt x="1121" y="686"/>
                  </a:cubicBezTo>
                  <a:cubicBezTo>
                    <a:pt x="1236" y="481"/>
                    <a:pt x="1281" y="229"/>
                    <a:pt x="1258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60" name="Google Shape;1274;p35">
              <a:extLst>
                <a:ext uri="{FF2B5EF4-FFF2-40B4-BE49-F238E27FC236}">
                  <a16:creationId xmlns:a16="http://schemas.microsoft.com/office/drawing/2014/main" id="{CE1C32B5-61CC-97DA-9076-832804E47986}"/>
                </a:ext>
              </a:extLst>
            </p:cNvPr>
            <p:cNvSpPr/>
            <p:nvPr/>
          </p:nvSpPr>
          <p:spPr>
            <a:xfrm>
              <a:off x="4415375" y="4722675"/>
              <a:ext cx="16025" cy="13900"/>
            </a:xfrm>
            <a:custGeom>
              <a:avLst/>
              <a:gdLst/>
              <a:ahLst/>
              <a:cxnLst/>
              <a:rect l="l" t="t" r="r" b="b"/>
              <a:pathLst>
                <a:path w="641" h="556" extrusionOk="0">
                  <a:moveTo>
                    <a:pt x="187" y="1"/>
                  </a:moveTo>
                  <a:cubicBezTo>
                    <a:pt x="126" y="1"/>
                    <a:pt x="56" y="34"/>
                    <a:pt x="0" y="53"/>
                  </a:cubicBezTo>
                  <a:cubicBezTo>
                    <a:pt x="46" y="121"/>
                    <a:pt x="46" y="213"/>
                    <a:pt x="92" y="258"/>
                  </a:cubicBezTo>
                  <a:cubicBezTo>
                    <a:pt x="275" y="373"/>
                    <a:pt x="458" y="464"/>
                    <a:pt x="641" y="556"/>
                  </a:cubicBezTo>
                  <a:cubicBezTo>
                    <a:pt x="641" y="304"/>
                    <a:pt x="480" y="75"/>
                    <a:pt x="229" y="7"/>
                  </a:cubicBezTo>
                  <a:cubicBezTo>
                    <a:pt x="216" y="3"/>
                    <a:pt x="202" y="1"/>
                    <a:pt x="187" y="1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61" name="Google Shape;1275;p35">
              <a:extLst>
                <a:ext uri="{FF2B5EF4-FFF2-40B4-BE49-F238E27FC236}">
                  <a16:creationId xmlns:a16="http://schemas.microsoft.com/office/drawing/2014/main" id="{90619046-1D02-0966-3A3E-62AB1CDFDCA4}"/>
                </a:ext>
              </a:extLst>
            </p:cNvPr>
            <p:cNvSpPr/>
            <p:nvPr/>
          </p:nvSpPr>
          <p:spPr>
            <a:xfrm>
              <a:off x="4386775" y="4768000"/>
              <a:ext cx="13750" cy="18875"/>
            </a:xfrm>
            <a:custGeom>
              <a:avLst/>
              <a:gdLst/>
              <a:ahLst/>
              <a:cxnLst/>
              <a:rect l="l" t="t" r="r" b="b"/>
              <a:pathLst>
                <a:path w="550" h="755" extrusionOk="0">
                  <a:moveTo>
                    <a:pt x="24" y="0"/>
                  </a:moveTo>
                  <a:cubicBezTo>
                    <a:pt x="1" y="320"/>
                    <a:pt x="207" y="641"/>
                    <a:pt x="527" y="755"/>
                  </a:cubicBezTo>
                  <a:cubicBezTo>
                    <a:pt x="550" y="412"/>
                    <a:pt x="344" y="115"/>
                    <a:pt x="24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62" name="Google Shape;1276;p35">
              <a:extLst>
                <a:ext uri="{FF2B5EF4-FFF2-40B4-BE49-F238E27FC236}">
                  <a16:creationId xmlns:a16="http://schemas.microsoft.com/office/drawing/2014/main" id="{7D60D6BC-A1AD-40A9-0743-367C39FC423F}"/>
                </a:ext>
              </a:extLst>
            </p:cNvPr>
            <p:cNvSpPr/>
            <p:nvPr/>
          </p:nvSpPr>
          <p:spPr>
            <a:xfrm>
              <a:off x="4423375" y="4742850"/>
              <a:ext cx="8025" cy="5050"/>
            </a:xfrm>
            <a:custGeom>
              <a:avLst/>
              <a:gdLst/>
              <a:ahLst/>
              <a:cxnLst/>
              <a:rect l="l" t="t" r="r" b="b"/>
              <a:pathLst>
                <a:path w="321" h="202" extrusionOk="0">
                  <a:moveTo>
                    <a:pt x="321" y="0"/>
                  </a:moveTo>
                  <a:cubicBezTo>
                    <a:pt x="229" y="0"/>
                    <a:pt x="160" y="23"/>
                    <a:pt x="92" y="23"/>
                  </a:cubicBezTo>
                  <a:cubicBezTo>
                    <a:pt x="46" y="46"/>
                    <a:pt x="0" y="69"/>
                    <a:pt x="0" y="92"/>
                  </a:cubicBezTo>
                  <a:cubicBezTo>
                    <a:pt x="0" y="159"/>
                    <a:pt x="49" y="201"/>
                    <a:pt x="103" y="201"/>
                  </a:cubicBezTo>
                  <a:cubicBezTo>
                    <a:pt x="122" y="201"/>
                    <a:pt x="142" y="195"/>
                    <a:pt x="160" y="183"/>
                  </a:cubicBezTo>
                  <a:cubicBezTo>
                    <a:pt x="229" y="115"/>
                    <a:pt x="275" y="69"/>
                    <a:pt x="321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63" name="Google Shape;1277;p35">
              <a:extLst>
                <a:ext uri="{FF2B5EF4-FFF2-40B4-BE49-F238E27FC236}">
                  <a16:creationId xmlns:a16="http://schemas.microsoft.com/office/drawing/2014/main" id="{1536EC9C-6C32-8280-350F-4BC4261B26CF}"/>
                </a:ext>
              </a:extLst>
            </p:cNvPr>
            <p:cNvSpPr/>
            <p:nvPr/>
          </p:nvSpPr>
          <p:spPr>
            <a:xfrm>
              <a:off x="4431375" y="4736550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1" y="1"/>
                  </a:moveTo>
                  <a:lnTo>
                    <a:pt x="1" y="252"/>
                  </a:lnTo>
                  <a:lnTo>
                    <a:pt x="252" y="25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1064" name="Google Shape;1278;p35">
            <a:extLst>
              <a:ext uri="{FF2B5EF4-FFF2-40B4-BE49-F238E27FC236}">
                <a16:creationId xmlns:a16="http://schemas.microsoft.com/office/drawing/2014/main" id="{9BCF9775-6F0E-6E15-6378-0283DDD89492}"/>
              </a:ext>
            </a:extLst>
          </p:cNvPr>
          <p:cNvGrpSpPr/>
          <p:nvPr/>
        </p:nvGrpSpPr>
        <p:grpSpPr>
          <a:xfrm>
            <a:off x="3172500" y="1475997"/>
            <a:ext cx="918014" cy="1122832"/>
            <a:chOff x="2986200" y="3849900"/>
            <a:chExt cx="1502375" cy="1505300"/>
          </a:xfrm>
        </p:grpSpPr>
        <p:sp>
          <p:nvSpPr>
            <p:cNvPr id="1065" name="Google Shape;1279;p35">
              <a:extLst>
                <a:ext uri="{FF2B5EF4-FFF2-40B4-BE49-F238E27FC236}">
                  <a16:creationId xmlns:a16="http://schemas.microsoft.com/office/drawing/2014/main" id="{6352B109-6204-00BC-6077-84C40C4A058C}"/>
                </a:ext>
              </a:extLst>
            </p:cNvPr>
            <p:cNvSpPr/>
            <p:nvPr/>
          </p:nvSpPr>
          <p:spPr>
            <a:xfrm>
              <a:off x="3165700" y="3969225"/>
              <a:ext cx="170400" cy="149375"/>
            </a:xfrm>
            <a:custGeom>
              <a:avLst/>
              <a:gdLst/>
              <a:ahLst/>
              <a:cxnLst/>
              <a:rect l="l" t="t" r="r" b="b"/>
              <a:pathLst>
                <a:path w="6816" h="5975" extrusionOk="0">
                  <a:moveTo>
                    <a:pt x="6505" y="1"/>
                  </a:moveTo>
                  <a:cubicBezTo>
                    <a:pt x="6411" y="1"/>
                    <a:pt x="6319" y="45"/>
                    <a:pt x="6243" y="121"/>
                  </a:cubicBezTo>
                  <a:cubicBezTo>
                    <a:pt x="5832" y="441"/>
                    <a:pt x="5306" y="647"/>
                    <a:pt x="4940" y="1059"/>
                  </a:cubicBezTo>
                  <a:cubicBezTo>
                    <a:pt x="4620" y="1470"/>
                    <a:pt x="4208" y="1836"/>
                    <a:pt x="3728" y="2110"/>
                  </a:cubicBezTo>
                  <a:cubicBezTo>
                    <a:pt x="3362" y="2751"/>
                    <a:pt x="2813" y="3277"/>
                    <a:pt x="2150" y="3597"/>
                  </a:cubicBezTo>
                  <a:cubicBezTo>
                    <a:pt x="2013" y="3665"/>
                    <a:pt x="1807" y="3665"/>
                    <a:pt x="1716" y="3780"/>
                  </a:cubicBezTo>
                  <a:cubicBezTo>
                    <a:pt x="1167" y="4397"/>
                    <a:pt x="481" y="4923"/>
                    <a:pt x="1" y="5632"/>
                  </a:cubicBezTo>
                  <a:cubicBezTo>
                    <a:pt x="69" y="5723"/>
                    <a:pt x="161" y="5769"/>
                    <a:pt x="275" y="5815"/>
                  </a:cubicBezTo>
                  <a:cubicBezTo>
                    <a:pt x="322" y="5812"/>
                    <a:pt x="370" y="5810"/>
                    <a:pt x="417" y="5810"/>
                  </a:cubicBezTo>
                  <a:cubicBezTo>
                    <a:pt x="735" y="5810"/>
                    <a:pt x="1051" y="5875"/>
                    <a:pt x="1350" y="5975"/>
                  </a:cubicBezTo>
                  <a:cubicBezTo>
                    <a:pt x="1944" y="5861"/>
                    <a:pt x="2242" y="5403"/>
                    <a:pt x="2585" y="4992"/>
                  </a:cubicBezTo>
                  <a:cubicBezTo>
                    <a:pt x="3134" y="4374"/>
                    <a:pt x="3682" y="3780"/>
                    <a:pt x="4528" y="3528"/>
                  </a:cubicBezTo>
                  <a:cubicBezTo>
                    <a:pt x="4803" y="3460"/>
                    <a:pt x="5031" y="3277"/>
                    <a:pt x="5146" y="3002"/>
                  </a:cubicBezTo>
                  <a:cubicBezTo>
                    <a:pt x="5283" y="2431"/>
                    <a:pt x="6060" y="2316"/>
                    <a:pt x="6106" y="1676"/>
                  </a:cubicBezTo>
                  <a:cubicBezTo>
                    <a:pt x="5809" y="921"/>
                    <a:pt x="6746" y="761"/>
                    <a:pt x="6815" y="190"/>
                  </a:cubicBezTo>
                  <a:cubicBezTo>
                    <a:pt x="6769" y="75"/>
                    <a:pt x="6678" y="7"/>
                    <a:pt x="6564" y="7"/>
                  </a:cubicBezTo>
                  <a:cubicBezTo>
                    <a:pt x="6544" y="3"/>
                    <a:pt x="6524" y="1"/>
                    <a:pt x="6505" y="1"/>
                  </a:cubicBez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66" name="Google Shape;1280;p35">
              <a:extLst>
                <a:ext uri="{FF2B5EF4-FFF2-40B4-BE49-F238E27FC236}">
                  <a16:creationId xmlns:a16="http://schemas.microsoft.com/office/drawing/2014/main" id="{83BE345A-15D2-942B-5784-CD9AC0EF501C}"/>
                </a:ext>
              </a:extLst>
            </p:cNvPr>
            <p:cNvSpPr/>
            <p:nvPr/>
          </p:nvSpPr>
          <p:spPr>
            <a:xfrm>
              <a:off x="3081100" y="4113225"/>
              <a:ext cx="116075" cy="123725"/>
            </a:xfrm>
            <a:custGeom>
              <a:avLst/>
              <a:gdLst/>
              <a:ahLst/>
              <a:cxnLst/>
              <a:rect l="l" t="t" r="r" b="b"/>
              <a:pathLst>
                <a:path w="4643" h="4949" extrusionOk="0">
                  <a:moveTo>
                    <a:pt x="3880" y="0"/>
                  </a:moveTo>
                  <a:cubicBezTo>
                    <a:pt x="3844" y="0"/>
                    <a:pt x="3809" y="3"/>
                    <a:pt x="3774" y="9"/>
                  </a:cubicBezTo>
                  <a:cubicBezTo>
                    <a:pt x="3362" y="32"/>
                    <a:pt x="3270" y="558"/>
                    <a:pt x="2859" y="581"/>
                  </a:cubicBezTo>
                  <a:cubicBezTo>
                    <a:pt x="2516" y="878"/>
                    <a:pt x="2196" y="1175"/>
                    <a:pt x="1921" y="1495"/>
                  </a:cubicBezTo>
                  <a:cubicBezTo>
                    <a:pt x="1533" y="2021"/>
                    <a:pt x="1235" y="2593"/>
                    <a:pt x="892" y="3142"/>
                  </a:cubicBezTo>
                  <a:cubicBezTo>
                    <a:pt x="938" y="3142"/>
                    <a:pt x="938" y="3188"/>
                    <a:pt x="938" y="3233"/>
                  </a:cubicBezTo>
                  <a:cubicBezTo>
                    <a:pt x="938" y="3302"/>
                    <a:pt x="892" y="3348"/>
                    <a:pt x="801" y="3370"/>
                  </a:cubicBezTo>
                  <a:cubicBezTo>
                    <a:pt x="435" y="3599"/>
                    <a:pt x="298" y="3988"/>
                    <a:pt x="115" y="4354"/>
                  </a:cubicBezTo>
                  <a:cubicBezTo>
                    <a:pt x="46" y="4445"/>
                    <a:pt x="1" y="4560"/>
                    <a:pt x="1" y="4674"/>
                  </a:cubicBezTo>
                  <a:cubicBezTo>
                    <a:pt x="1" y="4811"/>
                    <a:pt x="92" y="4903"/>
                    <a:pt x="206" y="4948"/>
                  </a:cubicBezTo>
                  <a:cubicBezTo>
                    <a:pt x="824" y="4445"/>
                    <a:pt x="1624" y="4171"/>
                    <a:pt x="1853" y="3256"/>
                  </a:cubicBezTo>
                  <a:cubicBezTo>
                    <a:pt x="1866" y="3213"/>
                    <a:pt x="1880" y="3196"/>
                    <a:pt x="1897" y="3196"/>
                  </a:cubicBezTo>
                  <a:cubicBezTo>
                    <a:pt x="1960" y="3196"/>
                    <a:pt x="2052" y="3450"/>
                    <a:pt x="2191" y="3450"/>
                  </a:cubicBezTo>
                  <a:cubicBezTo>
                    <a:pt x="2207" y="3450"/>
                    <a:pt x="2224" y="3447"/>
                    <a:pt x="2241" y="3439"/>
                  </a:cubicBezTo>
                  <a:cubicBezTo>
                    <a:pt x="2836" y="3302"/>
                    <a:pt x="2905" y="2867"/>
                    <a:pt x="2813" y="2364"/>
                  </a:cubicBezTo>
                  <a:cubicBezTo>
                    <a:pt x="2669" y="2028"/>
                    <a:pt x="2760" y="1939"/>
                    <a:pt x="2938" y="1939"/>
                  </a:cubicBezTo>
                  <a:cubicBezTo>
                    <a:pt x="3014" y="1939"/>
                    <a:pt x="3106" y="1955"/>
                    <a:pt x="3202" y="1976"/>
                  </a:cubicBezTo>
                  <a:cubicBezTo>
                    <a:pt x="3316" y="1976"/>
                    <a:pt x="3431" y="1953"/>
                    <a:pt x="3522" y="1884"/>
                  </a:cubicBezTo>
                  <a:cubicBezTo>
                    <a:pt x="3911" y="1427"/>
                    <a:pt x="4642" y="1175"/>
                    <a:pt x="4482" y="352"/>
                  </a:cubicBezTo>
                  <a:cubicBezTo>
                    <a:pt x="4363" y="133"/>
                    <a:pt x="4121" y="0"/>
                    <a:pt x="3880" y="0"/>
                  </a:cubicBez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67" name="Google Shape;1281;p35">
              <a:extLst>
                <a:ext uri="{FF2B5EF4-FFF2-40B4-BE49-F238E27FC236}">
                  <a16:creationId xmlns:a16="http://schemas.microsoft.com/office/drawing/2014/main" id="{CB92F391-BE05-29D0-B645-9FEBE580D9E7}"/>
                </a:ext>
              </a:extLst>
            </p:cNvPr>
            <p:cNvSpPr/>
            <p:nvPr/>
          </p:nvSpPr>
          <p:spPr>
            <a:xfrm>
              <a:off x="3541875" y="3849900"/>
              <a:ext cx="233825" cy="33175"/>
            </a:xfrm>
            <a:custGeom>
              <a:avLst/>
              <a:gdLst/>
              <a:ahLst/>
              <a:cxnLst/>
              <a:rect l="l" t="t" r="r" b="b"/>
              <a:pathLst>
                <a:path w="9353" h="1327" extrusionOk="0">
                  <a:moveTo>
                    <a:pt x="6837" y="1"/>
                  </a:moveTo>
                  <a:cubicBezTo>
                    <a:pt x="5968" y="1"/>
                    <a:pt x="5122" y="115"/>
                    <a:pt x="4253" y="161"/>
                  </a:cubicBezTo>
                  <a:cubicBezTo>
                    <a:pt x="3425" y="458"/>
                    <a:pt x="2557" y="597"/>
                    <a:pt x="1668" y="597"/>
                  </a:cubicBezTo>
                  <a:cubicBezTo>
                    <a:pt x="1600" y="597"/>
                    <a:pt x="1532" y="597"/>
                    <a:pt x="1464" y="595"/>
                  </a:cubicBezTo>
                  <a:cubicBezTo>
                    <a:pt x="960" y="618"/>
                    <a:pt x="480" y="732"/>
                    <a:pt x="23" y="938"/>
                  </a:cubicBezTo>
                  <a:cubicBezTo>
                    <a:pt x="0" y="1212"/>
                    <a:pt x="229" y="1281"/>
                    <a:pt x="435" y="1327"/>
                  </a:cubicBezTo>
                  <a:cubicBezTo>
                    <a:pt x="1464" y="1235"/>
                    <a:pt x="2538" y="1258"/>
                    <a:pt x="3567" y="1098"/>
                  </a:cubicBezTo>
                  <a:cubicBezTo>
                    <a:pt x="3887" y="1007"/>
                    <a:pt x="4230" y="1030"/>
                    <a:pt x="4528" y="961"/>
                  </a:cubicBezTo>
                  <a:cubicBezTo>
                    <a:pt x="6060" y="572"/>
                    <a:pt x="7638" y="961"/>
                    <a:pt x="9147" y="526"/>
                  </a:cubicBezTo>
                  <a:cubicBezTo>
                    <a:pt x="9284" y="458"/>
                    <a:pt x="9353" y="275"/>
                    <a:pt x="9261" y="161"/>
                  </a:cubicBezTo>
                  <a:cubicBezTo>
                    <a:pt x="8461" y="92"/>
                    <a:pt x="7683" y="1"/>
                    <a:pt x="6837" y="1"/>
                  </a:cubicBezTo>
                  <a:close/>
                </a:path>
              </a:pathLst>
            </a:custGeom>
            <a:solidFill>
              <a:srgbClr val="E182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68" name="Google Shape;1282;p35">
              <a:extLst>
                <a:ext uri="{FF2B5EF4-FFF2-40B4-BE49-F238E27FC236}">
                  <a16:creationId xmlns:a16="http://schemas.microsoft.com/office/drawing/2014/main" id="{7AEBCE6F-FFCF-DE33-6AC8-20A04C838739}"/>
                </a:ext>
              </a:extLst>
            </p:cNvPr>
            <p:cNvSpPr/>
            <p:nvPr/>
          </p:nvSpPr>
          <p:spPr>
            <a:xfrm>
              <a:off x="3326350" y="3901200"/>
              <a:ext cx="141800" cy="74375"/>
            </a:xfrm>
            <a:custGeom>
              <a:avLst/>
              <a:gdLst/>
              <a:ahLst/>
              <a:cxnLst/>
              <a:rect l="l" t="t" r="r" b="b"/>
              <a:pathLst>
                <a:path w="5672" h="2975" extrusionOk="0">
                  <a:moveTo>
                    <a:pt x="5485" y="1"/>
                  </a:moveTo>
                  <a:cubicBezTo>
                    <a:pt x="5425" y="1"/>
                    <a:pt x="5363" y="18"/>
                    <a:pt x="5305" y="52"/>
                  </a:cubicBezTo>
                  <a:cubicBezTo>
                    <a:pt x="3590" y="510"/>
                    <a:pt x="1990" y="1287"/>
                    <a:pt x="595" y="2339"/>
                  </a:cubicBezTo>
                  <a:cubicBezTo>
                    <a:pt x="503" y="2430"/>
                    <a:pt x="412" y="2522"/>
                    <a:pt x="298" y="2568"/>
                  </a:cubicBezTo>
                  <a:cubicBezTo>
                    <a:pt x="229" y="2590"/>
                    <a:pt x="160" y="2613"/>
                    <a:pt x="92" y="2636"/>
                  </a:cubicBezTo>
                  <a:cubicBezTo>
                    <a:pt x="69" y="2636"/>
                    <a:pt x="69" y="2659"/>
                    <a:pt x="23" y="2705"/>
                  </a:cubicBezTo>
                  <a:cubicBezTo>
                    <a:pt x="0" y="2751"/>
                    <a:pt x="23" y="2796"/>
                    <a:pt x="92" y="2842"/>
                  </a:cubicBezTo>
                  <a:lnTo>
                    <a:pt x="343" y="2842"/>
                  </a:lnTo>
                  <a:cubicBezTo>
                    <a:pt x="462" y="2937"/>
                    <a:pt x="575" y="2974"/>
                    <a:pt x="682" y="2974"/>
                  </a:cubicBezTo>
                  <a:cubicBezTo>
                    <a:pt x="886" y="2974"/>
                    <a:pt x="1070" y="2840"/>
                    <a:pt x="1235" y="2705"/>
                  </a:cubicBezTo>
                  <a:cubicBezTo>
                    <a:pt x="2264" y="1950"/>
                    <a:pt x="3453" y="1379"/>
                    <a:pt x="4711" y="1036"/>
                  </a:cubicBezTo>
                  <a:cubicBezTo>
                    <a:pt x="5077" y="967"/>
                    <a:pt x="5420" y="738"/>
                    <a:pt x="5626" y="418"/>
                  </a:cubicBezTo>
                  <a:cubicBezTo>
                    <a:pt x="5671" y="304"/>
                    <a:pt x="5671" y="189"/>
                    <a:pt x="5648" y="52"/>
                  </a:cubicBezTo>
                  <a:cubicBezTo>
                    <a:pt x="5603" y="18"/>
                    <a:pt x="5545" y="1"/>
                    <a:pt x="5485" y="1"/>
                  </a:cubicBezTo>
                  <a:close/>
                </a:path>
              </a:pathLst>
            </a:custGeom>
            <a:solidFill>
              <a:srgbClr val="E79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69" name="Google Shape;1283;p35">
              <a:extLst>
                <a:ext uri="{FF2B5EF4-FFF2-40B4-BE49-F238E27FC236}">
                  <a16:creationId xmlns:a16="http://schemas.microsoft.com/office/drawing/2014/main" id="{3FEB86A6-812C-E791-F718-D7F3619819B5}"/>
                </a:ext>
              </a:extLst>
            </p:cNvPr>
            <p:cNvSpPr/>
            <p:nvPr/>
          </p:nvSpPr>
          <p:spPr>
            <a:xfrm>
              <a:off x="3032100" y="4260825"/>
              <a:ext cx="45325" cy="88525"/>
            </a:xfrm>
            <a:custGeom>
              <a:avLst/>
              <a:gdLst/>
              <a:ahLst/>
              <a:cxnLst/>
              <a:rect l="l" t="t" r="r" b="b"/>
              <a:pathLst>
                <a:path w="1813" h="3541" extrusionOk="0">
                  <a:moveTo>
                    <a:pt x="1444" y="1"/>
                  </a:moveTo>
                  <a:cubicBezTo>
                    <a:pt x="1420" y="1"/>
                    <a:pt x="1394" y="2"/>
                    <a:pt x="1366" y="5"/>
                  </a:cubicBezTo>
                  <a:cubicBezTo>
                    <a:pt x="1343" y="73"/>
                    <a:pt x="1320" y="142"/>
                    <a:pt x="1320" y="188"/>
                  </a:cubicBezTo>
                  <a:cubicBezTo>
                    <a:pt x="1252" y="302"/>
                    <a:pt x="1160" y="416"/>
                    <a:pt x="1069" y="485"/>
                  </a:cubicBezTo>
                  <a:cubicBezTo>
                    <a:pt x="817" y="988"/>
                    <a:pt x="566" y="1491"/>
                    <a:pt x="314" y="1994"/>
                  </a:cubicBezTo>
                  <a:cubicBezTo>
                    <a:pt x="223" y="2383"/>
                    <a:pt x="131" y="2794"/>
                    <a:pt x="40" y="3206"/>
                  </a:cubicBezTo>
                  <a:cubicBezTo>
                    <a:pt x="1" y="3465"/>
                    <a:pt x="80" y="3541"/>
                    <a:pt x="189" y="3541"/>
                  </a:cubicBezTo>
                  <a:cubicBezTo>
                    <a:pt x="272" y="3541"/>
                    <a:pt x="372" y="3497"/>
                    <a:pt x="451" y="3458"/>
                  </a:cubicBezTo>
                  <a:cubicBezTo>
                    <a:pt x="771" y="3275"/>
                    <a:pt x="863" y="2909"/>
                    <a:pt x="1000" y="2566"/>
                  </a:cubicBezTo>
                  <a:cubicBezTo>
                    <a:pt x="1069" y="2406"/>
                    <a:pt x="1137" y="2268"/>
                    <a:pt x="1206" y="2108"/>
                  </a:cubicBezTo>
                  <a:cubicBezTo>
                    <a:pt x="1252" y="1994"/>
                    <a:pt x="1275" y="1903"/>
                    <a:pt x="1297" y="1788"/>
                  </a:cubicBezTo>
                  <a:cubicBezTo>
                    <a:pt x="1366" y="1468"/>
                    <a:pt x="1480" y="1171"/>
                    <a:pt x="1663" y="896"/>
                  </a:cubicBezTo>
                  <a:cubicBezTo>
                    <a:pt x="1709" y="805"/>
                    <a:pt x="1732" y="691"/>
                    <a:pt x="1755" y="576"/>
                  </a:cubicBezTo>
                  <a:cubicBezTo>
                    <a:pt x="1733" y="319"/>
                    <a:pt x="1813" y="1"/>
                    <a:pt x="1444" y="1"/>
                  </a:cubicBezTo>
                  <a:close/>
                </a:path>
              </a:pathLst>
            </a:custGeom>
            <a:solidFill>
              <a:srgbClr val="E48D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70" name="Google Shape;1284;p35">
              <a:extLst>
                <a:ext uri="{FF2B5EF4-FFF2-40B4-BE49-F238E27FC236}">
                  <a16:creationId xmlns:a16="http://schemas.microsoft.com/office/drawing/2014/main" id="{59F595E6-FEA4-300D-AA9C-A41178CF2E54}"/>
                </a:ext>
              </a:extLst>
            </p:cNvPr>
            <p:cNvSpPr/>
            <p:nvPr/>
          </p:nvSpPr>
          <p:spPr>
            <a:xfrm>
              <a:off x="3496700" y="3873350"/>
              <a:ext cx="51475" cy="28600"/>
            </a:xfrm>
            <a:custGeom>
              <a:avLst/>
              <a:gdLst/>
              <a:ahLst/>
              <a:cxnLst/>
              <a:rect l="l" t="t" r="r" b="b"/>
              <a:pathLst>
                <a:path w="2059" h="1144" extrusionOk="0">
                  <a:moveTo>
                    <a:pt x="1807" y="0"/>
                  </a:moveTo>
                  <a:cubicBezTo>
                    <a:pt x="1213" y="206"/>
                    <a:pt x="549" y="297"/>
                    <a:pt x="1" y="640"/>
                  </a:cubicBezTo>
                  <a:cubicBezTo>
                    <a:pt x="23" y="823"/>
                    <a:pt x="138" y="983"/>
                    <a:pt x="298" y="1052"/>
                  </a:cubicBezTo>
                  <a:cubicBezTo>
                    <a:pt x="389" y="1098"/>
                    <a:pt x="504" y="1143"/>
                    <a:pt x="618" y="1143"/>
                  </a:cubicBezTo>
                  <a:cubicBezTo>
                    <a:pt x="1190" y="1006"/>
                    <a:pt x="1853" y="938"/>
                    <a:pt x="2059" y="206"/>
                  </a:cubicBezTo>
                  <a:lnTo>
                    <a:pt x="1807" y="0"/>
                  </a:lnTo>
                  <a:close/>
                </a:path>
              </a:pathLst>
            </a:custGeom>
            <a:solidFill>
              <a:srgbClr val="E69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71" name="Google Shape;1285;p35">
              <a:extLst>
                <a:ext uri="{FF2B5EF4-FFF2-40B4-BE49-F238E27FC236}">
                  <a16:creationId xmlns:a16="http://schemas.microsoft.com/office/drawing/2014/main" id="{9B22464C-7FCB-ACE7-49E6-D12FB0C0A048}"/>
                </a:ext>
              </a:extLst>
            </p:cNvPr>
            <p:cNvSpPr/>
            <p:nvPr/>
          </p:nvSpPr>
          <p:spPr>
            <a:xfrm>
              <a:off x="3066250" y="4227775"/>
              <a:ext cx="27450" cy="51475"/>
            </a:xfrm>
            <a:custGeom>
              <a:avLst/>
              <a:gdLst/>
              <a:ahLst/>
              <a:cxnLst/>
              <a:rect l="l" t="t" r="r" b="b"/>
              <a:pathLst>
                <a:path w="1098" h="2059" extrusionOk="0">
                  <a:moveTo>
                    <a:pt x="606" y="0"/>
                  </a:moveTo>
                  <a:cubicBezTo>
                    <a:pt x="572" y="0"/>
                    <a:pt x="537" y="23"/>
                    <a:pt x="503" y="69"/>
                  </a:cubicBezTo>
                  <a:lnTo>
                    <a:pt x="0" y="1327"/>
                  </a:lnTo>
                  <a:cubicBezTo>
                    <a:pt x="274" y="1510"/>
                    <a:pt x="206" y="1784"/>
                    <a:pt x="206" y="2058"/>
                  </a:cubicBezTo>
                  <a:cubicBezTo>
                    <a:pt x="1098" y="1670"/>
                    <a:pt x="1098" y="1052"/>
                    <a:pt x="709" y="298"/>
                  </a:cubicBezTo>
                  <a:lnTo>
                    <a:pt x="709" y="69"/>
                  </a:lnTo>
                  <a:cubicBezTo>
                    <a:pt x="675" y="23"/>
                    <a:pt x="640" y="0"/>
                    <a:pt x="606" y="0"/>
                  </a:cubicBez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72" name="Google Shape;1286;p35">
              <a:extLst>
                <a:ext uri="{FF2B5EF4-FFF2-40B4-BE49-F238E27FC236}">
                  <a16:creationId xmlns:a16="http://schemas.microsoft.com/office/drawing/2014/main" id="{51E0FCC9-A7A9-3642-5A05-69E7C75FF368}"/>
                </a:ext>
              </a:extLst>
            </p:cNvPr>
            <p:cNvSpPr/>
            <p:nvPr/>
          </p:nvSpPr>
          <p:spPr>
            <a:xfrm>
              <a:off x="3219450" y="4021975"/>
              <a:ext cx="39475" cy="37175"/>
            </a:xfrm>
            <a:custGeom>
              <a:avLst/>
              <a:gdLst/>
              <a:ahLst/>
              <a:cxnLst/>
              <a:rect l="l" t="t" r="r" b="b"/>
              <a:pathLst>
                <a:path w="1579" h="1487" extrusionOk="0">
                  <a:moveTo>
                    <a:pt x="1578" y="0"/>
                  </a:moveTo>
                  <a:lnTo>
                    <a:pt x="1578" y="0"/>
                  </a:lnTo>
                  <a:cubicBezTo>
                    <a:pt x="938" y="343"/>
                    <a:pt x="526" y="984"/>
                    <a:pt x="0" y="1487"/>
                  </a:cubicBezTo>
                  <a:cubicBezTo>
                    <a:pt x="892" y="1372"/>
                    <a:pt x="1372" y="824"/>
                    <a:pt x="1578" y="0"/>
                  </a:cubicBezTo>
                  <a:close/>
                </a:path>
              </a:pathLst>
            </a:custGeom>
            <a:solidFill>
              <a:srgbClr val="E489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73" name="Google Shape;1287;p35">
              <a:extLst>
                <a:ext uri="{FF2B5EF4-FFF2-40B4-BE49-F238E27FC236}">
                  <a16:creationId xmlns:a16="http://schemas.microsoft.com/office/drawing/2014/main" id="{1ACAA288-3237-B578-228D-F5055C04AFB6}"/>
                </a:ext>
              </a:extLst>
            </p:cNvPr>
            <p:cNvSpPr/>
            <p:nvPr/>
          </p:nvSpPr>
          <p:spPr>
            <a:xfrm>
              <a:off x="3258900" y="3995675"/>
              <a:ext cx="33175" cy="26325"/>
            </a:xfrm>
            <a:custGeom>
              <a:avLst/>
              <a:gdLst/>
              <a:ahLst/>
              <a:cxnLst/>
              <a:rect l="l" t="t" r="r" b="b"/>
              <a:pathLst>
                <a:path w="1327" h="1053" extrusionOk="0">
                  <a:moveTo>
                    <a:pt x="1212" y="1"/>
                  </a:moveTo>
                  <a:cubicBezTo>
                    <a:pt x="686" y="183"/>
                    <a:pt x="252" y="549"/>
                    <a:pt x="0" y="1052"/>
                  </a:cubicBezTo>
                  <a:cubicBezTo>
                    <a:pt x="640" y="1052"/>
                    <a:pt x="892" y="481"/>
                    <a:pt x="1326" y="183"/>
                  </a:cubicBezTo>
                  <a:lnTo>
                    <a:pt x="1212" y="1"/>
                  </a:lnTo>
                  <a:close/>
                </a:path>
              </a:pathLst>
            </a:custGeom>
            <a:solidFill>
              <a:srgbClr val="E58C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74" name="Google Shape;1288;p35">
              <a:extLst>
                <a:ext uri="{FF2B5EF4-FFF2-40B4-BE49-F238E27FC236}">
                  <a16:creationId xmlns:a16="http://schemas.microsoft.com/office/drawing/2014/main" id="{639B1D98-C001-70A4-8929-EDF2875A2327}"/>
                </a:ext>
              </a:extLst>
            </p:cNvPr>
            <p:cNvSpPr/>
            <p:nvPr/>
          </p:nvSpPr>
          <p:spPr>
            <a:xfrm>
              <a:off x="3464125" y="3891625"/>
              <a:ext cx="40600" cy="18550"/>
            </a:xfrm>
            <a:custGeom>
              <a:avLst/>
              <a:gdLst/>
              <a:ahLst/>
              <a:cxnLst/>
              <a:rect l="l" t="t" r="r" b="b"/>
              <a:pathLst>
                <a:path w="1624" h="742" extrusionOk="0">
                  <a:moveTo>
                    <a:pt x="846" y="1"/>
                  </a:moveTo>
                  <a:lnTo>
                    <a:pt x="92" y="229"/>
                  </a:lnTo>
                  <a:cubicBezTo>
                    <a:pt x="92" y="229"/>
                    <a:pt x="46" y="252"/>
                    <a:pt x="23" y="275"/>
                  </a:cubicBezTo>
                  <a:cubicBezTo>
                    <a:pt x="0" y="344"/>
                    <a:pt x="23" y="412"/>
                    <a:pt x="69" y="435"/>
                  </a:cubicBezTo>
                  <a:cubicBezTo>
                    <a:pt x="284" y="635"/>
                    <a:pt x="561" y="742"/>
                    <a:pt x="845" y="742"/>
                  </a:cubicBezTo>
                  <a:cubicBezTo>
                    <a:pt x="983" y="742"/>
                    <a:pt x="1123" y="716"/>
                    <a:pt x="1258" y="664"/>
                  </a:cubicBezTo>
                  <a:cubicBezTo>
                    <a:pt x="1464" y="572"/>
                    <a:pt x="1624" y="481"/>
                    <a:pt x="1601" y="207"/>
                  </a:cubicBezTo>
                  <a:lnTo>
                    <a:pt x="1578" y="207"/>
                  </a:lnTo>
                  <a:cubicBezTo>
                    <a:pt x="1372" y="1"/>
                    <a:pt x="1075" y="184"/>
                    <a:pt x="846" y="1"/>
                  </a:cubicBezTo>
                  <a:close/>
                </a:path>
              </a:pathLst>
            </a:custGeom>
            <a:solidFill>
              <a:srgbClr val="E69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75" name="Google Shape;1289;p35">
              <a:extLst>
                <a:ext uri="{FF2B5EF4-FFF2-40B4-BE49-F238E27FC236}">
                  <a16:creationId xmlns:a16="http://schemas.microsoft.com/office/drawing/2014/main" id="{260ADAF9-A887-EDC3-AE3A-41A560B3FB21}"/>
                </a:ext>
              </a:extLst>
            </p:cNvPr>
            <p:cNvSpPr/>
            <p:nvPr/>
          </p:nvSpPr>
          <p:spPr>
            <a:xfrm>
              <a:off x="3152550" y="4110000"/>
              <a:ext cx="22325" cy="21775"/>
            </a:xfrm>
            <a:custGeom>
              <a:avLst/>
              <a:gdLst/>
              <a:ahLst/>
              <a:cxnLst/>
              <a:rect l="l" t="t" r="r" b="b"/>
              <a:pathLst>
                <a:path w="893" h="871" extrusionOk="0">
                  <a:moveTo>
                    <a:pt x="527" y="1"/>
                  </a:moveTo>
                  <a:cubicBezTo>
                    <a:pt x="275" y="184"/>
                    <a:pt x="92" y="435"/>
                    <a:pt x="1" y="733"/>
                  </a:cubicBezTo>
                  <a:cubicBezTo>
                    <a:pt x="55" y="814"/>
                    <a:pt x="117" y="871"/>
                    <a:pt x="192" y="871"/>
                  </a:cubicBezTo>
                  <a:cubicBezTo>
                    <a:pt x="244" y="871"/>
                    <a:pt x="301" y="844"/>
                    <a:pt x="367" y="778"/>
                  </a:cubicBezTo>
                  <a:cubicBezTo>
                    <a:pt x="504" y="595"/>
                    <a:pt x="641" y="412"/>
                    <a:pt x="778" y="230"/>
                  </a:cubicBezTo>
                  <a:cubicBezTo>
                    <a:pt x="801" y="230"/>
                    <a:pt x="824" y="207"/>
                    <a:pt x="870" y="161"/>
                  </a:cubicBezTo>
                  <a:cubicBezTo>
                    <a:pt x="893" y="115"/>
                    <a:pt x="870" y="69"/>
                    <a:pt x="778" y="1"/>
                  </a:cubicBezTo>
                  <a:close/>
                </a:path>
              </a:pathLst>
            </a:custGeom>
            <a:solidFill>
              <a:srgbClr val="E68F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76" name="Google Shape;1290;p35">
              <a:extLst>
                <a:ext uri="{FF2B5EF4-FFF2-40B4-BE49-F238E27FC236}">
                  <a16:creationId xmlns:a16="http://schemas.microsoft.com/office/drawing/2014/main" id="{CCAA4227-AB15-4E26-CB7C-ADE626CEE6EF}"/>
                </a:ext>
              </a:extLst>
            </p:cNvPr>
            <p:cNvSpPr/>
            <p:nvPr/>
          </p:nvSpPr>
          <p:spPr>
            <a:xfrm>
              <a:off x="3485850" y="3889350"/>
              <a:ext cx="17725" cy="7650"/>
            </a:xfrm>
            <a:custGeom>
              <a:avLst/>
              <a:gdLst/>
              <a:ahLst/>
              <a:cxnLst/>
              <a:rect l="l" t="t" r="r" b="b"/>
              <a:pathLst>
                <a:path w="709" h="306" extrusionOk="0">
                  <a:moveTo>
                    <a:pt x="435" y="0"/>
                  </a:moveTo>
                  <a:lnTo>
                    <a:pt x="0" y="92"/>
                  </a:lnTo>
                  <a:cubicBezTo>
                    <a:pt x="122" y="275"/>
                    <a:pt x="285" y="305"/>
                    <a:pt x="454" y="305"/>
                  </a:cubicBezTo>
                  <a:cubicBezTo>
                    <a:pt x="539" y="305"/>
                    <a:pt x="625" y="298"/>
                    <a:pt x="709" y="298"/>
                  </a:cubicBezTo>
                  <a:lnTo>
                    <a:pt x="435" y="0"/>
                  </a:lnTo>
                  <a:close/>
                </a:path>
              </a:pathLst>
            </a:custGeom>
            <a:solidFill>
              <a:srgbClr val="D972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77" name="Google Shape;1291;p35">
              <a:extLst>
                <a:ext uri="{FF2B5EF4-FFF2-40B4-BE49-F238E27FC236}">
                  <a16:creationId xmlns:a16="http://schemas.microsoft.com/office/drawing/2014/main" id="{0947F05C-7E8A-6619-3226-8A4D047C71DD}"/>
                </a:ext>
              </a:extLst>
            </p:cNvPr>
            <p:cNvSpPr/>
            <p:nvPr/>
          </p:nvSpPr>
          <p:spPr>
            <a:xfrm>
              <a:off x="3078825" y="4222050"/>
              <a:ext cx="5150" cy="6900"/>
            </a:xfrm>
            <a:custGeom>
              <a:avLst/>
              <a:gdLst/>
              <a:ahLst/>
              <a:cxnLst/>
              <a:rect l="l" t="t" r="r" b="b"/>
              <a:pathLst>
                <a:path w="206" h="276" extrusionOk="0">
                  <a:moveTo>
                    <a:pt x="206" y="1"/>
                  </a:moveTo>
                  <a:lnTo>
                    <a:pt x="0" y="275"/>
                  </a:lnTo>
                  <a:lnTo>
                    <a:pt x="206" y="275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F0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78" name="Google Shape;1292;p35">
              <a:extLst>
                <a:ext uri="{FF2B5EF4-FFF2-40B4-BE49-F238E27FC236}">
                  <a16:creationId xmlns:a16="http://schemas.microsoft.com/office/drawing/2014/main" id="{DB1409DE-801B-5C05-9CD1-302F39A5C2AA}"/>
                </a:ext>
              </a:extLst>
            </p:cNvPr>
            <p:cNvSpPr/>
            <p:nvPr/>
          </p:nvSpPr>
          <p:spPr>
            <a:xfrm>
              <a:off x="3058800" y="4265500"/>
              <a:ext cx="6325" cy="7450"/>
            </a:xfrm>
            <a:custGeom>
              <a:avLst/>
              <a:gdLst/>
              <a:ahLst/>
              <a:cxnLst/>
              <a:rect l="l" t="t" r="r" b="b"/>
              <a:pathLst>
                <a:path w="253" h="298" extrusionOk="0">
                  <a:moveTo>
                    <a:pt x="252" y="1"/>
                  </a:moveTo>
                  <a:cubicBezTo>
                    <a:pt x="161" y="92"/>
                    <a:pt x="69" y="206"/>
                    <a:pt x="1" y="298"/>
                  </a:cubicBezTo>
                  <a:cubicBezTo>
                    <a:pt x="69" y="206"/>
                    <a:pt x="161" y="92"/>
                    <a:pt x="252" y="1"/>
                  </a:cubicBez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79" name="Google Shape;1293;p35">
              <a:extLst>
                <a:ext uri="{FF2B5EF4-FFF2-40B4-BE49-F238E27FC236}">
                  <a16:creationId xmlns:a16="http://schemas.microsoft.com/office/drawing/2014/main" id="{910D05E8-48F9-F9F8-F2FE-E2E33900E8B4}"/>
                </a:ext>
              </a:extLst>
            </p:cNvPr>
            <p:cNvSpPr/>
            <p:nvPr/>
          </p:nvSpPr>
          <p:spPr>
            <a:xfrm>
              <a:off x="3458975" y="3897350"/>
              <a:ext cx="7450" cy="5750"/>
            </a:xfrm>
            <a:custGeom>
              <a:avLst/>
              <a:gdLst/>
              <a:ahLst/>
              <a:cxnLst/>
              <a:rect l="l" t="t" r="r" b="b"/>
              <a:pathLst>
                <a:path w="298" h="230" extrusionOk="0">
                  <a:moveTo>
                    <a:pt x="298" y="0"/>
                  </a:moveTo>
                  <a:lnTo>
                    <a:pt x="0" y="206"/>
                  </a:lnTo>
                  <a:lnTo>
                    <a:pt x="298" y="229"/>
                  </a:lnTo>
                  <a:cubicBezTo>
                    <a:pt x="275" y="161"/>
                    <a:pt x="275" y="69"/>
                    <a:pt x="298" y="0"/>
                  </a:cubicBez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80" name="Google Shape;1294;p35">
              <a:extLst>
                <a:ext uri="{FF2B5EF4-FFF2-40B4-BE49-F238E27FC236}">
                  <a16:creationId xmlns:a16="http://schemas.microsoft.com/office/drawing/2014/main" id="{227619F9-3316-FDF2-1879-D177EA1DAEF4}"/>
                </a:ext>
              </a:extLst>
            </p:cNvPr>
            <p:cNvSpPr/>
            <p:nvPr/>
          </p:nvSpPr>
          <p:spPr>
            <a:xfrm>
              <a:off x="3333775" y="3959650"/>
              <a:ext cx="7450" cy="5750"/>
            </a:xfrm>
            <a:custGeom>
              <a:avLst/>
              <a:gdLst/>
              <a:ahLst/>
              <a:cxnLst/>
              <a:rect l="l" t="t" r="r" b="b"/>
              <a:pathLst>
                <a:path w="298" h="230" extrusionOk="0">
                  <a:moveTo>
                    <a:pt x="298" y="1"/>
                  </a:moveTo>
                  <a:lnTo>
                    <a:pt x="1" y="230"/>
                  </a:ln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81" name="Google Shape;1295;p35">
              <a:extLst>
                <a:ext uri="{FF2B5EF4-FFF2-40B4-BE49-F238E27FC236}">
                  <a16:creationId xmlns:a16="http://schemas.microsoft.com/office/drawing/2014/main" id="{CEE617C5-FA46-F718-4BB6-61CFBCD9B576}"/>
                </a:ext>
              </a:extLst>
            </p:cNvPr>
            <p:cNvSpPr/>
            <p:nvPr/>
          </p:nvSpPr>
          <p:spPr>
            <a:xfrm>
              <a:off x="3322350" y="3967100"/>
              <a:ext cx="6300" cy="5150"/>
            </a:xfrm>
            <a:custGeom>
              <a:avLst/>
              <a:gdLst/>
              <a:ahLst/>
              <a:cxnLst/>
              <a:rect l="l" t="t" r="r" b="b"/>
              <a:pathLst>
                <a:path w="252" h="206" extrusionOk="0">
                  <a:moveTo>
                    <a:pt x="252" y="0"/>
                  </a:moveTo>
                  <a:lnTo>
                    <a:pt x="0" y="206"/>
                  </a:lnTo>
                  <a:lnTo>
                    <a:pt x="252" y="206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82" name="Google Shape;1296;p35">
              <a:extLst>
                <a:ext uri="{FF2B5EF4-FFF2-40B4-BE49-F238E27FC236}">
                  <a16:creationId xmlns:a16="http://schemas.microsoft.com/office/drawing/2014/main" id="{541CFBA2-974D-8767-D26A-5E187148A6E2}"/>
                </a:ext>
              </a:extLst>
            </p:cNvPr>
            <p:cNvSpPr/>
            <p:nvPr/>
          </p:nvSpPr>
          <p:spPr>
            <a:xfrm>
              <a:off x="3101675" y="4191750"/>
              <a:ext cx="7475" cy="5750"/>
            </a:xfrm>
            <a:custGeom>
              <a:avLst/>
              <a:gdLst/>
              <a:ahLst/>
              <a:cxnLst/>
              <a:rect l="l" t="t" r="r" b="b"/>
              <a:pathLst>
                <a:path w="299" h="230" extrusionOk="0">
                  <a:moveTo>
                    <a:pt x="69" y="1"/>
                  </a:moveTo>
                  <a:lnTo>
                    <a:pt x="69" y="1"/>
                  </a:lnTo>
                  <a:cubicBezTo>
                    <a:pt x="24" y="69"/>
                    <a:pt x="1" y="161"/>
                    <a:pt x="1" y="229"/>
                  </a:cubicBezTo>
                  <a:cubicBezTo>
                    <a:pt x="115" y="184"/>
                    <a:pt x="298" y="161"/>
                    <a:pt x="69" y="1"/>
                  </a:cubicBezTo>
                  <a:close/>
                </a:path>
              </a:pathLst>
            </a:custGeom>
            <a:solidFill>
              <a:srgbClr val="D86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83" name="Google Shape;1297;p35">
              <a:extLst>
                <a:ext uri="{FF2B5EF4-FFF2-40B4-BE49-F238E27FC236}">
                  <a16:creationId xmlns:a16="http://schemas.microsoft.com/office/drawing/2014/main" id="{2EC22501-7674-E400-35D0-5910FD8EA92B}"/>
                </a:ext>
              </a:extLst>
            </p:cNvPr>
            <p:cNvSpPr/>
            <p:nvPr/>
          </p:nvSpPr>
          <p:spPr>
            <a:xfrm>
              <a:off x="4215850" y="4934775"/>
              <a:ext cx="193825" cy="236275"/>
            </a:xfrm>
            <a:custGeom>
              <a:avLst/>
              <a:gdLst/>
              <a:ahLst/>
              <a:cxnLst/>
              <a:rect l="l" t="t" r="r" b="b"/>
              <a:pathLst>
                <a:path w="7753" h="9451" extrusionOk="0">
                  <a:moveTo>
                    <a:pt x="7395" y="0"/>
                  </a:moveTo>
                  <a:cubicBezTo>
                    <a:pt x="7131" y="0"/>
                    <a:pt x="6900" y="192"/>
                    <a:pt x="6838" y="441"/>
                  </a:cubicBezTo>
                  <a:cubicBezTo>
                    <a:pt x="6518" y="1310"/>
                    <a:pt x="5900" y="1950"/>
                    <a:pt x="5420" y="2682"/>
                  </a:cubicBezTo>
                  <a:cubicBezTo>
                    <a:pt x="5192" y="3185"/>
                    <a:pt x="5077" y="3779"/>
                    <a:pt x="4483" y="4054"/>
                  </a:cubicBezTo>
                  <a:cubicBezTo>
                    <a:pt x="4323" y="3596"/>
                    <a:pt x="4666" y="3276"/>
                    <a:pt x="4734" y="2888"/>
                  </a:cubicBezTo>
                  <a:cubicBezTo>
                    <a:pt x="4734" y="2773"/>
                    <a:pt x="4711" y="2659"/>
                    <a:pt x="4688" y="2545"/>
                  </a:cubicBezTo>
                  <a:cubicBezTo>
                    <a:pt x="4597" y="2385"/>
                    <a:pt x="4414" y="2270"/>
                    <a:pt x="4231" y="2270"/>
                  </a:cubicBezTo>
                  <a:cubicBezTo>
                    <a:pt x="3271" y="3551"/>
                    <a:pt x="2493" y="4968"/>
                    <a:pt x="1304" y="6089"/>
                  </a:cubicBezTo>
                  <a:cubicBezTo>
                    <a:pt x="824" y="6523"/>
                    <a:pt x="252" y="6912"/>
                    <a:pt x="24" y="7552"/>
                  </a:cubicBezTo>
                  <a:cubicBezTo>
                    <a:pt x="1" y="7690"/>
                    <a:pt x="24" y="7804"/>
                    <a:pt x="69" y="7895"/>
                  </a:cubicBezTo>
                  <a:cubicBezTo>
                    <a:pt x="161" y="7964"/>
                    <a:pt x="298" y="8010"/>
                    <a:pt x="412" y="8010"/>
                  </a:cubicBezTo>
                  <a:cubicBezTo>
                    <a:pt x="1030" y="7895"/>
                    <a:pt x="1327" y="7301"/>
                    <a:pt x="1830" y="6958"/>
                  </a:cubicBezTo>
                  <a:lnTo>
                    <a:pt x="1830" y="6958"/>
                  </a:lnTo>
                  <a:cubicBezTo>
                    <a:pt x="1556" y="7827"/>
                    <a:pt x="687" y="8216"/>
                    <a:pt x="458" y="9062"/>
                  </a:cubicBezTo>
                  <a:cubicBezTo>
                    <a:pt x="458" y="9176"/>
                    <a:pt x="481" y="9290"/>
                    <a:pt x="550" y="9382"/>
                  </a:cubicBezTo>
                  <a:cubicBezTo>
                    <a:pt x="595" y="9427"/>
                    <a:pt x="653" y="9450"/>
                    <a:pt x="710" y="9450"/>
                  </a:cubicBezTo>
                  <a:cubicBezTo>
                    <a:pt x="767" y="9450"/>
                    <a:pt x="824" y="9427"/>
                    <a:pt x="870" y="9382"/>
                  </a:cubicBezTo>
                  <a:cubicBezTo>
                    <a:pt x="1304" y="9153"/>
                    <a:pt x="1670" y="8810"/>
                    <a:pt x="1967" y="8421"/>
                  </a:cubicBezTo>
                  <a:cubicBezTo>
                    <a:pt x="2379" y="7850"/>
                    <a:pt x="2813" y="7301"/>
                    <a:pt x="3316" y="6798"/>
                  </a:cubicBezTo>
                  <a:cubicBezTo>
                    <a:pt x="4757" y="5380"/>
                    <a:pt x="6015" y="3779"/>
                    <a:pt x="7044" y="2042"/>
                  </a:cubicBezTo>
                  <a:cubicBezTo>
                    <a:pt x="7341" y="1538"/>
                    <a:pt x="7661" y="1058"/>
                    <a:pt x="7661" y="441"/>
                  </a:cubicBezTo>
                  <a:cubicBezTo>
                    <a:pt x="7753" y="235"/>
                    <a:pt x="7661" y="98"/>
                    <a:pt x="7478" y="6"/>
                  </a:cubicBezTo>
                  <a:cubicBezTo>
                    <a:pt x="7450" y="2"/>
                    <a:pt x="7422" y="0"/>
                    <a:pt x="7395" y="0"/>
                  </a:cubicBezTo>
                  <a:close/>
                </a:path>
              </a:pathLst>
            </a:custGeom>
            <a:solidFill>
              <a:srgbClr val="A52A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84" name="Google Shape;1298;p35">
              <a:extLst>
                <a:ext uri="{FF2B5EF4-FFF2-40B4-BE49-F238E27FC236}">
                  <a16:creationId xmlns:a16="http://schemas.microsoft.com/office/drawing/2014/main" id="{EAB326DE-0425-6E53-2984-0F52C9A3D182}"/>
                </a:ext>
              </a:extLst>
            </p:cNvPr>
            <p:cNvSpPr/>
            <p:nvPr/>
          </p:nvSpPr>
          <p:spPr>
            <a:xfrm>
              <a:off x="2990200" y="4309700"/>
              <a:ext cx="87500" cy="286875"/>
            </a:xfrm>
            <a:custGeom>
              <a:avLst/>
              <a:gdLst/>
              <a:ahLst/>
              <a:cxnLst/>
              <a:rect l="l" t="t" r="r" b="b"/>
              <a:pathLst>
                <a:path w="3500" h="11475" extrusionOk="0">
                  <a:moveTo>
                    <a:pt x="2945" y="1"/>
                  </a:moveTo>
                  <a:cubicBezTo>
                    <a:pt x="2886" y="1"/>
                    <a:pt x="2820" y="13"/>
                    <a:pt x="2745" y="39"/>
                  </a:cubicBezTo>
                  <a:lnTo>
                    <a:pt x="2516" y="291"/>
                  </a:lnTo>
                  <a:cubicBezTo>
                    <a:pt x="2402" y="565"/>
                    <a:pt x="2310" y="885"/>
                    <a:pt x="2173" y="1160"/>
                  </a:cubicBezTo>
                  <a:cubicBezTo>
                    <a:pt x="2117" y="1286"/>
                    <a:pt x="2034" y="1387"/>
                    <a:pt x="1931" y="1387"/>
                  </a:cubicBezTo>
                  <a:cubicBezTo>
                    <a:pt x="1867" y="1387"/>
                    <a:pt x="1795" y="1348"/>
                    <a:pt x="1716" y="1251"/>
                  </a:cubicBezTo>
                  <a:cubicBezTo>
                    <a:pt x="1556" y="1388"/>
                    <a:pt x="1487" y="1594"/>
                    <a:pt x="1533" y="1800"/>
                  </a:cubicBezTo>
                  <a:cubicBezTo>
                    <a:pt x="1944" y="2280"/>
                    <a:pt x="1533" y="2692"/>
                    <a:pt x="1373" y="3103"/>
                  </a:cubicBezTo>
                  <a:cubicBezTo>
                    <a:pt x="1167" y="3469"/>
                    <a:pt x="1418" y="3995"/>
                    <a:pt x="961" y="4247"/>
                  </a:cubicBezTo>
                  <a:cubicBezTo>
                    <a:pt x="801" y="4384"/>
                    <a:pt x="732" y="4590"/>
                    <a:pt x="755" y="4795"/>
                  </a:cubicBezTo>
                  <a:cubicBezTo>
                    <a:pt x="1007" y="5161"/>
                    <a:pt x="687" y="5527"/>
                    <a:pt x="732" y="5893"/>
                  </a:cubicBezTo>
                  <a:cubicBezTo>
                    <a:pt x="732" y="5930"/>
                    <a:pt x="762" y="6055"/>
                    <a:pt x="702" y="6055"/>
                  </a:cubicBezTo>
                  <a:cubicBezTo>
                    <a:pt x="688" y="6055"/>
                    <a:pt x="668" y="6048"/>
                    <a:pt x="641" y="6030"/>
                  </a:cubicBezTo>
                  <a:cubicBezTo>
                    <a:pt x="572" y="6030"/>
                    <a:pt x="572" y="5824"/>
                    <a:pt x="458" y="5756"/>
                  </a:cubicBezTo>
                  <a:cubicBezTo>
                    <a:pt x="207" y="6076"/>
                    <a:pt x="275" y="6442"/>
                    <a:pt x="275" y="6830"/>
                  </a:cubicBezTo>
                  <a:cubicBezTo>
                    <a:pt x="412" y="7882"/>
                    <a:pt x="275" y="8957"/>
                    <a:pt x="275" y="10009"/>
                  </a:cubicBezTo>
                  <a:cubicBezTo>
                    <a:pt x="252" y="10581"/>
                    <a:pt x="1" y="11427"/>
                    <a:pt x="961" y="11472"/>
                  </a:cubicBezTo>
                  <a:cubicBezTo>
                    <a:pt x="986" y="11474"/>
                    <a:pt x="1010" y="11474"/>
                    <a:pt x="1034" y="11474"/>
                  </a:cubicBezTo>
                  <a:cubicBezTo>
                    <a:pt x="1913" y="11474"/>
                    <a:pt x="1761" y="10657"/>
                    <a:pt x="1761" y="10100"/>
                  </a:cubicBezTo>
                  <a:cubicBezTo>
                    <a:pt x="1761" y="9231"/>
                    <a:pt x="1830" y="8362"/>
                    <a:pt x="1830" y="7471"/>
                  </a:cubicBezTo>
                  <a:cubicBezTo>
                    <a:pt x="1830" y="7105"/>
                    <a:pt x="1693" y="6602"/>
                    <a:pt x="2196" y="6327"/>
                  </a:cubicBezTo>
                  <a:cubicBezTo>
                    <a:pt x="2516" y="6122"/>
                    <a:pt x="2516" y="5779"/>
                    <a:pt x="2470" y="5436"/>
                  </a:cubicBezTo>
                  <a:cubicBezTo>
                    <a:pt x="2265" y="4612"/>
                    <a:pt x="2425" y="3766"/>
                    <a:pt x="2928" y="3103"/>
                  </a:cubicBezTo>
                  <a:cubicBezTo>
                    <a:pt x="3156" y="2920"/>
                    <a:pt x="3271" y="2623"/>
                    <a:pt x="3179" y="2349"/>
                  </a:cubicBezTo>
                  <a:cubicBezTo>
                    <a:pt x="2836" y="1663"/>
                    <a:pt x="3499" y="1114"/>
                    <a:pt x="3408" y="451"/>
                  </a:cubicBezTo>
                  <a:cubicBezTo>
                    <a:pt x="3316" y="211"/>
                    <a:pt x="3194" y="1"/>
                    <a:pt x="2945" y="1"/>
                  </a:cubicBezTo>
                  <a:close/>
                </a:path>
              </a:pathLst>
            </a:custGeom>
            <a:solidFill>
              <a:srgbClr val="EE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85" name="Google Shape;1299;p35">
              <a:extLst>
                <a:ext uri="{FF2B5EF4-FFF2-40B4-BE49-F238E27FC236}">
                  <a16:creationId xmlns:a16="http://schemas.microsoft.com/office/drawing/2014/main" id="{C929B2DD-4C8D-6244-0659-0E75E1D08AF3}"/>
                </a:ext>
              </a:extLst>
            </p:cNvPr>
            <p:cNvSpPr/>
            <p:nvPr/>
          </p:nvSpPr>
          <p:spPr>
            <a:xfrm>
              <a:off x="4390225" y="4490025"/>
              <a:ext cx="98350" cy="455775"/>
            </a:xfrm>
            <a:custGeom>
              <a:avLst/>
              <a:gdLst/>
              <a:ahLst/>
              <a:cxnLst/>
              <a:rect l="l" t="t" r="r" b="b"/>
              <a:pathLst>
                <a:path w="3934" h="18231" extrusionOk="0">
                  <a:moveTo>
                    <a:pt x="3280" y="1"/>
                  </a:moveTo>
                  <a:cubicBezTo>
                    <a:pt x="3054" y="1"/>
                    <a:pt x="3007" y="263"/>
                    <a:pt x="2973" y="486"/>
                  </a:cubicBezTo>
                  <a:cubicBezTo>
                    <a:pt x="2904" y="806"/>
                    <a:pt x="3019" y="1127"/>
                    <a:pt x="2996" y="1447"/>
                  </a:cubicBezTo>
                  <a:cubicBezTo>
                    <a:pt x="2996" y="1561"/>
                    <a:pt x="2996" y="1675"/>
                    <a:pt x="3019" y="1790"/>
                  </a:cubicBezTo>
                  <a:cubicBezTo>
                    <a:pt x="3064" y="2682"/>
                    <a:pt x="3179" y="3596"/>
                    <a:pt x="3087" y="4511"/>
                  </a:cubicBezTo>
                  <a:cubicBezTo>
                    <a:pt x="3019" y="5243"/>
                    <a:pt x="3293" y="5974"/>
                    <a:pt x="3110" y="6729"/>
                  </a:cubicBezTo>
                  <a:cubicBezTo>
                    <a:pt x="2973" y="9107"/>
                    <a:pt x="2287" y="11394"/>
                    <a:pt x="1624" y="13680"/>
                  </a:cubicBezTo>
                  <a:cubicBezTo>
                    <a:pt x="1555" y="14572"/>
                    <a:pt x="1121" y="15327"/>
                    <a:pt x="709" y="16104"/>
                  </a:cubicBezTo>
                  <a:cubicBezTo>
                    <a:pt x="618" y="16699"/>
                    <a:pt x="0" y="17202"/>
                    <a:pt x="389" y="17865"/>
                  </a:cubicBezTo>
                  <a:lnTo>
                    <a:pt x="686" y="18231"/>
                  </a:lnTo>
                  <a:cubicBezTo>
                    <a:pt x="1098" y="17751"/>
                    <a:pt x="1098" y="17019"/>
                    <a:pt x="1601" y="16584"/>
                  </a:cubicBezTo>
                  <a:cubicBezTo>
                    <a:pt x="1829" y="15921"/>
                    <a:pt x="1921" y="15190"/>
                    <a:pt x="2401" y="14618"/>
                  </a:cubicBezTo>
                  <a:cubicBezTo>
                    <a:pt x="2378" y="14435"/>
                    <a:pt x="2470" y="14229"/>
                    <a:pt x="2630" y="14115"/>
                  </a:cubicBezTo>
                  <a:lnTo>
                    <a:pt x="3110" y="12331"/>
                  </a:lnTo>
                  <a:cubicBezTo>
                    <a:pt x="3224" y="11714"/>
                    <a:pt x="3339" y="11096"/>
                    <a:pt x="3430" y="10479"/>
                  </a:cubicBezTo>
                  <a:cubicBezTo>
                    <a:pt x="3613" y="9267"/>
                    <a:pt x="3933" y="8055"/>
                    <a:pt x="3933" y="6798"/>
                  </a:cubicBezTo>
                  <a:cubicBezTo>
                    <a:pt x="3933" y="5814"/>
                    <a:pt x="3796" y="4808"/>
                    <a:pt x="3842" y="3802"/>
                  </a:cubicBezTo>
                  <a:cubicBezTo>
                    <a:pt x="3865" y="2567"/>
                    <a:pt x="3682" y="1332"/>
                    <a:pt x="3567" y="98"/>
                  </a:cubicBezTo>
                  <a:cubicBezTo>
                    <a:pt x="3448" y="29"/>
                    <a:pt x="3354" y="1"/>
                    <a:pt x="3280" y="1"/>
                  </a:cubicBezTo>
                  <a:close/>
                </a:path>
              </a:pathLst>
            </a:custGeom>
            <a:solidFill>
              <a:srgbClr val="A33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86" name="Google Shape;1300;p35">
              <a:extLst>
                <a:ext uri="{FF2B5EF4-FFF2-40B4-BE49-F238E27FC236}">
                  <a16:creationId xmlns:a16="http://schemas.microsoft.com/office/drawing/2014/main" id="{5C47B017-2A5A-DB3D-CCAF-E9F193A152D1}"/>
                </a:ext>
              </a:extLst>
            </p:cNvPr>
            <p:cNvSpPr/>
            <p:nvPr/>
          </p:nvSpPr>
          <p:spPr>
            <a:xfrm>
              <a:off x="2986200" y="4453575"/>
              <a:ext cx="61775" cy="214975"/>
            </a:xfrm>
            <a:custGeom>
              <a:avLst/>
              <a:gdLst/>
              <a:ahLst/>
              <a:cxnLst/>
              <a:rect l="l" t="t" r="r" b="b"/>
              <a:pathLst>
                <a:path w="2471" h="8599" extrusionOk="0">
                  <a:moveTo>
                    <a:pt x="1967" y="1"/>
                  </a:moveTo>
                  <a:lnTo>
                    <a:pt x="1967" y="1"/>
                  </a:lnTo>
                  <a:cubicBezTo>
                    <a:pt x="1921" y="252"/>
                    <a:pt x="1990" y="550"/>
                    <a:pt x="1853" y="732"/>
                  </a:cubicBezTo>
                  <a:cubicBezTo>
                    <a:pt x="1533" y="1144"/>
                    <a:pt x="1647" y="1578"/>
                    <a:pt x="1647" y="2013"/>
                  </a:cubicBezTo>
                  <a:cubicBezTo>
                    <a:pt x="1647" y="3042"/>
                    <a:pt x="1578" y="4071"/>
                    <a:pt x="1556" y="5077"/>
                  </a:cubicBezTo>
                  <a:cubicBezTo>
                    <a:pt x="1556" y="5329"/>
                    <a:pt x="1533" y="5489"/>
                    <a:pt x="1258" y="5512"/>
                  </a:cubicBezTo>
                  <a:cubicBezTo>
                    <a:pt x="1217" y="5517"/>
                    <a:pt x="1179" y="5519"/>
                    <a:pt x="1142" y="5519"/>
                  </a:cubicBezTo>
                  <a:cubicBezTo>
                    <a:pt x="849" y="5519"/>
                    <a:pt x="684" y="5359"/>
                    <a:pt x="664" y="5054"/>
                  </a:cubicBezTo>
                  <a:cubicBezTo>
                    <a:pt x="618" y="4711"/>
                    <a:pt x="618" y="4391"/>
                    <a:pt x="664" y="4048"/>
                  </a:cubicBezTo>
                  <a:cubicBezTo>
                    <a:pt x="870" y="3225"/>
                    <a:pt x="641" y="2425"/>
                    <a:pt x="641" y="1601"/>
                  </a:cubicBezTo>
                  <a:cubicBezTo>
                    <a:pt x="664" y="1396"/>
                    <a:pt x="595" y="1190"/>
                    <a:pt x="435" y="1053"/>
                  </a:cubicBezTo>
                  <a:cubicBezTo>
                    <a:pt x="344" y="1921"/>
                    <a:pt x="69" y="2768"/>
                    <a:pt x="252" y="3636"/>
                  </a:cubicBezTo>
                  <a:cubicBezTo>
                    <a:pt x="1" y="5146"/>
                    <a:pt x="229" y="6655"/>
                    <a:pt x="161" y="8141"/>
                  </a:cubicBezTo>
                  <a:cubicBezTo>
                    <a:pt x="161" y="8278"/>
                    <a:pt x="298" y="8438"/>
                    <a:pt x="367" y="8599"/>
                  </a:cubicBezTo>
                  <a:cubicBezTo>
                    <a:pt x="847" y="8324"/>
                    <a:pt x="549" y="7592"/>
                    <a:pt x="1098" y="7364"/>
                  </a:cubicBezTo>
                  <a:cubicBezTo>
                    <a:pt x="1464" y="7044"/>
                    <a:pt x="1967" y="6929"/>
                    <a:pt x="2173" y="6449"/>
                  </a:cubicBezTo>
                  <a:cubicBezTo>
                    <a:pt x="2447" y="4848"/>
                    <a:pt x="2150" y="3225"/>
                    <a:pt x="2402" y="1624"/>
                  </a:cubicBezTo>
                  <a:cubicBezTo>
                    <a:pt x="2447" y="1258"/>
                    <a:pt x="2470" y="870"/>
                    <a:pt x="2173" y="572"/>
                  </a:cubicBezTo>
                  <a:cubicBezTo>
                    <a:pt x="2127" y="367"/>
                    <a:pt x="2242" y="138"/>
                    <a:pt x="1967" y="1"/>
                  </a:cubicBezTo>
                  <a:close/>
                </a:path>
              </a:pathLst>
            </a:custGeom>
            <a:solidFill>
              <a:srgbClr val="E38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87" name="Google Shape;1301;p35">
              <a:extLst>
                <a:ext uri="{FF2B5EF4-FFF2-40B4-BE49-F238E27FC236}">
                  <a16:creationId xmlns:a16="http://schemas.microsoft.com/office/drawing/2014/main" id="{05243A7D-FC11-019F-54D0-38A6A065B372}"/>
                </a:ext>
              </a:extLst>
            </p:cNvPr>
            <p:cNvSpPr/>
            <p:nvPr/>
          </p:nvSpPr>
          <p:spPr>
            <a:xfrm>
              <a:off x="2994775" y="4630225"/>
              <a:ext cx="58350" cy="103925"/>
            </a:xfrm>
            <a:custGeom>
              <a:avLst/>
              <a:gdLst/>
              <a:ahLst/>
              <a:cxnLst/>
              <a:rect l="l" t="t" r="r" b="b"/>
              <a:pathLst>
                <a:path w="2334" h="4157" extrusionOk="0">
                  <a:moveTo>
                    <a:pt x="549" y="0"/>
                  </a:moveTo>
                  <a:cubicBezTo>
                    <a:pt x="344" y="0"/>
                    <a:pt x="138" y="69"/>
                    <a:pt x="115" y="321"/>
                  </a:cubicBezTo>
                  <a:cubicBezTo>
                    <a:pt x="69" y="709"/>
                    <a:pt x="46" y="1121"/>
                    <a:pt x="1" y="1533"/>
                  </a:cubicBezTo>
                  <a:cubicBezTo>
                    <a:pt x="115" y="2379"/>
                    <a:pt x="184" y="3248"/>
                    <a:pt x="527" y="4071"/>
                  </a:cubicBezTo>
                  <a:cubicBezTo>
                    <a:pt x="749" y="4115"/>
                    <a:pt x="967" y="4156"/>
                    <a:pt x="1176" y="4156"/>
                  </a:cubicBezTo>
                  <a:cubicBezTo>
                    <a:pt x="1504" y="4156"/>
                    <a:pt x="1807" y="4055"/>
                    <a:pt x="2059" y="3705"/>
                  </a:cubicBezTo>
                  <a:cubicBezTo>
                    <a:pt x="2242" y="2699"/>
                    <a:pt x="2333" y="1693"/>
                    <a:pt x="1761" y="755"/>
                  </a:cubicBezTo>
                  <a:cubicBezTo>
                    <a:pt x="1418" y="412"/>
                    <a:pt x="892" y="366"/>
                    <a:pt x="549" y="0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88" name="Google Shape;1302;p35">
              <a:extLst>
                <a:ext uri="{FF2B5EF4-FFF2-40B4-BE49-F238E27FC236}">
                  <a16:creationId xmlns:a16="http://schemas.microsoft.com/office/drawing/2014/main" id="{46BE347F-2D57-A605-9427-74271CF14C19}"/>
                </a:ext>
              </a:extLst>
            </p:cNvPr>
            <p:cNvSpPr/>
            <p:nvPr/>
          </p:nvSpPr>
          <p:spPr>
            <a:xfrm>
              <a:off x="3915725" y="5226700"/>
              <a:ext cx="229850" cy="101450"/>
            </a:xfrm>
            <a:custGeom>
              <a:avLst/>
              <a:gdLst/>
              <a:ahLst/>
              <a:cxnLst/>
              <a:rect l="l" t="t" r="r" b="b"/>
              <a:pathLst>
                <a:path w="9194" h="4058" extrusionOk="0">
                  <a:moveTo>
                    <a:pt x="8696" y="0"/>
                  </a:moveTo>
                  <a:cubicBezTo>
                    <a:pt x="8415" y="0"/>
                    <a:pt x="8169" y="167"/>
                    <a:pt x="7913" y="312"/>
                  </a:cubicBezTo>
                  <a:cubicBezTo>
                    <a:pt x="7021" y="792"/>
                    <a:pt x="6175" y="1295"/>
                    <a:pt x="5260" y="1729"/>
                  </a:cubicBezTo>
                  <a:cubicBezTo>
                    <a:pt x="4254" y="2141"/>
                    <a:pt x="3248" y="2530"/>
                    <a:pt x="2196" y="2850"/>
                  </a:cubicBezTo>
                  <a:cubicBezTo>
                    <a:pt x="1830" y="2873"/>
                    <a:pt x="1441" y="2895"/>
                    <a:pt x="1076" y="2964"/>
                  </a:cubicBezTo>
                  <a:cubicBezTo>
                    <a:pt x="618" y="3078"/>
                    <a:pt x="230" y="3353"/>
                    <a:pt x="1" y="3764"/>
                  </a:cubicBezTo>
                  <a:cubicBezTo>
                    <a:pt x="57" y="3987"/>
                    <a:pt x="172" y="4058"/>
                    <a:pt x="315" y="4058"/>
                  </a:cubicBezTo>
                  <a:cubicBezTo>
                    <a:pt x="407" y="4058"/>
                    <a:pt x="511" y="4029"/>
                    <a:pt x="618" y="3993"/>
                  </a:cubicBezTo>
                  <a:cubicBezTo>
                    <a:pt x="1190" y="3924"/>
                    <a:pt x="1762" y="3879"/>
                    <a:pt x="2333" y="3742"/>
                  </a:cubicBezTo>
                  <a:cubicBezTo>
                    <a:pt x="4437" y="3238"/>
                    <a:pt x="6289" y="2164"/>
                    <a:pt x="8187" y="1180"/>
                  </a:cubicBezTo>
                  <a:cubicBezTo>
                    <a:pt x="8439" y="1020"/>
                    <a:pt x="8644" y="837"/>
                    <a:pt x="8850" y="632"/>
                  </a:cubicBezTo>
                  <a:cubicBezTo>
                    <a:pt x="8942" y="586"/>
                    <a:pt x="9010" y="517"/>
                    <a:pt x="9102" y="449"/>
                  </a:cubicBezTo>
                  <a:cubicBezTo>
                    <a:pt x="9193" y="357"/>
                    <a:pt x="9170" y="197"/>
                    <a:pt x="9079" y="106"/>
                  </a:cubicBezTo>
                  <a:cubicBezTo>
                    <a:pt x="8942" y="31"/>
                    <a:pt x="8816" y="0"/>
                    <a:pt x="8696" y="0"/>
                  </a:cubicBezTo>
                  <a:close/>
                </a:path>
              </a:pathLst>
            </a:custGeom>
            <a:solidFill>
              <a:srgbClr val="9820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89" name="Google Shape;1303;p35">
              <a:extLst>
                <a:ext uri="{FF2B5EF4-FFF2-40B4-BE49-F238E27FC236}">
                  <a16:creationId xmlns:a16="http://schemas.microsoft.com/office/drawing/2014/main" id="{4A1A090E-363B-B468-3168-8FD9B9D2CB3A}"/>
                </a:ext>
              </a:extLst>
            </p:cNvPr>
            <p:cNvSpPr/>
            <p:nvPr/>
          </p:nvSpPr>
          <p:spPr>
            <a:xfrm>
              <a:off x="3558450" y="5313950"/>
              <a:ext cx="261850" cy="41250"/>
            </a:xfrm>
            <a:custGeom>
              <a:avLst/>
              <a:gdLst/>
              <a:ahLst/>
              <a:cxnLst/>
              <a:rect l="l" t="t" r="r" b="b"/>
              <a:pathLst>
                <a:path w="10474" h="1650" extrusionOk="0">
                  <a:moveTo>
                    <a:pt x="389" y="0"/>
                  </a:moveTo>
                  <a:cubicBezTo>
                    <a:pt x="275" y="23"/>
                    <a:pt x="160" y="69"/>
                    <a:pt x="69" y="137"/>
                  </a:cubicBezTo>
                  <a:lnTo>
                    <a:pt x="0" y="297"/>
                  </a:lnTo>
                  <a:lnTo>
                    <a:pt x="69" y="457"/>
                  </a:lnTo>
                  <a:cubicBezTo>
                    <a:pt x="115" y="503"/>
                    <a:pt x="183" y="526"/>
                    <a:pt x="252" y="526"/>
                  </a:cubicBezTo>
                  <a:cubicBezTo>
                    <a:pt x="266" y="524"/>
                    <a:pt x="280" y="522"/>
                    <a:pt x="293" y="522"/>
                  </a:cubicBezTo>
                  <a:cubicBezTo>
                    <a:pt x="404" y="522"/>
                    <a:pt x="467" y="604"/>
                    <a:pt x="549" y="686"/>
                  </a:cubicBezTo>
                  <a:lnTo>
                    <a:pt x="1006" y="777"/>
                  </a:lnTo>
                  <a:cubicBezTo>
                    <a:pt x="1109" y="812"/>
                    <a:pt x="1218" y="829"/>
                    <a:pt x="1329" y="829"/>
                  </a:cubicBezTo>
                  <a:cubicBezTo>
                    <a:pt x="1441" y="829"/>
                    <a:pt x="1555" y="812"/>
                    <a:pt x="1669" y="777"/>
                  </a:cubicBezTo>
                  <a:lnTo>
                    <a:pt x="2035" y="777"/>
                  </a:lnTo>
                  <a:cubicBezTo>
                    <a:pt x="2127" y="800"/>
                    <a:pt x="2218" y="846"/>
                    <a:pt x="2310" y="892"/>
                  </a:cubicBezTo>
                  <a:cubicBezTo>
                    <a:pt x="2499" y="968"/>
                    <a:pt x="2704" y="1012"/>
                    <a:pt x="2912" y="1012"/>
                  </a:cubicBezTo>
                  <a:cubicBezTo>
                    <a:pt x="2955" y="1012"/>
                    <a:pt x="2998" y="1010"/>
                    <a:pt x="3041" y="1006"/>
                  </a:cubicBezTo>
                  <a:cubicBezTo>
                    <a:pt x="3202" y="1098"/>
                    <a:pt x="3407" y="1052"/>
                    <a:pt x="3567" y="1189"/>
                  </a:cubicBezTo>
                  <a:cubicBezTo>
                    <a:pt x="4081" y="1298"/>
                    <a:pt x="4594" y="1428"/>
                    <a:pt x="5122" y="1428"/>
                  </a:cubicBezTo>
                  <a:cubicBezTo>
                    <a:pt x="5370" y="1428"/>
                    <a:pt x="5621" y="1399"/>
                    <a:pt x="5877" y="1326"/>
                  </a:cubicBezTo>
                  <a:cubicBezTo>
                    <a:pt x="5934" y="1303"/>
                    <a:pt x="5997" y="1292"/>
                    <a:pt x="6060" y="1292"/>
                  </a:cubicBezTo>
                  <a:cubicBezTo>
                    <a:pt x="6123" y="1292"/>
                    <a:pt x="6186" y="1303"/>
                    <a:pt x="6243" y="1326"/>
                  </a:cubicBezTo>
                  <a:cubicBezTo>
                    <a:pt x="6928" y="1559"/>
                    <a:pt x="7626" y="1649"/>
                    <a:pt x="8326" y="1649"/>
                  </a:cubicBezTo>
                  <a:cubicBezTo>
                    <a:pt x="9003" y="1649"/>
                    <a:pt x="9684" y="1564"/>
                    <a:pt x="10359" y="1441"/>
                  </a:cubicBezTo>
                  <a:cubicBezTo>
                    <a:pt x="10473" y="1189"/>
                    <a:pt x="10336" y="1029"/>
                    <a:pt x="10153" y="869"/>
                  </a:cubicBezTo>
                  <a:cubicBezTo>
                    <a:pt x="10062" y="823"/>
                    <a:pt x="9947" y="777"/>
                    <a:pt x="9856" y="755"/>
                  </a:cubicBezTo>
                  <a:cubicBezTo>
                    <a:pt x="9696" y="755"/>
                    <a:pt x="9536" y="777"/>
                    <a:pt x="9376" y="823"/>
                  </a:cubicBezTo>
                  <a:cubicBezTo>
                    <a:pt x="9306" y="876"/>
                    <a:pt x="9239" y="898"/>
                    <a:pt x="9175" y="898"/>
                  </a:cubicBezTo>
                  <a:cubicBezTo>
                    <a:pt x="9070" y="898"/>
                    <a:pt x="8971" y="839"/>
                    <a:pt x="8872" y="755"/>
                  </a:cubicBezTo>
                  <a:cubicBezTo>
                    <a:pt x="8667" y="686"/>
                    <a:pt x="8461" y="663"/>
                    <a:pt x="8232" y="663"/>
                  </a:cubicBezTo>
                  <a:cubicBezTo>
                    <a:pt x="8127" y="659"/>
                    <a:pt x="8020" y="658"/>
                    <a:pt x="7913" y="658"/>
                  </a:cubicBezTo>
                  <a:cubicBezTo>
                    <a:pt x="7796" y="658"/>
                    <a:pt x="7679" y="659"/>
                    <a:pt x="7561" y="659"/>
                  </a:cubicBezTo>
                  <a:cubicBezTo>
                    <a:pt x="7204" y="659"/>
                    <a:pt x="6845" y="647"/>
                    <a:pt x="6494" y="549"/>
                  </a:cubicBezTo>
                  <a:lnTo>
                    <a:pt x="6311" y="503"/>
                  </a:lnTo>
                  <a:cubicBezTo>
                    <a:pt x="6197" y="503"/>
                    <a:pt x="6083" y="480"/>
                    <a:pt x="5968" y="480"/>
                  </a:cubicBezTo>
                  <a:cubicBezTo>
                    <a:pt x="5570" y="539"/>
                    <a:pt x="5162" y="636"/>
                    <a:pt x="4757" y="636"/>
                  </a:cubicBezTo>
                  <a:cubicBezTo>
                    <a:pt x="4534" y="636"/>
                    <a:pt x="4312" y="607"/>
                    <a:pt x="4093" y="526"/>
                  </a:cubicBezTo>
                  <a:cubicBezTo>
                    <a:pt x="3796" y="457"/>
                    <a:pt x="3522" y="412"/>
                    <a:pt x="3224" y="412"/>
                  </a:cubicBezTo>
                  <a:cubicBezTo>
                    <a:pt x="2996" y="389"/>
                    <a:pt x="2790" y="343"/>
                    <a:pt x="2561" y="274"/>
                  </a:cubicBezTo>
                  <a:cubicBezTo>
                    <a:pt x="2447" y="252"/>
                    <a:pt x="2355" y="229"/>
                    <a:pt x="2241" y="206"/>
                  </a:cubicBezTo>
                  <a:cubicBezTo>
                    <a:pt x="1784" y="206"/>
                    <a:pt x="1349" y="137"/>
                    <a:pt x="915" y="46"/>
                  </a:cubicBezTo>
                  <a:cubicBezTo>
                    <a:pt x="732" y="0"/>
                    <a:pt x="572" y="0"/>
                    <a:pt x="389" y="0"/>
                  </a:cubicBezTo>
                  <a:close/>
                </a:path>
              </a:pathLst>
            </a:custGeom>
            <a:solidFill>
              <a:srgbClr val="952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90" name="Google Shape;1304;p35">
              <a:extLst>
                <a:ext uri="{FF2B5EF4-FFF2-40B4-BE49-F238E27FC236}">
                  <a16:creationId xmlns:a16="http://schemas.microsoft.com/office/drawing/2014/main" id="{BDCF0AF6-F951-4629-15CD-6194BC3EB505}"/>
                </a:ext>
              </a:extLst>
            </p:cNvPr>
            <p:cNvSpPr/>
            <p:nvPr/>
          </p:nvSpPr>
          <p:spPr>
            <a:xfrm>
              <a:off x="3106250" y="4986150"/>
              <a:ext cx="132650" cy="154625"/>
            </a:xfrm>
            <a:custGeom>
              <a:avLst/>
              <a:gdLst/>
              <a:ahLst/>
              <a:cxnLst/>
              <a:rect l="l" t="t" r="r" b="b"/>
              <a:pathLst>
                <a:path w="5306" h="6185" extrusionOk="0">
                  <a:moveTo>
                    <a:pt x="702" y="1"/>
                  </a:moveTo>
                  <a:cubicBezTo>
                    <a:pt x="543" y="1"/>
                    <a:pt x="452" y="125"/>
                    <a:pt x="412" y="284"/>
                  </a:cubicBezTo>
                  <a:lnTo>
                    <a:pt x="412" y="558"/>
                  </a:lnTo>
                  <a:cubicBezTo>
                    <a:pt x="458" y="627"/>
                    <a:pt x="481" y="718"/>
                    <a:pt x="504" y="810"/>
                  </a:cubicBezTo>
                  <a:cubicBezTo>
                    <a:pt x="504" y="878"/>
                    <a:pt x="527" y="970"/>
                    <a:pt x="595" y="1038"/>
                  </a:cubicBezTo>
                  <a:cubicBezTo>
                    <a:pt x="664" y="1290"/>
                    <a:pt x="595" y="1564"/>
                    <a:pt x="389" y="1702"/>
                  </a:cubicBezTo>
                  <a:cubicBezTo>
                    <a:pt x="1" y="2045"/>
                    <a:pt x="69" y="2205"/>
                    <a:pt x="504" y="2388"/>
                  </a:cubicBezTo>
                  <a:cubicBezTo>
                    <a:pt x="641" y="2456"/>
                    <a:pt x="801" y="2525"/>
                    <a:pt x="984" y="2548"/>
                  </a:cubicBezTo>
                  <a:cubicBezTo>
                    <a:pt x="1001" y="2547"/>
                    <a:pt x="1018" y="2546"/>
                    <a:pt x="1035" y="2546"/>
                  </a:cubicBezTo>
                  <a:cubicBezTo>
                    <a:pt x="1481" y="2546"/>
                    <a:pt x="1703" y="2834"/>
                    <a:pt x="1967" y="3165"/>
                  </a:cubicBezTo>
                  <a:cubicBezTo>
                    <a:pt x="2790" y="4148"/>
                    <a:pt x="3659" y="5132"/>
                    <a:pt x="4505" y="6092"/>
                  </a:cubicBezTo>
                  <a:cubicBezTo>
                    <a:pt x="4557" y="6156"/>
                    <a:pt x="4623" y="6184"/>
                    <a:pt x="4691" y="6184"/>
                  </a:cubicBezTo>
                  <a:cubicBezTo>
                    <a:pt x="4744" y="6184"/>
                    <a:pt x="4799" y="6168"/>
                    <a:pt x="4848" y="6138"/>
                  </a:cubicBezTo>
                  <a:cubicBezTo>
                    <a:pt x="5306" y="5223"/>
                    <a:pt x="4391" y="4971"/>
                    <a:pt x="4071" y="4423"/>
                  </a:cubicBezTo>
                  <a:cubicBezTo>
                    <a:pt x="2973" y="2959"/>
                    <a:pt x="1624" y="1656"/>
                    <a:pt x="778" y="9"/>
                  </a:cubicBezTo>
                  <a:cubicBezTo>
                    <a:pt x="751" y="3"/>
                    <a:pt x="726" y="1"/>
                    <a:pt x="702" y="1"/>
                  </a:cubicBezTo>
                  <a:close/>
                </a:path>
              </a:pathLst>
            </a:custGeom>
            <a:solidFill>
              <a:srgbClr val="AA3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91" name="Google Shape;1305;p35">
              <a:extLst>
                <a:ext uri="{FF2B5EF4-FFF2-40B4-BE49-F238E27FC236}">
                  <a16:creationId xmlns:a16="http://schemas.microsoft.com/office/drawing/2014/main" id="{03EA9FA3-010C-C82D-5FF0-3C848B10AD18}"/>
                </a:ext>
              </a:extLst>
            </p:cNvPr>
            <p:cNvSpPr/>
            <p:nvPr/>
          </p:nvSpPr>
          <p:spPr>
            <a:xfrm>
              <a:off x="3007925" y="4723975"/>
              <a:ext cx="44625" cy="107375"/>
            </a:xfrm>
            <a:custGeom>
              <a:avLst/>
              <a:gdLst/>
              <a:ahLst/>
              <a:cxnLst/>
              <a:rect l="l" t="t" r="r" b="b"/>
              <a:pathLst>
                <a:path w="1785" h="4295" extrusionOk="0">
                  <a:moveTo>
                    <a:pt x="1327" y="1"/>
                  </a:moveTo>
                  <a:cubicBezTo>
                    <a:pt x="1131" y="66"/>
                    <a:pt x="958" y="178"/>
                    <a:pt x="758" y="178"/>
                  </a:cubicBezTo>
                  <a:cubicBezTo>
                    <a:pt x="679" y="178"/>
                    <a:pt x="595" y="161"/>
                    <a:pt x="504" y="115"/>
                  </a:cubicBezTo>
                  <a:cubicBezTo>
                    <a:pt x="441" y="84"/>
                    <a:pt x="384" y="70"/>
                    <a:pt x="332" y="70"/>
                  </a:cubicBezTo>
                  <a:cubicBezTo>
                    <a:pt x="191" y="70"/>
                    <a:pt x="84" y="171"/>
                    <a:pt x="1" y="321"/>
                  </a:cubicBezTo>
                  <a:cubicBezTo>
                    <a:pt x="1" y="1258"/>
                    <a:pt x="161" y="2196"/>
                    <a:pt x="504" y="3088"/>
                  </a:cubicBezTo>
                  <a:cubicBezTo>
                    <a:pt x="618" y="3476"/>
                    <a:pt x="709" y="3865"/>
                    <a:pt x="778" y="4277"/>
                  </a:cubicBezTo>
                  <a:cubicBezTo>
                    <a:pt x="819" y="4289"/>
                    <a:pt x="856" y="4295"/>
                    <a:pt x="890" y="4295"/>
                  </a:cubicBezTo>
                  <a:cubicBezTo>
                    <a:pt x="1047" y="4295"/>
                    <a:pt x="1137" y="4175"/>
                    <a:pt x="1213" y="4025"/>
                  </a:cubicBezTo>
                  <a:cubicBezTo>
                    <a:pt x="1304" y="3728"/>
                    <a:pt x="1327" y="3408"/>
                    <a:pt x="1235" y="3110"/>
                  </a:cubicBezTo>
                  <a:cubicBezTo>
                    <a:pt x="1098" y="2653"/>
                    <a:pt x="1030" y="2173"/>
                    <a:pt x="1030" y="1670"/>
                  </a:cubicBezTo>
                  <a:cubicBezTo>
                    <a:pt x="1030" y="1601"/>
                    <a:pt x="961" y="1510"/>
                    <a:pt x="1030" y="1441"/>
                  </a:cubicBezTo>
                  <a:cubicBezTo>
                    <a:pt x="1030" y="1601"/>
                    <a:pt x="1075" y="1761"/>
                    <a:pt x="1121" y="1899"/>
                  </a:cubicBezTo>
                  <a:cubicBezTo>
                    <a:pt x="1190" y="1990"/>
                    <a:pt x="1304" y="2059"/>
                    <a:pt x="1418" y="2059"/>
                  </a:cubicBezTo>
                  <a:cubicBezTo>
                    <a:pt x="1738" y="1921"/>
                    <a:pt x="1784" y="1647"/>
                    <a:pt x="1784" y="1350"/>
                  </a:cubicBezTo>
                  <a:cubicBezTo>
                    <a:pt x="1761" y="1235"/>
                    <a:pt x="1738" y="1121"/>
                    <a:pt x="1716" y="1030"/>
                  </a:cubicBezTo>
                  <a:cubicBezTo>
                    <a:pt x="1624" y="778"/>
                    <a:pt x="1556" y="504"/>
                    <a:pt x="1487" y="252"/>
                  </a:cubicBezTo>
                  <a:cubicBezTo>
                    <a:pt x="1464" y="161"/>
                    <a:pt x="1395" y="69"/>
                    <a:pt x="1327" y="1"/>
                  </a:cubicBezTo>
                  <a:close/>
                </a:path>
              </a:pathLst>
            </a:custGeom>
            <a:solidFill>
              <a:srgbClr val="9D2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92" name="Google Shape;1306;p35">
              <a:extLst>
                <a:ext uri="{FF2B5EF4-FFF2-40B4-BE49-F238E27FC236}">
                  <a16:creationId xmlns:a16="http://schemas.microsoft.com/office/drawing/2014/main" id="{6980EF9C-E3D3-74C9-B4BF-226B785AC74C}"/>
                </a:ext>
              </a:extLst>
            </p:cNvPr>
            <p:cNvSpPr/>
            <p:nvPr/>
          </p:nvSpPr>
          <p:spPr>
            <a:xfrm>
              <a:off x="3048525" y="4878900"/>
              <a:ext cx="77775" cy="114350"/>
            </a:xfrm>
            <a:custGeom>
              <a:avLst/>
              <a:gdLst/>
              <a:ahLst/>
              <a:cxnLst/>
              <a:rect l="l" t="t" r="r" b="b"/>
              <a:pathLst>
                <a:path w="3111" h="4574" extrusionOk="0">
                  <a:moveTo>
                    <a:pt x="366" y="0"/>
                  </a:moveTo>
                  <a:cubicBezTo>
                    <a:pt x="160" y="46"/>
                    <a:pt x="0" y="115"/>
                    <a:pt x="137" y="366"/>
                  </a:cubicBezTo>
                  <a:cubicBezTo>
                    <a:pt x="618" y="1715"/>
                    <a:pt x="1326" y="2973"/>
                    <a:pt x="2195" y="4094"/>
                  </a:cubicBezTo>
                  <a:cubicBezTo>
                    <a:pt x="2264" y="4162"/>
                    <a:pt x="2333" y="4231"/>
                    <a:pt x="2401" y="4299"/>
                  </a:cubicBezTo>
                  <a:lnTo>
                    <a:pt x="2721" y="4574"/>
                  </a:lnTo>
                  <a:lnTo>
                    <a:pt x="2927" y="4345"/>
                  </a:lnTo>
                  <a:cubicBezTo>
                    <a:pt x="3110" y="3888"/>
                    <a:pt x="2721" y="3613"/>
                    <a:pt x="2584" y="3270"/>
                  </a:cubicBezTo>
                  <a:cubicBezTo>
                    <a:pt x="2378" y="2859"/>
                    <a:pt x="2104" y="2516"/>
                    <a:pt x="1875" y="2127"/>
                  </a:cubicBezTo>
                  <a:cubicBezTo>
                    <a:pt x="1509" y="1304"/>
                    <a:pt x="1304" y="389"/>
                    <a:pt x="366" y="0"/>
                  </a:cubicBezTo>
                  <a:close/>
                </a:path>
              </a:pathLst>
            </a:custGeom>
            <a:solidFill>
              <a:srgbClr val="A735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93" name="Google Shape;1307;p35">
              <a:extLst>
                <a:ext uri="{FF2B5EF4-FFF2-40B4-BE49-F238E27FC236}">
                  <a16:creationId xmlns:a16="http://schemas.microsoft.com/office/drawing/2014/main" id="{9EA76DB0-49B1-A5E0-F128-09F147FBCBF4}"/>
                </a:ext>
              </a:extLst>
            </p:cNvPr>
            <p:cNvSpPr/>
            <p:nvPr/>
          </p:nvSpPr>
          <p:spPr>
            <a:xfrm>
              <a:off x="3810550" y="5313475"/>
              <a:ext cx="120650" cy="38375"/>
            </a:xfrm>
            <a:custGeom>
              <a:avLst/>
              <a:gdLst/>
              <a:ahLst/>
              <a:cxnLst/>
              <a:rect l="l" t="t" r="r" b="b"/>
              <a:pathLst>
                <a:path w="4826" h="1535" extrusionOk="0">
                  <a:moveTo>
                    <a:pt x="3598" y="1"/>
                  </a:moveTo>
                  <a:cubicBezTo>
                    <a:pt x="3174" y="1"/>
                    <a:pt x="2774" y="258"/>
                    <a:pt x="2356" y="408"/>
                  </a:cubicBezTo>
                  <a:cubicBezTo>
                    <a:pt x="2071" y="597"/>
                    <a:pt x="1744" y="699"/>
                    <a:pt x="1410" y="699"/>
                  </a:cubicBezTo>
                  <a:cubicBezTo>
                    <a:pt x="1260" y="699"/>
                    <a:pt x="1109" y="679"/>
                    <a:pt x="961" y="636"/>
                  </a:cubicBezTo>
                  <a:cubicBezTo>
                    <a:pt x="869" y="614"/>
                    <a:pt x="755" y="614"/>
                    <a:pt x="641" y="614"/>
                  </a:cubicBezTo>
                  <a:cubicBezTo>
                    <a:pt x="503" y="636"/>
                    <a:pt x="343" y="705"/>
                    <a:pt x="229" y="774"/>
                  </a:cubicBezTo>
                  <a:cubicBezTo>
                    <a:pt x="138" y="842"/>
                    <a:pt x="69" y="911"/>
                    <a:pt x="0" y="1002"/>
                  </a:cubicBezTo>
                  <a:cubicBezTo>
                    <a:pt x="92" y="1162"/>
                    <a:pt x="183" y="1322"/>
                    <a:pt x="275" y="1482"/>
                  </a:cubicBezTo>
                  <a:cubicBezTo>
                    <a:pt x="503" y="1518"/>
                    <a:pt x="733" y="1535"/>
                    <a:pt x="965" y="1535"/>
                  </a:cubicBezTo>
                  <a:cubicBezTo>
                    <a:pt x="1640" y="1535"/>
                    <a:pt x="2320" y="1389"/>
                    <a:pt x="2950" y="1117"/>
                  </a:cubicBezTo>
                  <a:cubicBezTo>
                    <a:pt x="3362" y="957"/>
                    <a:pt x="3796" y="819"/>
                    <a:pt x="4254" y="774"/>
                  </a:cubicBezTo>
                  <a:cubicBezTo>
                    <a:pt x="4459" y="751"/>
                    <a:pt x="4665" y="682"/>
                    <a:pt x="4825" y="545"/>
                  </a:cubicBezTo>
                  <a:cubicBezTo>
                    <a:pt x="4619" y="476"/>
                    <a:pt x="4414" y="476"/>
                    <a:pt x="4299" y="271"/>
                  </a:cubicBezTo>
                  <a:cubicBezTo>
                    <a:pt x="4054" y="73"/>
                    <a:pt x="3823" y="1"/>
                    <a:pt x="3598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94" name="Google Shape;1308;p35">
              <a:extLst>
                <a:ext uri="{FF2B5EF4-FFF2-40B4-BE49-F238E27FC236}">
                  <a16:creationId xmlns:a16="http://schemas.microsoft.com/office/drawing/2014/main" id="{A10234E6-EFEF-E50E-18FB-3EFAD56B748B}"/>
                </a:ext>
              </a:extLst>
            </p:cNvPr>
            <p:cNvSpPr/>
            <p:nvPr/>
          </p:nvSpPr>
          <p:spPr>
            <a:xfrm>
              <a:off x="3250875" y="5157800"/>
              <a:ext cx="89225" cy="66975"/>
            </a:xfrm>
            <a:custGeom>
              <a:avLst/>
              <a:gdLst/>
              <a:ahLst/>
              <a:cxnLst/>
              <a:rect l="l" t="t" r="r" b="b"/>
              <a:pathLst>
                <a:path w="3569" h="2679" extrusionOk="0">
                  <a:moveTo>
                    <a:pt x="419" y="0"/>
                  </a:moveTo>
                  <a:cubicBezTo>
                    <a:pt x="395" y="0"/>
                    <a:pt x="370" y="1"/>
                    <a:pt x="344" y="3"/>
                  </a:cubicBezTo>
                  <a:cubicBezTo>
                    <a:pt x="230" y="26"/>
                    <a:pt x="138" y="95"/>
                    <a:pt x="47" y="163"/>
                  </a:cubicBezTo>
                  <a:cubicBezTo>
                    <a:pt x="24" y="163"/>
                    <a:pt x="1" y="186"/>
                    <a:pt x="1" y="255"/>
                  </a:cubicBezTo>
                  <a:cubicBezTo>
                    <a:pt x="1" y="346"/>
                    <a:pt x="24" y="415"/>
                    <a:pt x="92" y="461"/>
                  </a:cubicBezTo>
                  <a:cubicBezTo>
                    <a:pt x="458" y="895"/>
                    <a:pt x="733" y="1421"/>
                    <a:pt x="1259" y="1696"/>
                  </a:cubicBezTo>
                  <a:cubicBezTo>
                    <a:pt x="1876" y="2039"/>
                    <a:pt x="2493" y="2359"/>
                    <a:pt x="3111" y="2679"/>
                  </a:cubicBezTo>
                  <a:cubicBezTo>
                    <a:pt x="3294" y="2656"/>
                    <a:pt x="3431" y="2542"/>
                    <a:pt x="3500" y="2382"/>
                  </a:cubicBezTo>
                  <a:cubicBezTo>
                    <a:pt x="3568" y="1398"/>
                    <a:pt x="2653" y="1558"/>
                    <a:pt x="2173" y="1192"/>
                  </a:cubicBezTo>
                  <a:cubicBezTo>
                    <a:pt x="2059" y="1147"/>
                    <a:pt x="1967" y="1101"/>
                    <a:pt x="1876" y="1032"/>
                  </a:cubicBezTo>
                  <a:cubicBezTo>
                    <a:pt x="1693" y="941"/>
                    <a:pt x="1533" y="827"/>
                    <a:pt x="1373" y="689"/>
                  </a:cubicBezTo>
                  <a:cubicBezTo>
                    <a:pt x="1090" y="407"/>
                    <a:pt x="890" y="0"/>
                    <a:pt x="419" y="0"/>
                  </a:cubicBezTo>
                  <a:close/>
                </a:path>
              </a:pathLst>
            </a:custGeom>
            <a:solidFill>
              <a:srgbClr val="A42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95" name="Google Shape;1309;p35">
              <a:extLst>
                <a:ext uri="{FF2B5EF4-FFF2-40B4-BE49-F238E27FC236}">
                  <a16:creationId xmlns:a16="http://schemas.microsoft.com/office/drawing/2014/main" id="{07D56AD9-16C3-7B8D-6748-A1A695A8AA71}"/>
                </a:ext>
              </a:extLst>
            </p:cNvPr>
            <p:cNvSpPr/>
            <p:nvPr/>
          </p:nvSpPr>
          <p:spPr>
            <a:xfrm>
              <a:off x="4142675" y="5164600"/>
              <a:ext cx="95500" cy="73325"/>
            </a:xfrm>
            <a:custGeom>
              <a:avLst/>
              <a:gdLst/>
              <a:ahLst/>
              <a:cxnLst/>
              <a:rect l="l" t="t" r="r" b="b"/>
              <a:pathLst>
                <a:path w="3820" h="2933" extrusionOk="0">
                  <a:moveTo>
                    <a:pt x="3210" y="0"/>
                  </a:moveTo>
                  <a:cubicBezTo>
                    <a:pt x="3185" y="0"/>
                    <a:pt x="3160" y="2"/>
                    <a:pt x="3134" y="6"/>
                  </a:cubicBezTo>
                  <a:cubicBezTo>
                    <a:pt x="3042" y="29"/>
                    <a:pt x="2928" y="52"/>
                    <a:pt x="2859" y="97"/>
                  </a:cubicBezTo>
                  <a:cubicBezTo>
                    <a:pt x="2676" y="189"/>
                    <a:pt x="2493" y="303"/>
                    <a:pt x="2333" y="417"/>
                  </a:cubicBezTo>
                  <a:lnTo>
                    <a:pt x="2105" y="577"/>
                  </a:lnTo>
                  <a:cubicBezTo>
                    <a:pt x="1967" y="646"/>
                    <a:pt x="1830" y="738"/>
                    <a:pt x="1716" y="806"/>
                  </a:cubicBezTo>
                  <a:cubicBezTo>
                    <a:pt x="1624" y="852"/>
                    <a:pt x="1533" y="920"/>
                    <a:pt x="1464" y="989"/>
                  </a:cubicBezTo>
                  <a:cubicBezTo>
                    <a:pt x="961" y="1538"/>
                    <a:pt x="1" y="1675"/>
                    <a:pt x="24" y="2635"/>
                  </a:cubicBezTo>
                  <a:lnTo>
                    <a:pt x="24" y="2933"/>
                  </a:lnTo>
                  <a:cubicBezTo>
                    <a:pt x="1419" y="2178"/>
                    <a:pt x="2676" y="1263"/>
                    <a:pt x="3820" y="166"/>
                  </a:cubicBezTo>
                  <a:lnTo>
                    <a:pt x="3545" y="166"/>
                  </a:lnTo>
                  <a:cubicBezTo>
                    <a:pt x="3449" y="51"/>
                    <a:pt x="3338" y="0"/>
                    <a:pt x="3210" y="0"/>
                  </a:cubicBez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96" name="Google Shape;1310;p35">
              <a:extLst>
                <a:ext uri="{FF2B5EF4-FFF2-40B4-BE49-F238E27FC236}">
                  <a16:creationId xmlns:a16="http://schemas.microsoft.com/office/drawing/2014/main" id="{D94B7215-0FE1-9FE6-CAB5-9926774FB829}"/>
                </a:ext>
              </a:extLst>
            </p:cNvPr>
            <p:cNvSpPr/>
            <p:nvPr/>
          </p:nvSpPr>
          <p:spPr>
            <a:xfrm>
              <a:off x="3433825" y="5269725"/>
              <a:ext cx="128650" cy="52825"/>
            </a:xfrm>
            <a:custGeom>
              <a:avLst/>
              <a:gdLst/>
              <a:ahLst/>
              <a:cxnLst/>
              <a:rect l="l" t="t" r="r" b="b"/>
              <a:pathLst>
                <a:path w="5146" h="2113" extrusionOk="0">
                  <a:moveTo>
                    <a:pt x="804" y="0"/>
                  </a:moveTo>
                  <a:cubicBezTo>
                    <a:pt x="656" y="0"/>
                    <a:pt x="503" y="29"/>
                    <a:pt x="343" y="100"/>
                  </a:cubicBezTo>
                  <a:cubicBezTo>
                    <a:pt x="160" y="168"/>
                    <a:pt x="46" y="328"/>
                    <a:pt x="0" y="511"/>
                  </a:cubicBezTo>
                  <a:cubicBezTo>
                    <a:pt x="46" y="580"/>
                    <a:pt x="92" y="649"/>
                    <a:pt x="160" y="694"/>
                  </a:cubicBezTo>
                  <a:cubicBezTo>
                    <a:pt x="1327" y="1106"/>
                    <a:pt x="2470" y="1540"/>
                    <a:pt x="3636" y="1952"/>
                  </a:cubicBezTo>
                  <a:cubicBezTo>
                    <a:pt x="3842" y="1998"/>
                    <a:pt x="4048" y="2021"/>
                    <a:pt x="4253" y="2021"/>
                  </a:cubicBezTo>
                  <a:cubicBezTo>
                    <a:pt x="4369" y="2083"/>
                    <a:pt x="4494" y="2113"/>
                    <a:pt x="4620" y="2113"/>
                  </a:cubicBezTo>
                  <a:cubicBezTo>
                    <a:pt x="4768" y="2113"/>
                    <a:pt x="4918" y="2072"/>
                    <a:pt x="5054" y="1998"/>
                  </a:cubicBezTo>
                  <a:cubicBezTo>
                    <a:pt x="5145" y="1906"/>
                    <a:pt x="5145" y="1769"/>
                    <a:pt x="5077" y="1678"/>
                  </a:cubicBezTo>
                  <a:cubicBezTo>
                    <a:pt x="4894" y="1540"/>
                    <a:pt x="4665" y="1449"/>
                    <a:pt x="4436" y="1449"/>
                  </a:cubicBezTo>
                  <a:cubicBezTo>
                    <a:pt x="4231" y="1426"/>
                    <a:pt x="4002" y="1380"/>
                    <a:pt x="3819" y="1312"/>
                  </a:cubicBezTo>
                  <a:cubicBezTo>
                    <a:pt x="3545" y="1243"/>
                    <a:pt x="3316" y="1129"/>
                    <a:pt x="3087" y="992"/>
                  </a:cubicBezTo>
                  <a:cubicBezTo>
                    <a:pt x="2699" y="740"/>
                    <a:pt x="2310" y="534"/>
                    <a:pt x="1875" y="374"/>
                  </a:cubicBezTo>
                  <a:cubicBezTo>
                    <a:pt x="1530" y="193"/>
                    <a:pt x="1184" y="0"/>
                    <a:pt x="804" y="0"/>
                  </a:cubicBez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97" name="Google Shape;1311;p35">
              <a:extLst>
                <a:ext uri="{FF2B5EF4-FFF2-40B4-BE49-F238E27FC236}">
                  <a16:creationId xmlns:a16="http://schemas.microsoft.com/office/drawing/2014/main" id="{0EAD1DB4-5241-BBA2-74E0-E4569822D503}"/>
                </a:ext>
              </a:extLst>
            </p:cNvPr>
            <p:cNvSpPr/>
            <p:nvPr/>
          </p:nvSpPr>
          <p:spPr>
            <a:xfrm>
              <a:off x="3328625" y="5216550"/>
              <a:ext cx="98500" cy="55450"/>
            </a:xfrm>
            <a:custGeom>
              <a:avLst/>
              <a:gdLst/>
              <a:ahLst/>
              <a:cxnLst/>
              <a:rect l="l" t="t" r="r" b="b"/>
              <a:pathLst>
                <a:path w="3940" h="2218" extrusionOk="0">
                  <a:moveTo>
                    <a:pt x="532" y="0"/>
                  </a:moveTo>
                  <a:cubicBezTo>
                    <a:pt x="447" y="0"/>
                    <a:pt x="361" y="26"/>
                    <a:pt x="275" y="77"/>
                  </a:cubicBezTo>
                  <a:lnTo>
                    <a:pt x="1" y="329"/>
                  </a:lnTo>
                  <a:cubicBezTo>
                    <a:pt x="161" y="557"/>
                    <a:pt x="390" y="740"/>
                    <a:pt x="664" y="832"/>
                  </a:cubicBezTo>
                  <a:cubicBezTo>
                    <a:pt x="1601" y="1289"/>
                    <a:pt x="2516" y="1724"/>
                    <a:pt x="3431" y="2158"/>
                  </a:cubicBezTo>
                  <a:cubicBezTo>
                    <a:pt x="3484" y="2199"/>
                    <a:pt x="3544" y="2218"/>
                    <a:pt x="3604" y="2218"/>
                  </a:cubicBezTo>
                  <a:cubicBezTo>
                    <a:pt x="3776" y="2218"/>
                    <a:pt x="3939" y="2065"/>
                    <a:pt x="3888" y="1861"/>
                  </a:cubicBezTo>
                  <a:lnTo>
                    <a:pt x="3865" y="1701"/>
                  </a:lnTo>
                  <a:cubicBezTo>
                    <a:pt x="3774" y="1541"/>
                    <a:pt x="3659" y="1426"/>
                    <a:pt x="3499" y="1358"/>
                  </a:cubicBezTo>
                  <a:cubicBezTo>
                    <a:pt x="2585" y="809"/>
                    <a:pt x="1624" y="352"/>
                    <a:pt x="618" y="9"/>
                  </a:cubicBezTo>
                  <a:cubicBezTo>
                    <a:pt x="590" y="3"/>
                    <a:pt x="561" y="0"/>
                    <a:pt x="532" y="0"/>
                  </a:cubicBezTo>
                  <a:close/>
                </a:path>
              </a:pathLst>
            </a:custGeom>
            <a:solidFill>
              <a:srgbClr val="972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98" name="Google Shape;1312;p35">
              <a:extLst>
                <a:ext uri="{FF2B5EF4-FFF2-40B4-BE49-F238E27FC236}">
                  <a16:creationId xmlns:a16="http://schemas.microsoft.com/office/drawing/2014/main" id="{BC33F5D8-ACDD-4F6D-738D-C6C28E6118C4}"/>
                </a:ext>
              </a:extLst>
            </p:cNvPr>
            <p:cNvSpPr/>
            <p:nvPr/>
          </p:nvSpPr>
          <p:spPr>
            <a:xfrm>
              <a:off x="3027925" y="4822300"/>
              <a:ext cx="45200" cy="65775"/>
            </a:xfrm>
            <a:custGeom>
              <a:avLst/>
              <a:gdLst/>
              <a:ahLst/>
              <a:cxnLst/>
              <a:rect l="l" t="t" r="r" b="b"/>
              <a:pathLst>
                <a:path w="1808" h="2631" extrusionOk="0">
                  <a:moveTo>
                    <a:pt x="413" y="1"/>
                  </a:moveTo>
                  <a:lnTo>
                    <a:pt x="275" y="46"/>
                  </a:lnTo>
                  <a:lnTo>
                    <a:pt x="1" y="321"/>
                  </a:lnTo>
                  <a:cubicBezTo>
                    <a:pt x="70" y="595"/>
                    <a:pt x="161" y="847"/>
                    <a:pt x="230" y="1121"/>
                  </a:cubicBezTo>
                  <a:cubicBezTo>
                    <a:pt x="367" y="1670"/>
                    <a:pt x="595" y="2196"/>
                    <a:pt x="961" y="2630"/>
                  </a:cubicBezTo>
                  <a:lnTo>
                    <a:pt x="1259" y="2333"/>
                  </a:lnTo>
                  <a:cubicBezTo>
                    <a:pt x="1556" y="2310"/>
                    <a:pt x="1785" y="2219"/>
                    <a:pt x="1807" y="1876"/>
                  </a:cubicBezTo>
                  <a:cubicBezTo>
                    <a:pt x="1716" y="1739"/>
                    <a:pt x="1602" y="1647"/>
                    <a:pt x="1442" y="1578"/>
                  </a:cubicBezTo>
                  <a:cubicBezTo>
                    <a:pt x="1259" y="1464"/>
                    <a:pt x="1099" y="1304"/>
                    <a:pt x="984" y="1121"/>
                  </a:cubicBezTo>
                  <a:cubicBezTo>
                    <a:pt x="893" y="1007"/>
                    <a:pt x="824" y="892"/>
                    <a:pt x="778" y="755"/>
                  </a:cubicBezTo>
                  <a:cubicBezTo>
                    <a:pt x="756" y="641"/>
                    <a:pt x="733" y="549"/>
                    <a:pt x="710" y="458"/>
                  </a:cubicBezTo>
                  <a:cubicBezTo>
                    <a:pt x="687" y="321"/>
                    <a:pt x="641" y="184"/>
                    <a:pt x="550" y="69"/>
                  </a:cubicBezTo>
                  <a:lnTo>
                    <a:pt x="413" y="1"/>
                  </a:lnTo>
                  <a:close/>
                </a:path>
              </a:pathLst>
            </a:custGeom>
            <a:solidFill>
              <a:srgbClr val="AA45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99" name="Google Shape;1313;p35">
              <a:extLst>
                <a:ext uri="{FF2B5EF4-FFF2-40B4-BE49-F238E27FC236}">
                  <a16:creationId xmlns:a16="http://schemas.microsoft.com/office/drawing/2014/main" id="{B8068495-DD10-836C-75D7-2EC497FE5D16}"/>
                </a:ext>
              </a:extLst>
            </p:cNvPr>
            <p:cNvSpPr/>
            <p:nvPr/>
          </p:nvSpPr>
          <p:spPr>
            <a:xfrm>
              <a:off x="3001075" y="4429575"/>
              <a:ext cx="17750" cy="38325"/>
            </a:xfrm>
            <a:custGeom>
              <a:avLst/>
              <a:gdLst/>
              <a:ahLst/>
              <a:cxnLst/>
              <a:rect l="l" t="t" r="r" b="b"/>
              <a:pathLst>
                <a:path w="710" h="1533" extrusionOk="0">
                  <a:moveTo>
                    <a:pt x="343" y="0"/>
                  </a:moveTo>
                  <a:cubicBezTo>
                    <a:pt x="229" y="320"/>
                    <a:pt x="137" y="641"/>
                    <a:pt x="46" y="938"/>
                  </a:cubicBezTo>
                  <a:cubicBezTo>
                    <a:pt x="46" y="984"/>
                    <a:pt x="46" y="1029"/>
                    <a:pt x="46" y="1075"/>
                  </a:cubicBezTo>
                  <a:cubicBezTo>
                    <a:pt x="92" y="1235"/>
                    <a:pt x="0" y="1532"/>
                    <a:pt x="275" y="1532"/>
                  </a:cubicBezTo>
                  <a:cubicBezTo>
                    <a:pt x="458" y="1532"/>
                    <a:pt x="526" y="1304"/>
                    <a:pt x="526" y="1144"/>
                  </a:cubicBezTo>
                  <a:cubicBezTo>
                    <a:pt x="549" y="778"/>
                    <a:pt x="709" y="343"/>
                    <a:pt x="343" y="0"/>
                  </a:cubicBezTo>
                  <a:close/>
                </a:path>
              </a:pathLst>
            </a:custGeom>
            <a:solidFill>
              <a:srgbClr val="E699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00" name="Google Shape;1314;p35">
              <a:extLst>
                <a:ext uri="{FF2B5EF4-FFF2-40B4-BE49-F238E27FC236}">
                  <a16:creationId xmlns:a16="http://schemas.microsoft.com/office/drawing/2014/main" id="{C400412B-7109-4F2D-921A-C9B96BFB1201}"/>
                </a:ext>
              </a:extLst>
            </p:cNvPr>
            <p:cNvSpPr/>
            <p:nvPr/>
          </p:nvSpPr>
          <p:spPr>
            <a:xfrm>
              <a:off x="3013650" y="4383825"/>
              <a:ext cx="15450" cy="34550"/>
            </a:xfrm>
            <a:custGeom>
              <a:avLst/>
              <a:gdLst/>
              <a:ahLst/>
              <a:cxnLst/>
              <a:rect l="l" t="t" r="r" b="b"/>
              <a:pathLst>
                <a:path w="618" h="1382" extrusionOk="0">
                  <a:moveTo>
                    <a:pt x="435" y="1"/>
                  </a:moveTo>
                  <a:cubicBezTo>
                    <a:pt x="383" y="1"/>
                    <a:pt x="332" y="24"/>
                    <a:pt x="298" y="70"/>
                  </a:cubicBezTo>
                  <a:cubicBezTo>
                    <a:pt x="115" y="435"/>
                    <a:pt x="0" y="870"/>
                    <a:pt x="23" y="1304"/>
                  </a:cubicBezTo>
                  <a:cubicBezTo>
                    <a:pt x="71" y="1353"/>
                    <a:pt x="126" y="1382"/>
                    <a:pt x="177" y="1382"/>
                  </a:cubicBezTo>
                  <a:cubicBezTo>
                    <a:pt x="223" y="1382"/>
                    <a:pt x="265" y="1358"/>
                    <a:pt x="298" y="1304"/>
                  </a:cubicBezTo>
                  <a:cubicBezTo>
                    <a:pt x="526" y="939"/>
                    <a:pt x="618" y="504"/>
                    <a:pt x="572" y="70"/>
                  </a:cubicBezTo>
                  <a:cubicBezTo>
                    <a:pt x="538" y="24"/>
                    <a:pt x="486" y="1"/>
                    <a:pt x="435" y="1"/>
                  </a:cubicBezTo>
                  <a:close/>
                </a:path>
              </a:pathLst>
            </a:custGeom>
            <a:solidFill>
              <a:srgbClr val="DF8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01" name="Google Shape;1315;p35">
              <a:extLst>
                <a:ext uri="{FF2B5EF4-FFF2-40B4-BE49-F238E27FC236}">
                  <a16:creationId xmlns:a16="http://schemas.microsoft.com/office/drawing/2014/main" id="{74DB9E98-25D5-DB17-82AC-9339C904C021}"/>
                </a:ext>
              </a:extLst>
            </p:cNvPr>
            <p:cNvSpPr/>
            <p:nvPr/>
          </p:nvSpPr>
          <p:spPr>
            <a:xfrm>
              <a:off x="3021650" y="4354675"/>
              <a:ext cx="20600" cy="30900"/>
            </a:xfrm>
            <a:custGeom>
              <a:avLst/>
              <a:gdLst/>
              <a:ahLst/>
              <a:cxnLst/>
              <a:rect l="l" t="t" r="r" b="b"/>
              <a:pathLst>
                <a:path w="824" h="1236" extrusionOk="0">
                  <a:moveTo>
                    <a:pt x="275" y="1"/>
                  </a:moveTo>
                  <a:cubicBezTo>
                    <a:pt x="252" y="229"/>
                    <a:pt x="229" y="458"/>
                    <a:pt x="229" y="710"/>
                  </a:cubicBezTo>
                  <a:cubicBezTo>
                    <a:pt x="160" y="801"/>
                    <a:pt x="115" y="893"/>
                    <a:pt x="46" y="984"/>
                  </a:cubicBezTo>
                  <a:lnTo>
                    <a:pt x="0" y="1236"/>
                  </a:lnTo>
                  <a:lnTo>
                    <a:pt x="252" y="1236"/>
                  </a:lnTo>
                  <a:cubicBezTo>
                    <a:pt x="824" y="527"/>
                    <a:pt x="824" y="481"/>
                    <a:pt x="275" y="1"/>
                  </a:cubicBezTo>
                  <a:close/>
                </a:path>
              </a:pathLst>
            </a:custGeom>
            <a:solidFill>
              <a:srgbClr val="E28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02" name="Google Shape;1316;p35">
              <a:extLst>
                <a:ext uri="{FF2B5EF4-FFF2-40B4-BE49-F238E27FC236}">
                  <a16:creationId xmlns:a16="http://schemas.microsoft.com/office/drawing/2014/main" id="{CB571F26-6A68-C615-3651-84BA5B78308B}"/>
                </a:ext>
              </a:extLst>
            </p:cNvPr>
            <p:cNvSpPr/>
            <p:nvPr/>
          </p:nvSpPr>
          <p:spPr>
            <a:xfrm>
              <a:off x="3218875" y="5137300"/>
              <a:ext cx="24025" cy="20600"/>
            </a:xfrm>
            <a:custGeom>
              <a:avLst/>
              <a:gdLst/>
              <a:ahLst/>
              <a:cxnLst/>
              <a:rect l="l" t="t" r="r" b="b"/>
              <a:pathLst>
                <a:path w="961" h="824" extrusionOk="0">
                  <a:moveTo>
                    <a:pt x="389" y="0"/>
                  </a:moveTo>
                  <a:lnTo>
                    <a:pt x="0" y="46"/>
                  </a:lnTo>
                  <a:cubicBezTo>
                    <a:pt x="160" y="389"/>
                    <a:pt x="458" y="686"/>
                    <a:pt x="801" y="823"/>
                  </a:cubicBezTo>
                  <a:cubicBezTo>
                    <a:pt x="892" y="823"/>
                    <a:pt x="961" y="755"/>
                    <a:pt x="961" y="663"/>
                  </a:cubicBezTo>
                  <a:cubicBezTo>
                    <a:pt x="961" y="526"/>
                    <a:pt x="892" y="389"/>
                    <a:pt x="824" y="297"/>
                  </a:cubicBezTo>
                  <a:cubicBezTo>
                    <a:pt x="778" y="252"/>
                    <a:pt x="755" y="229"/>
                    <a:pt x="732" y="183"/>
                  </a:cubicBezTo>
                  <a:cubicBezTo>
                    <a:pt x="664" y="137"/>
                    <a:pt x="595" y="69"/>
                    <a:pt x="503" y="46"/>
                  </a:cubicBezTo>
                  <a:lnTo>
                    <a:pt x="389" y="0"/>
                  </a:lnTo>
                  <a:close/>
                </a:path>
              </a:pathLst>
            </a:custGeom>
            <a:solidFill>
              <a:srgbClr val="A035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03" name="Google Shape;1317;p35">
              <a:extLst>
                <a:ext uri="{FF2B5EF4-FFF2-40B4-BE49-F238E27FC236}">
                  <a16:creationId xmlns:a16="http://schemas.microsoft.com/office/drawing/2014/main" id="{E5B6570E-9BFF-573E-8C66-6B9449E24B9E}"/>
                </a:ext>
              </a:extLst>
            </p:cNvPr>
            <p:cNvSpPr/>
            <p:nvPr/>
          </p:nvSpPr>
          <p:spPr>
            <a:xfrm>
              <a:off x="3420675" y="5265225"/>
              <a:ext cx="20600" cy="17300"/>
            </a:xfrm>
            <a:custGeom>
              <a:avLst/>
              <a:gdLst/>
              <a:ahLst/>
              <a:cxnLst/>
              <a:rect l="l" t="t" r="r" b="b"/>
              <a:pathLst>
                <a:path w="824" h="692" extrusionOk="0">
                  <a:moveTo>
                    <a:pt x="344" y="1"/>
                  </a:moveTo>
                  <a:cubicBezTo>
                    <a:pt x="240" y="1"/>
                    <a:pt x="129" y="66"/>
                    <a:pt x="69" y="165"/>
                  </a:cubicBezTo>
                  <a:cubicBezTo>
                    <a:pt x="46" y="165"/>
                    <a:pt x="46" y="188"/>
                    <a:pt x="23" y="234"/>
                  </a:cubicBezTo>
                  <a:cubicBezTo>
                    <a:pt x="0" y="280"/>
                    <a:pt x="23" y="325"/>
                    <a:pt x="69" y="394"/>
                  </a:cubicBezTo>
                  <a:lnTo>
                    <a:pt x="526" y="691"/>
                  </a:lnTo>
                  <a:lnTo>
                    <a:pt x="824" y="417"/>
                  </a:lnTo>
                  <a:cubicBezTo>
                    <a:pt x="824" y="371"/>
                    <a:pt x="824" y="325"/>
                    <a:pt x="801" y="280"/>
                  </a:cubicBezTo>
                  <a:cubicBezTo>
                    <a:pt x="755" y="211"/>
                    <a:pt x="709" y="143"/>
                    <a:pt x="641" y="97"/>
                  </a:cubicBezTo>
                  <a:cubicBezTo>
                    <a:pt x="549" y="51"/>
                    <a:pt x="481" y="28"/>
                    <a:pt x="389" y="5"/>
                  </a:cubicBezTo>
                  <a:cubicBezTo>
                    <a:pt x="374" y="2"/>
                    <a:pt x="359" y="1"/>
                    <a:pt x="344" y="1"/>
                  </a:cubicBezTo>
                  <a:close/>
                </a:path>
              </a:pathLst>
            </a:custGeom>
            <a:solidFill>
              <a:srgbClr val="972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04" name="Google Shape;1318;p35">
              <a:extLst>
                <a:ext uri="{FF2B5EF4-FFF2-40B4-BE49-F238E27FC236}">
                  <a16:creationId xmlns:a16="http://schemas.microsoft.com/office/drawing/2014/main" id="{B8CC8939-777C-E5C9-7118-3EB874F7CA6C}"/>
                </a:ext>
              </a:extLst>
            </p:cNvPr>
            <p:cNvSpPr/>
            <p:nvPr/>
          </p:nvSpPr>
          <p:spPr>
            <a:xfrm>
              <a:off x="3540150" y="5319075"/>
              <a:ext cx="20025" cy="6425"/>
            </a:xfrm>
            <a:custGeom>
              <a:avLst/>
              <a:gdLst/>
              <a:ahLst/>
              <a:cxnLst/>
              <a:rect l="l" t="t" r="r" b="b"/>
              <a:pathLst>
                <a:path w="801" h="257" extrusionOk="0">
                  <a:moveTo>
                    <a:pt x="801" y="1"/>
                  </a:moveTo>
                  <a:lnTo>
                    <a:pt x="0" y="47"/>
                  </a:lnTo>
                  <a:cubicBezTo>
                    <a:pt x="201" y="187"/>
                    <a:pt x="453" y="257"/>
                    <a:pt x="697" y="257"/>
                  </a:cubicBezTo>
                  <a:cubicBezTo>
                    <a:pt x="732" y="257"/>
                    <a:pt x="766" y="255"/>
                    <a:pt x="801" y="252"/>
                  </a:cubicBezTo>
                  <a:lnTo>
                    <a:pt x="801" y="1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05" name="Google Shape;1319;p35">
              <a:extLst>
                <a:ext uri="{FF2B5EF4-FFF2-40B4-BE49-F238E27FC236}">
                  <a16:creationId xmlns:a16="http://schemas.microsoft.com/office/drawing/2014/main" id="{5749475E-ED92-5960-7910-F5BE933CAAFE}"/>
                </a:ext>
              </a:extLst>
            </p:cNvPr>
            <p:cNvSpPr/>
            <p:nvPr/>
          </p:nvSpPr>
          <p:spPr>
            <a:xfrm>
              <a:off x="3583600" y="5333375"/>
              <a:ext cx="16025" cy="3450"/>
            </a:xfrm>
            <a:custGeom>
              <a:avLst/>
              <a:gdLst/>
              <a:ahLst/>
              <a:cxnLst/>
              <a:rect l="l" t="t" r="r" b="b"/>
              <a:pathLst>
                <a:path w="641" h="138" extrusionOk="0">
                  <a:moveTo>
                    <a:pt x="0" y="0"/>
                  </a:moveTo>
                  <a:cubicBezTo>
                    <a:pt x="80" y="92"/>
                    <a:pt x="200" y="138"/>
                    <a:pt x="320" y="138"/>
                  </a:cubicBezTo>
                  <a:cubicBezTo>
                    <a:pt x="441" y="138"/>
                    <a:pt x="561" y="92"/>
                    <a:pt x="641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06" name="Google Shape;1320;p35">
              <a:extLst>
                <a:ext uri="{FF2B5EF4-FFF2-40B4-BE49-F238E27FC236}">
                  <a16:creationId xmlns:a16="http://schemas.microsoft.com/office/drawing/2014/main" id="{F59992AB-C17D-2513-F45D-B166D667EB43}"/>
                </a:ext>
              </a:extLst>
            </p:cNvPr>
            <p:cNvSpPr/>
            <p:nvPr/>
          </p:nvSpPr>
          <p:spPr>
            <a:xfrm>
              <a:off x="3634475" y="5338450"/>
              <a:ext cx="13175" cy="5575"/>
            </a:xfrm>
            <a:custGeom>
              <a:avLst/>
              <a:gdLst/>
              <a:ahLst/>
              <a:cxnLst/>
              <a:rect l="l" t="t" r="r" b="b"/>
              <a:pathLst>
                <a:path w="527" h="223" extrusionOk="0">
                  <a:moveTo>
                    <a:pt x="147" y="0"/>
                  </a:moveTo>
                  <a:cubicBezTo>
                    <a:pt x="97" y="0"/>
                    <a:pt x="47" y="9"/>
                    <a:pt x="0" y="26"/>
                  </a:cubicBezTo>
                  <a:cubicBezTo>
                    <a:pt x="91" y="154"/>
                    <a:pt x="240" y="223"/>
                    <a:pt x="401" y="223"/>
                  </a:cubicBezTo>
                  <a:cubicBezTo>
                    <a:pt x="442" y="223"/>
                    <a:pt x="484" y="218"/>
                    <a:pt x="526" y="209"/>
                  </a:cubicBezTo>
                  <a:cubicBezTo>
                    <a:pt x="441" y="73"/>
                    <a:pt x="293" y="0"/>
                    <a:pt x="147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07" name="Google Shape;1321;p35">
              <a:extLst>
                <a:ext uri="{FF2B5EF4-FFF2-40B4-BE49-F238E27FC236}">
                  <a16:creationId xmlns:a16="http://schemas.microsoft.com/office/drawing/2014/main" id="{0680EC01-8A47-8FA2-D60C-D26858EFE925}"/>
                </a:ext>
              </a:extLst>
            </p:cNvPr>
            <p:cNvSpPr/>
            <p:nvPr/>
          </p:nvSpPr>
          <p:spPr>
            <a:xfrm>
              <a:off x="3238875" y="5156025"/>
              <a:ext cx="9175" cy="7600"/>
            </a:xfrm>
            <a:custGeom>
              <a:avLst/>
              <a:gdLst/>
              <a:ahLst/>
              <a:cxnLst/>
              <a:rect l="l" t="t" r="r" b="b"/>
              <a:pathLst>
                <a:path w="367" h="304" extrusionOk="0">
                  <a:moveTo>
                    <a:pt x="126" y="0"/>
                  </a:moveTo>
                  <a:cubicBezTo>
                    <a:pt x="107" y="0"/>
                    <a:pt x="88" y="2"/>
                    <a:pt x="69" y="6"/>
                  </a:cubicBezTo>
                  <a:lnTo>
                    <a:pt x="1" y="74"/>
                  </a:lnTo>
                  <a:cubicBezTo>
                    <a:pt x="46" y="212"/>
                    <a:pt x="161" y="280"/>
                    <a:pt x="298" y="303"/>
                  </a:cubicBezTo>
                  <a:cubicBezTo>
                    <a:pt x="321" y="257"/>
                    <a:pt x="344" y="212"/>
                    <a:pt x="367" y="143"/>
                  </a:cubicBezTo>
                  <a:cubicBezTo>
                    <a:pt x="309" y="48"/>
                    <a:pt x="221" y="0"/>
                    <a:pt x="126" y="0"/>
                  </a:cubicBezTo>
                  <a:close/>
                </a:path>
              </a:pathLst>
            </a:custGeom>
            <a:solidFill>
              <a:srgbClr val="A035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08" name="Google Shape;1322;p35">
              <a:extLst>
                <a:ext uri="{FF2B5EF4-FFF2-40B4-BE49-F238E27FC236}">
                  <a16:creationId xmlns:a16="http://schemas.microsoft.com/office/drawing/2014/main" id="{8AA1A7DD-BBD4-BFBD-CB11-DCBE55E9DE6B}"/>
                </a:ext>
              </a:extLst>
            </p:cNvPr>
            <p:cNvSpPr/>
            <p:nvPr/>
          </p:nvSpPr>
          <p:spPr>
            <a:xfrm>
              <a:off x="3246325" y="5161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160" y="1"/>
                  </a:moveTo>
                  <a:cubicBezTo>
                    <a:pt x="120" y="1"/>
                    <a:pt x="80" y="18"/>
                    <a:pt x="46" y="52"/>
                  </a:cubicBezTo>
                  <a:lnTo>
                    <a:pt x="0" y="98"/>
                  </a:lnTo>
                  <a:cubicBezTo>
                    <a:pt x="46" y="212"/>
                    <a:pt x="137" y="304"/>
                    <a:pt x="274" y="327"/>
                  </a:cubicBezTo>
                  <a:lnTo>
                    <a:pt x="274" y="52"/>
                  </a:lnTo>
                  <a:cubicBezTo>
                    <a:pt x="240" y="18"/>
                    <a:pt x="200" y="1"/>
                    <a:pt x="160" y="1"/>
                  </a:cubicBezTo>
                  <a:close/>
                </a:path>
              </a:pathLst>
            </a:custGeom>
            <a:solidFill>
              <a:srgbClr val="A035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09" name="Google Shape;1323;p35">
              <a:extLst>
                <a:ext uri="{FF2B5EF4-FFF2-40B4-BE49-F238E27FC236}">
                  <a16:creationId xmlns:a16="http://schemas.microsoft.com/office/drawing/2014/main" id="{E0F4F964-841F-7433-DE3C-7E7CD47F81F2}"/>
                </a:ext>
              </a:extLst>
            </p:cNvPr>
            <p:cNvSpPr/>
            <p:nvPr/>
          </p:nvSpPr>
          <p:spPr>
            <a:xfrm>
              <a:off x="3022800" y="4372400"/>
              <a:ext cx="4600" cy="6900"/>
            </a:xfrm>
            <a:custGeom>
              <a:avLst/>
              <a:gdLst/>
              <a:ahLst/>
              <a:cxnLst/>
              <a:rect l="l" t="t" r="r" b="b"/>
              <a:pathLst>
                <a:path w="184" h="276" extrusionOk="0">
                  <a:moveTo>
                    <a:pt x="183" y="1"/>
                  </a:moveTo>
                  <a:cubicBezTo>
                    <a:pt x="114" y="92"/>
                    <a:pt x="69" y="184"/>
                    <a:pt x="0" y="275"/>
                  </a:cubicBezTo>
                  <a:cubicBezTo>
                    <a:pt x="69" y="184"/>
                    <a:pt x="114" y="92"/>
                    <a:pt x="183" y="1"/>
                  </a:cubicBezTo>
                  <a:close/>
                </a:path>
              </a:pathLst>
            </a:custGeom>
            <a:solidFill>
              <a:srgbClr val="EE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10" name="Google Shape;1324;p35">
              <a:extLst>
                <a:ext uri="{FF2B5EF4-FFF2-40B4-BE49-F238E27FC236}">
                  <a16:creationId xmlns:a16="http://schemas.microsoft.com/office/drawing/2014/main" id="{F0493972-5113-6953-795B-9AA8F3F32DC4}"/>
                </a:ext>
              </a:extLst>
            </p:cNvPr>
            <p:cNvSpPr/>
            <p:nvPr/>
          </p:nvSpPr>
          <p:spPr>
            <a:xfrm>
              <a:off x="4136975" y="5237900"/>
              <a:ext cx="6300" cy="4600"/>
            </a:xfrm>
            <a:custGeom>
              <a:avLst/>
              <a:gdLst/>
              <a:ahLst/>
              <a:cxnLst/>
              <a:rect l="l" t="t" r="r" b="b"/>
              <a:pathLst>
                <a:path w="252" h="184" extrusionOk="0">
                  <a:moveTo>
                    <a:pt x="252" y="1"/>
                  </a:moveTo>
                  <a:lnTo>
                    <a:pt x="0" y="184"/>
                  </a:lnTo>
                  <a:cubicBezTo>
                    <a:pt x="115" y="184"/>
                    <a:pt x="206" y="115"/>
                    <a:pt x="252" y="1"/>
                  </a:cubicBez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11" name="Google Shape;1325;p35">
              <a:extLst>
                <a:ext uri="{FF2B5EF4-FFF2-40B4-BE49-F238E27FC236}">
                  <a16:creationId xmlns:a16="http://schemas.microsoft.com/office/drawing/2014/main" id="{20C10E25-A15C-DD19-BDC7-29F58005C738}"/>
                </a:ext>
              </a:extLst>
            </p:cNvPr>
            <p:cNvSpPr/>
            <p:nvPr/>
          </p:nvSpPr>
          <p:spPr>
            <a:xfrm>
              <a:off x="3414375" y="5269350"/>
              <a:ext cx="8025" cy="5750"/>
            </a:xfrm>
            <a:custGeom>
              <a:avLst/>
              <a:gdLst/>
              <a:ahLst/>
              <a:cxnLst/>
              <a:rect l="l" t="t" r="r" b="b"/>
              <a:pathLst>
                <a:path w="321" h="230" extrusionOk="0">
                  <a:moveTo>
                    <a:pt x="321" y="0"/>
                  </a:moveTo>
                  <a:lnTo>
                    <a:pt x="1" y="23"/>
                  </a:lnTo>
                  <a:cubicBezTo>
                    <a:pt x="47" y="160"/>
                    <a:pt x="184" y="229"/>
                    <a:pt x="321" y="229"/>
                  </a:cubicBezTo>
                  <a:lnTo>
                    <a:pt x="321" y="0"/>
                  </a:ln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12" name="Google Shape;1326;p35">
              <a:extLst>
                <a:ext uri="{FF2B5EF4-FFF2-40B4-BE49-F238E27FC236}">
                  <a16:creationId xmlns:a16="http://schemas.microsoft.com/office/drawing/2014/main" id="{300A8818-8160-9A7C-A8D6-E67E3A6CBE1C}"/>
                </a:ext>
              </a:extLst>
            </p:cNvPr>
            <p:cNvSpPr/>
            <p:nvPr/>
          </p:nvSpPr>
          <p:spPr>
            <a:xfrm>
              <a:off x="3564725" y="5326975"/>
              <a:ext cx="7450" cy="4250"/>
            </a:xfrm>
            <a:custGeom>
              <a:avLst/>
              <a:gdLst/>
              <a:ahLst/>
              <a:cxnLst/>
              <a:rect l="l" t="t" r="r" b="b"/>
              <a:pathLst>
                <a:path w="298" h="170" extrusionOk="0">
                  <a:moveTo>
                    <a:pt x="46" y="1"/>
                  </a:moveTo>
                  <a:cubicBezTo>
                    <a:pt x="31" y="1"/>
                    <a:pt x="15" y="2"/>
                    <a:pt x="1" y="5"/>
                  </a:cubicBezTo>
                  <a:cubicBezTo>
                    <a:pt x="41" y="105"/>
                    <a:pt x="150" y="169"/>
                    <a:pt x="253" y="169"/>
                  </a:cubicBezTo>
                  <a:cubicBezTo>
                    <a:pt x="268" y="169"/>
                    <a:pt x="283" y="168"/>
                    <a:pt x="298" y="165"/>
                  </a:cubicBezTo>
                  <a:cubicBezTo>
                    <a:pt x="258" y="65"/>
                    <a:pt x="149" y="1"/>
                    <a:pt x="46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13" name="Google Shape;1327;p35">
              <a:extLst>
                <a:ext uri="{FF2B5EF4-FFF2-40B4-BE49-F238E27FC236}">
                  <a16:creationId xmlns:a16="http://schemas.microsoft.com/office/drawing/2014/main" id="{0CB0CD48-BF47-A4D0-FCE5-211A9E6BBE61}"/>
                </a:ext>
              </a:extLst>
            </p:cNvPr>
            <p:cNvSpPr/>
            <p:nvPr/>
          </p:nvSpPr>
          <p:spPr>
            <a:xfrm>
              <a:off x="3609325" y="5332375"/>
              <a:ext cx="6875" cy="3300"/>
            </a:xfrm>
            <a:custGeom>
              <a:avLst/>
              <a:gdLst/>
              <a:ahLst/>
              <a:cxnLst/>
              <a:rect l="l" t="t" r="r" b="b"/>
              <a:pathLst>
                <a:path w="275" h="132" extrusionOk="0">
                  <a:moveTo>
                    <a:pt x="78" y="0"/>
                  </a:moveTo>
                  <a:cubicBezTo>
                    <a:pt x="51" y="0"/>
                    <a:pt x="24" y="6"/>
                    <a:pt x="0" y="18"/>
                  </a:cubicBezTo>
                  <a:lnTo>
                    <a:pt x="275" y="132"/>
                  </a:lnTo>
                  <a:cubicBezTo>
                    <a:pt x="241" y="47"/>
                    <a:pt x="157" y="0"/>
                    <a:pt x="78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14" name="Google Shape;1328;p35">
              <a:extLst>
                <a:ext uri="{FF2B5EF4-FFF2-40B4-BE49-F238E27FC236}">
                  <a16:creationId xmlns:a16="http://schemas.microsoft.com/office/drawing/2014/main" id="{5D30B833-212B-310E-30DF-FEB78B40E8C1}"/>
                </a:ext>
              </a:extLst>
            </p:cNvPr>
            <p:cNvSpPr/>
            <p:nvPr/>
          </p:nvSpPr>
          <p:spPr>
            <a:xfrm>
              <a:off x="3103400" y="49812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0" y="1"/>
                  </a:moveTo>
                  <a:cubicBezTo>
                    <a:pt x="0" y="138"/>
                    <a:pt x="69" y="206"/>
                    <a:pt x="206" y="20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9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15" name="Google Shape;1329;p35">
              <a:extLst>
                <a:ext uri="{FF2B5EF4-FFF2-40B4-BE49-F238E27FC236}">
                  <a16:creationId xmlns:a16="http://schemas.microsoft.com/office/drawing/2014/main" id="{F494939A-CF1F-5CB4-854B-DD3365856D7D}"/>
                </a:ext>
              </a:extLst>
            </p:cNvPr>
            <p:cNvSpPr/>
            <p:nvPr/>
          </p:nvSpPr>
          <p:spPr>
            <a:xfrm>
              <a:off x="3116550" y="5000100"/>
              <a:ext cx="5175" cy="8600"/>
            </a:xfrm>
            <a:custGeom>
              <a:avLst/>
              <a:gdLst/>
              <a:ahLst/>
              <a:cxnLst/>
              <a:rect l="l" t="t" r="r" b="b"/>
              <a:pathLst>
                <a:path w="207" h="344" extrusionOk="0">
                  <a:moveTo>
                    <a:pt x="0" y="0"/>
                  </a:moveTo>
                  <a:lnTo>
                    <a:pt x="23" y="252"/>
                  </a:lnTo>
                  <a:lnTo>
                    <a:pt x="115" y="343"/>
                  </a:lnTo>
                  <a:lnTo>
                    <a:pt x="206" y="2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735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16" name="Google Shape;1330;p35">
              <a:extLst>
                <a:ext uri="{FF2B5EF4-FFF2-40B4-BE49-F238E27FC236}">
                  <a16:creationId xmlns:a16="http://schemas.microsoft.com/office/drawing/2014/main" id="{95A0C66B-BD76-ED50-3197-FC5CD8F71CCE}"/>
                </a:ext>
              </a:extLst>
            </p:cNvPr>
            <p:cNvSpPr/>
            <p:nvPr/>
          </p:nvSpPr>
          <p:spPr>
            <a:xfrm>
              <a:off x="3116550" y="5005800"/>
              <a:ext cx="5175" cy="6325"/>
            </a:xfrm>
            <a:custGeom>
              <a:avLst/>
              <a:gdLst/>
              <a:ahLst/>
              <a:cxnLst/>
              <a:rect l="l" t="t" r="r" b="b"/>
              <a:pathLst>
                <a:path w="207" h="253" extrusionOk="0">
                  <a:moveTo>
                    <a:pt x="23" y="1"/>
                  </a:moveTo>
                  <a:cubicBezTo>
                    <a:pt x="0" y="115"/>
                    <a:pt x="69" y="230"/>
                    <a:pt x="160" y="252"/>
                  </a:cubicBezTo>
                  <a:cubicBezTo>
                    <a:pt x="183" y="184"/>
                    <a:pt x="206" y="92"/>
                    <a:pt x="206" y="1"/>
                  </a:cubicBezTo>
                  <a:close/>
                </a:path>
              </a:pathLst>
            </a:custGeom>
            <a:solidFill>
              <a:srgbClr val="D9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17" name="Google Shape;1331;p35">
              <a:extLst>
                <a:ext uri="{FF2B5EF4-FFF2-40B4-BE49-F238E27FC236}">
                  <a16:creationId xmlns:a16="http://schemas.microsoft.com/office/drawing/2014/main" id="{1E72CF81-9D8F-A478-6B18-41B4D6D89123}"/>
                </a:ext>
              </a:extLst>
            </p:cNvPr>
            <p:cNvSpPr/>
            <p:nvPr/>
          </p:nvSpPr>
          <p:spPr>
            <a:xfrm>
              <a:off x="4350550" y="4197275"/>
              <a:ext cx="128875" cy="333000"/>
            </a:xfrm>
            <a:custGeom>
              <a:avLst/>
              <a:gdLst/>
              <a:ahLst/>
              <a:cxnLst/>
              <a:rect l="l" t="t" r="r" b="b"/>
              <a:pathLst>
                <a:path w="5155" h="13320" extrusionOk="0">
                  <a:moveTo>
                    <a:pt x="358" y="0"/>
                  </a:moveTo>
                  <a:cubicBezTo>
                    <a:pt x="1" y="0"/>
                    <a:pt x="72" y="329"/>
                    <a:pt x="9" y="580"/>
                  </a:cubicBezTo>
                  <a:cubicBezTo>
                    <a:pt x="32" y="694"/>
                    <a:pt x="55" y="809"/>
                    <a:pt x="78" y="923"/>
                  </a:cubicBezTo>
                  <a:cubicBezTo>
                    <a:pt x="124" y="1037"/>
                    <a:pt x="147" y="1152"/>
                    <a:pt x="169" y="1243"/>
                  </a:cubicBezTo>
                  <a:cubicBezTo>
                    <a:pt x="215" y="1495"/>
                    <a:pt x="284" y="1701"/>
                    <a:pt x="421" y="1906"/>
                  </a:cubicBezTo>
                  <a:cubicBezTo>
                    <a:pt x="947" y="2432"/>
                    <a:pt x="1358" y="3073"/>
                    <a:pt x="1610" y="3781"/>
                  </a:cubicBezTo>
                  <a:cubicBezTo>
                    <a:pt x="2776" y="6800"/>
                    <a:pt x="3874" y="9818"/>
                    <a:pt x="4285" y="13042"/>
                  </a:cubicBezTo>
                  <a:cubicBezTo>
                    <a:pt x="4369" y="13210"/>
                    <a:pt x="4472" y="13320"/>
                    <a:pt x="4664" y="13320"/>
                  </a:cubicBezTo>
                  <a:cubicBezTo>
                    <a:pt x="4682" y="13320"/>
                    <a:pt x="4700" y="13319"/>
                    <a:pt x="4720" y="13317"/>
                  </a:cubicBezTo>
                  <a:cubicBezTo>
                    <a:pt x="4926" y="13042"/>
                    <a:pt x="4949" y="12699"/>
                    <a:pt x="4811" y="12402"/>
                  </a:cubicBezTo>
                  <a:cubicBezTo>
                    <a:pt x="4651" y="12105"/>
                    <a:pt x="4788" y="11853"/>
                    <a:pt x="5154" y="11808"/>
                  </a:cubicBezTo>
                  <a:cubicBezTo>
                    <a:pt x="4834" y="10390"/>
                    <a:pt x="4491" y="8995"/>
                    <a:pt x="4057" y="7600"/>
                  </a:cubicBezTo>
                  <a:cubicBezTo>
                    <a:pt x="3942" y="7074"/>
                    <a:pt x="3759" y="6571"/>
                    <a:pt x="3485" y="6114"/>
                  </a:cubicBezTo>
                  <a:cubicBezTo>
                    <a:pt x="3211" y="5657"/>
                    <a:pt x="3028" y="5153"/>
                    <a:pt x="2913" y="4650"/>
                  </a:cubicBezTo>
                  <a:cubicBezTo>
                    <a:pt x="2479" y="3027"/>
                    <a:pt x="1862" y="1495"/>
                    <a:pt x="695" y="260"/>
                  </a:cubicBezTo>
                  <a:cubicBezTo>
                    <a:pt x="627" y="169"/>
                    <a:pt x="558" y="100"/>
                    <a:pt x="467" y="8"/>
                  </a:cubicBezTo>
                  <a:cubicBezTo>
                    <a:pt x="427" y="3"/>
                    <a:pt x="391" y="0"/>
                    <a:pt x="358" y="0"/>
                  </a:cubicBezTo>
                  <a:close/>
                </a:path>
              </a:pathLst>
            </a:custGeom>
            <a:solidFill>
              <a:srgbClr val="AD3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18" name="Google Shape;1332;p35">
              <a:extLst>
                <a:ext uri="{FF2B5EF4-FFF2-40B4-BE49-F238E27FC236}">
                  <a16:creationId xmlns:a16="http://schemas.microsoft.com/office/drawing/2014/main" id="{FB8BAC18-98A5-1E34-176C-01F5D7EC8393}"/>
                </a:ext>
              </a:extLst>
            </p:cNvPr>
            <p:cNvSpPr/>
            <p:nvPr/>
          </p:nvSpPr>
          <p:spPr>
            <a:xfrm>
              <a:off x="4147250" y="4003675"/>
              <a:ext cx="214975" cy="214400"/>
            </a:xfrm>
            <a:custGeom>
              <a:avLst/>
              <a:gdLst/>
              <a:ahLst/>
              <a:cxnLst/>
              <a:rect l="l" t="t" r="r" b="b"/>
              <a:pathLst>
                <a:path w="8599" h="8576" extrusionOk="0">
                  <a:moveTo>
                    <a:pt x="870" y="1"/>
                  </a:moveTo>
                  <a:lnTo>
                    <a:pt x="870" y="1"/>
                  </a:lnTo>
                  <a:cubicBezTo>
                    <a:pt x="1" y="389"/>
                    <a:pt x="710" y="732"/>
                    <a:pt x="893" y="1098"/>
                  </a:cubicBezTo>
                  <a:cubicBezTo>
                    <a:pt x="2150" y="1830"/>
                    <a:pt x="3111" y="2905"/>
                    <a:pt x="4163" y="3911"/>
                  </a:cubicBezTo>
                  <a:cubicBezTo>
                    <a:pt x="4780" y="4780"/>
                    <a:pt x="5878" y="5214"/>
                    <a:pt x="6335" y="6243"/>
                  </a:cubicBezTo>
                  <a:cubicBezTo>
                    <a:pt x="6403" y="6312"/>
                    <a:pt x="6472" y="6403"/>
                    <a:pt x="6564" y="6472"/>
                  </a:cubicBezTo>
                  <a:cubicBezTo>
                    <a:pt x="6632" y="6563"/>
                    <a:pt x="6701" y="6632"/>
                    <a:pt x="6769" y="6701"/>
                  </a:cubicBezTo>
                  <a:cubicBezTo>
                    <a:pt x="6907" y="6838"/>
                    <a:pt x="7021" y="6975"/>
                    <a:pt x="7112" y="7135"/>
                  </a:cubicBezTo>
                  <a:cubicBezTo>
                    <a:pt x="7158" y="7227"/>
                    <a:pt x="7204" y="7318"/>
                    <a:pt x="7272" y="7387"/>
                  </a:cubicBezTo>
                  <a:cubicBezTo>
                    <a:pt x="7341" y="7501"/>
                    <a:pt x="7410" y="7638"/>
                    <a:pt x="7478" y="7752"/>
                  </a:cubicBezTo>
                  <a:cubicBezTo>
                    <a:pt x="7524" y="7821"/>
                    <a:pt x="7593" y="7913"/>
                    <a:pt x="7638" y="7981"/>
                  </a:cubicBezTo>
                  <a:cubicBezTo>
                    <a:pt x="7775" y="8118"/>
                    <a:pt x="7867" y="8301"/>
                    <a:pt x="7981" y="8461"/>
                  </a:cubicBezTo>
                  <a:cubicBezTo>
                    <a:pt x="8027" y="8530"/>
                    <a:pt x="8118" y="8576"/>
                    <a:pt x="8233" y="8576"/>
                  </a:cubicBezTo>
                  <a:lnTo>
                    <a:pt x="8347" y="8507"/>
                  </a:lnTo>
                  <a:cubicBezTo>
                    <a:pt x="8370" y="8233"/>
                    <a:pt x="8324" y="7935"/>
                    <a:pt x="8599" y="7752"/>
                  </a:cubicBezTo>
                  <a:cubicBezTo>
                    <a:pt x="8004" y="6769"/>
                    <a:pt x="7295" y="5855"/>
                    <a:pt x="6541" y="4986"/>
                  </a:cubicBezTo>
                  <a:cubicBezTo>
                    <a:pt x="5786" y="4094"/>
                    <a:pt x="4940" y="3293"/>
                    <a:pt x="4025" y="2607"/>
                  </a:cubicBezTo>
                  <a:cubicBezTo>
                    <a:pt x="3751" y="2402"/>
                    <a:pt x="3522" y="2173"/>
                    <a:pt x="3294" y="1921"/>
                  </a:cubicBezTo>
                  <a:cubicBezTo>
                    <a:pt x="2539" y="1213"/>
                    <a:pt x="1807" y="481"/>
                    <a:pt x="870" y="1"/>
                  </a:cubicBezTo>
                  <a:close/>
                </a:path>
              </a:pathLst>
            </a:custGeom>
            <a:solidFill>
              <a:srgbClr val="B83A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19" name="Google Shape;1333;p35">
              <a:extLst>
                <a:ext uri="{FF2B5EF4-FFF2-40B4-BE49-F238E27FC236}">
                  <a16:creationId xmlns:a16="http://schemas.microsoft.com/office/drawing/2014/main" id="{72429B6C-46E4-F728-F9E1-E592549F0363}"/>
                </a:ext>
              </a:extLst>
            </p:cNvPr>
            <p:cNvSpPr/>
            <p:nvPr/>
          </p:nvSpPr>
          <p:spPr>
            <a:xfrm>
              <a:off x="4096375" y="3965950"/>
              <a:ext cx="78350" cy="66325"/>
            </a:xfrm>
            <a:custGeom>
              <a:avLst/>
              <a:gdLst/>
              <a:ahLst/>
              <a:cxnLst/>
              <a:rect l="l" t="t" r="r" b="b"/>
              <a:pathLst>
                <a:path w="3134" h="2653" extrusionOk="0">
                  <a:moveTo>
                    <a:pt x="618" y="0"/>
                  </a:moveTo>
                  <a:cubicBezTo>
                    <a:pt x="1" y="343"/>
                    <a:pt x="252" y="1075"/>
                    <a:pt x="1" y="1555"/>
                  </a:cubicBezTo>
                  <a:cubicBezTo>
                    <a:pt x="115" y="2081"/>
                    <a:pt x="527" y="2264"/>
                    <a:pt x="1007" y="2379"/>
                  </a:cubicBezTo>
                  <a:cubicBezTo>
                    <a:pt x="1327" y="2379"/>
                    <a:pt x="1670" y="2424"/>
                    <a:pt x="1990" y="2516"/>
                  </a:cubicBezTo>
                  <a:cubicBezTo>
                    <a:pt x="2218" y="2544"/>
                    <a:pt x="2455" y="2653"/>
                    <a:pt x="2696" y="2653"/>
                  </a:cubicBezTo>
                  <a:cubicBezTo>
                    <a:pt x="2841" y="2653"/>
                    <a:pt x="2987" y="2613"/>
                    <a:pt x="3133" y="2493"/>
                  </a:cubicBezTo>
                  <a:cubicBezTo>
                    <a:pt x="3019" y="2333"/>
                    <a:pt x="2882" y="2173"/>
                    <a:pt x="2768" y="1990"/>
                  </a:cubicBezTo>
                  <a:cubicBezTo>
                    <a:pt x="2630" y="1830"/>
                    <a:pt x="2676" y="1578"/>
                    <a:pt x="2882" y="1487"/>
                  </a:cubicBezTo>
                  <a:cubicBezTo>
                    <a:pt x="2219" y="869"/>
                    <a:pt x="1464" y="366"/>
                    <a:pt x="618" y="0"/>
                  </a:cubicBezTo>
                  <a:close/>
                </a:path>
              </a:pathLst>
            </a:custGeom>
            <a:solidFill>
              <a:srgbClr val="CF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20" name="Google Shape;1334;p35">
              <a:extLst>
                <a:ext uri="{FF2B5EF4-FFF2-40B4-BE49-F238E27FC236}">
                  <a16:creationId xmlns:a16="http://schemas.microsoft.com/office/drawing/2014/main" id="{8DE2FF17-218A-C4BE-EF87-77E921E7A393}"/>
                </a:ext>
              </a:extLst>
            </p:cNvPr>
            <p:cNvSpPr/>
            <p:nvPr/>
          </p:nvSpPr>
          <p:spPr>
            <a:xfrm>
              <a:off x="4040925" y="3939650"/>
              <a:ext cx="70350" cy="63475"/>
            </a:xfrm>
            <a:custGeom>
              <a:avLst/>
              <a:gdLst/>
              <a:ahLst/>
              <a:cxnLst/>
              <a:rect l="l" t="t" r="r" b="b"/>
              <a:pathLst>
                <a:path w="2814" h="2539" extrusionOk="0">
                  <a:moveTo>
                    <a:pt x="1098" y="1"/>
                  </a:moveTo>
                  <a:cubicBezTo>
                    <a:pt x="481" y="206"/>
                    <a:pt x="801" y="481"/>
                    <a:pt x="1075" y="732"/>
                  </a:cubicBezTo>
                  <a:cubicBezTo>
                    <a:pt x="1056" y="735"/>
                    <a:pt x="1037" y="736"/>
                    <a:pt x="1017" y="736"/>
                  </a:cubicBezTo>
                  <a:cubicBezTo>
                    <a:pt x="831" y="736"/>
                    <a:pt x="614" y="642"/>
                    <a:pt x="423" y="642"/>
                  </a:cubicBezTo>
                  <a:cubicBezTo>
                    <a:pt x="242" y="642"/>
                    <a:pt x="85" y="726"/>
                    <a:pt x="1" y="1052"/>
                  </a:cubicBezTo>
                  <a:cubicBezTo>
                    <a:pt x="618" y="1830"/>
                    <a:pt x="1281" y="2470"/>
                    <a:pt x="2333" y="2539"/>
                  </a:cubicBezTo>
                  <a:cubicBezTo>
                    <a:pt x="2630" y="2242"/>
                    <a:pt x="2767" y="1807"/>
                    <a:pt x="2722" y="1373"/>
                  </a:cubicBezTo>
                  <a:cubicBezTo>
                    <a:pt x="2676" y="1258"/>
                    <a:pt x="2722" y="1121"/>
                    <a:pt x="2813" y="1052"/>
                  </a:cubicBezTo>
                  <a:cubicBezTo>
                    <a:pt x="2333" y="595"/>
                    <a:pt x="1738" y="229"/>
                    <a:pt x="1098" y="1"/>
                  </a:cubicBezTo>
                  <a:close/>
                </a:path>
              </a:pathLst>
            </a:custGeom>
            <a:solidFill>
              <a:srgbClr val="DD7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21" name="Google Shape;1335;p35">
              <a:extLst>
                <a:ext uri="{FF2B5EF4-FFF2-40B4-BE49-F238E27FC236}">
                  <a16:creationId xmlns:a16="http://schemas.microsoft.com/office/drawing/2014/main" id="{3E7962B2-D6B3-B8A7-CCEA-EE9F882332D0}"/>
                </a:ext>
              </a:extLst>
            </p:cNvPr>
            <p:cNvSpPr/>
            <p:nvPr/>
          </p:nvSpPr>
          <p:spPr>
            <a:xfrm>
              <a:off x="3891150" y="3869025"/>
              <a:ext cx="132650" cy="57325"/>
            </a:xfrm>
            <a:custGeom>
              <a:avLst/>
              <a:gdLst/>
              <a:ahLst/>
              <a:cxnLst/>
              <a:rect l="l" t="t" r="r" b="b"/>
              <a:pathLst>
                <a:path w="5306" h="2293" extrusionOk="0">
                  <a:moveTo>
                    <a:pt x="294" y="0"/>
                  </a:moveTo>
                  <a:cubicBezTo>
                    <a:pt x="211" y="0"/>
                    <a:pt x="127" y="19"/>
                    <a:pt x="46" y="59"/>
                  </a:cubicBezTo>
                  <a:cubicBezTo>
                    <a:pt x="1" y="150"/>
                    <a:pt x="1" y="287"/>
                    <a:pt x="46" y="402"/>
                  </a:cubicBezTo>
                  <a:cubicBezTo>
                    <a:pt x="366" y="790"/>
                    <a:pt x="824" y="859"/>
                    <a:pt x="1235" y="1042"/>
                  </a:cubicBezTo>
                  <a:cubicBezTo>
                    <a:pt x="2333" y="1522"/>
                    <a:pt x="3522" y="1728"/>
                    <a:pt x="4597" y="2277"/>
                  </a:cubicBezTo>
                  <a:cubicBezTo>
                    <a:pt x="4707" y="2277"/>
                    <a:pt x="4822" y="2293"/>
                    <a:pt x="4927" y="2293"/>
                  </a:cubicBezTo>
                  <a:cubicBezTo>
                    <a:pt x="5127" y="2293"/>
                    <a:pt x="5291" y="2234"/>
                    <a:pt x="5306" y="1888"/>
                  </a:cubicBezTo>
                  <a:cubicBezTo>
                    <a:pt x="3796" y="1111"/>
                    <a:pt x="2219" y="493"/>
                    <a:pt x="595" y="82"/>
                  </a:cubicBezTo>
                  <a:cubicBezTo>
                    <a:pt x="505" y="30"/>
                    <a:pt x="401" y="0"/>
                    <a:pt x="294" y="0"/>
                  </a:cubicBezTo>
                  <a:close/>
                </a:path>
              </a:pathLst>
            </a:custGeom>
            <a:solidFill>
              <a:srgbClr val="E590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22" name="Google Shape;1336;p35">
              <a:extLst>
                <a:ext uri="{FF2B5EF4-FFF2-40B4-BE49-F238E27FC236}">
                  <a16:creationId xmlns:a16="http://schemas.microsoft.com/office/drawing/2014/main" id="{F2EF9750-C718-E249-D86F-2A02ACAEB0E8}"/>
                </a:ext>
              </a:extLst>
            </p:cNvPr>
            <p:cNvSpPr/>
            <p:nvPr/>
          </p:nvSpPr>
          <p:spPr>
            <a:xfrm>
              <a:off x="3773400" y="3853275"/>
              <a:ext cx="121775" cy="35725"/>
            </a:xfrm>
            <a:custGeom>
              <a:avLst/>
              <a:gdLst/>
              <a:ahLst/>
              <a:cxnLst/>
              <a:rect l="l" t="t" r="r" b="b"/>
              <a:pathLst>
                <a:path w="4871" h="1429" extrusionOk="0">
                  <a:moveTo>
                    <a:pt x="866" y="1"/>
                  </a:moveTo>
                  <a:cubicBezTo>
                    <a:pt x="577" y="1"/>
                    <a:pt x="289" y="9"/>
                    <a:pt x="0" y="26"/>
                  </a:cubicBezTo>
                  <a:lnTo>
                    <a:pt x="0" y="231"/>
                  </a:lnTo>
                  <a:cubicBezTo>
                    <a:pt x="0" y="346"/>
                    <a:pt x="23" y="437"/>
                    <a:pt x="46" y="529"/>
                  </a:cubicBezTo>
                  <a:lnTo>
                    <a:pt x="114" y="666"/>
                  </a:lnTo>
                  <a:cubicBezTo>
                    <a:pt x="160" y="757"/>
                    <a:pt x="206" y="872"/>
                    <a:pt x="252" y="963"/>
                  </a:cubicBezTo>
                  <a:cubicBezTo>
                    <a:pt x="274" y="1055"/>
                    <a:pt x="343" y="1146"/>
                    <a:pt x="389" y="1238"/>
                  </a:cubicBezTo>
                  <a:cubicBezTo>
                    <a:pt x="480" y="1329"/>
                    <a:pt x="572" y="1375"/>
                    <a:pt x="686" y="1420"/>
                  </a:cubicBezTo>
                  <a:cubicBezTo>
                    <a:pt x="724" y="1426"/>
                    <a:pt x="763" y="1429"/>
                    <a:pt x="803" y="1429"/>
                  </a:cubicBezTo>
                  <a:cubicBezTo>
                    <a:pt x="931" y="1429"/>
                    <a:pt x="1067" y="1399"/>
                    <a:pt x="1189" y="1329"/>
                  </a:cubicBezTo>
                  <a:cubicBezTo>
                    <a:pt x="1514" y="895"/>
                    <a:pt x="1920" y="807"/>
                    <a:pt x="2344" y="807"/>
                  </a:cubicBezTo>
                  <a:cubicBezTo>
                    <a:pt x="2635" y="807"/>
                    <a:pt x="2935" y="849"/>
                    <a:pt x="3224" y="849"/>
                  </a:cubicBezTo>
                  <a:cubicBezTo>
                    <a:pt x="3534" y="862"/>
                    <a:pt x="3844" y="979"/>
                    <a:pt x="4145" y="979"/>
                  </a:cubicBezTo>
                  <a:cubicBezTo>
                    <a:pt x="4354" y="979"/>
                    <a:pt x="4559" y="922"/>
                    <a:pt x="4756" y="734"/>
                  </a:cubicBezTo>
                  <a:cubicBezTo>
                    <a:pt x="4779" y="734"/>
                    <a:pt x="4825" y="712"/>
                    <a:pt x="4848" y="666"/>
                  </a:cubicBezTo>
                  <a:cubicBezTo>
                    <a:pt x="4871" y="620"/>
                    <a:pt x="4848" y="574"/>
                    <a:pt x="4756" y="529"/>
                  </a:cubicBezTo>
                  <a:cubicBezTo>
                    <a:pt x="3482" y="173"/>
                    <a:pt x="2177" y="1"/>
                    <a:pt x="866" y="1"/>
                  </a:cubicBezTo>
                  <a:close/>
                </a:path>
              </a:pathLst>
            </a:custGeom>
            <a:solidFill>
              <a:srgbClr val="E28A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23" name="Google Shape;1337;p35">
              <a:extLst>
                <a:ext uri="{FF2B5EF4-FFF2-40B4-BE49-F238E27FC236}">
                  <a16:creationId xmlns:a16="http://schemas.microsoft.com/office/drawing/2014/main" id="{72F7B003-B42E-F699-6CAF-2FCF39F45989}"/>
                </a:ext>
              </a:extLst>
            </p:cNvPr>
            <p:cNvSpPr/>
            <p:nvPr/>
          </p:nvSpPr>
          <p:spPr>
            <a:xfrm>
              <a:off x="3992325" y="3916225"/>
              <a:ext cx="78325" cy="52325"/>
            </a:xfrm>
            <a:custGeom>
              <a:avLst/>
              <a:gdLst/>
              <a:ahLst/>
              <a:cxnLst/>
              <a:rect l="l" t="t" r="r" b="b"/>
              <a:pathLst>
                <a:path w="3133" h="2093" extrusionOk="0">
                  <a:moveTo>
                    <a:pt x="1236" y="0"/>
                  </a:moveTo>
                  <a:cubicBezTo>
                    <a:pt x="1125" y="206"/>
                    <a:pt x="948" y="225"/>
                    <a:pt x="765" y="225"/>
                  </a:cubicBezTo>
                  <a:cubicBezTo>
                    <a:pt x="724" y="225"/>
                    <a:pt x="683" y="224"/>
                    <a:pt x="641" y="224"/>
                  </a:cubicBezTo>
                  <a:cubicBezTo>
                    <a:pt x="603" y="224"/>
                    <a:pt x="564" y="225"/>
                    <a:pt x="527" y="229"/>
                  </a:cubicBezTo>
                  <a:lnTo>
                    <a:pt x="367" y="320"/>
                  </a:lnTo>
                  <a:cubicBezTo>
                    <a:pt x="1" y="892"/>
                    <a:pt x="435" y="846"/>
                    <a:pt x="801" y="892"/>
                  </a:cubicBezTo>
                  <a:cubicBezTo>
                    <a:pt x="834" y="898"/>
                    <a:pt x="870" y="901"/>
                    <a:pt x="908" y="901"/>
                  </a:cubicBezTo>
                  <a:cubicBezTo>
                    <a:pt x="1041" y="901"/>
                    <a:pt x="1198" y="868"/>
                    <a:pt x="1334" y="868"/>
                  </a:cubicBezTo>
                  <a:cubicBezTo>
                    <a:pt x="1557" y="868"/>
                    <a:pt x="1724" y="956"/>
                    <a:pt x="1647" y="1418"/>
                  </a:cubicBezTo>
                  <a:cubicBezTo>
                    <a:pt x="1533" y="1532"/>
                    <a:pt x="1464" y="1692"/>
                    <a:pt x="1464" y="1875"/>
                  </a:cubicBezTo>
                  <a:cubicBezTo>
                    <a:pt x="1554" y="2016"/>
                    <a:pt x="1651" y="2092"/>
                    <a:pt x="1758" y="2092"/>
                  </a:cubicBezTo>
                  <a:cubicBezTo>
                    <a:pt x="1843" y="2092"/>
                    <a:pt x="1935" y="2045"/>
                    <a:pt x="2036" y="1944"/>
                  </a:cubicBezTo>
                  <a:cubicBezTo>
                    <a:pt x="2113" y="1845"/>
                    <a:pt x="2194" y="1815"/>
                    <a:pt x="2281" y="1815"/>
                  </a:cubicBezTo>
                  <a:cubicBezTo>
                    <a:pt x="2376" y="1815"/>
                    <a:pt x="2477" y="1851"/>
                    <a:pt x="2585" y="1875"/>
                  </a:cubicBezTo>
                  <a:cubicBezTo>
                    <a:pt x="2752" y="1917"/>
                    <a:pt x="2871" y="1942"/>
                    <a:pt x="2951" y="1942"/>
                  </a:cubicBezTo>
                  <a:cubicBezTo>
                    <a:pt x="3133" y="1942"/>
                    <a:pt x="3115" y="1813"/>
                    <a:pt x="3019" y="1464"/>
                  </a:cubicBezTo>
                  <a:cubicBezTo>
                    <a:pt x="2951" y="1281"/>
                    <a:pt x="2836" y="1098"/>
                    <a:pt x="3042" y="938"/>
                  </a:cubicBezTo>
                  <a:cubicBezTo>
                    <a:pt x="2493" y="549"/>
                    <a:pt x="1876" y="252"/>
                    <a:pt x="1236" y="0"/>
                  </a:cubicBezTo>
                  <a:close/>
                </a:path>
              </a:pathLst>
            </a:custGeom>
            <a:solidFill>
              <a:srgbClr val="ECA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24" name="Google Shape;1338;p35">
              <a:extLst>
                <a:ext uri="{FF2B5EF4-FFF2-40B4-BE49-F238E27FC236}">
                  <a16:creationId xmlns:a16="http://schemas.microsoft.com/office/drawing/2014/main" id="{1EC13932-25A4-153B-D42B-1F7A782BDE72}"/>
                </a:ext>
              </a:extLst>
            </p:cNvPr>
            <p:cNvSpPr/>
            <p:nvPr/>
          </p:nvSpPr>
          <p:spPr>
            <a:xfrm>
              <a:off x="3892300" y="3866125"/>
              <a:ext cx="13750" cy="5525"/>
            </a:xfrm>
            <a:custGeom>
              <a:avLst/>
              <a:gdLst/>
              <a:ahLst/>
              <a:cxnLst/>
              <a:rect l="l" t="t" r="r" b="b"/>
              <a:pathLst>
                <a:path w="550" h="221" extrusionOk="0">
                  <a:moveTo>
                    <a:pt x="126" y="1"/>
                  </a:moveTo>
                  <a:cubicBezTo>
                    <a:pt x="84" y="1"/>
                    <a:pt x="42" y="5"/>
                    <a:pt x="0" y="15"/>
                  </a:cubicBezTo>
                  <a:lnTo>
                    <a:pt x="0" y="220"/>
                  </a:lnTo>
                  <a:lnTo>
                    <a:pt x="549" y="198"/>
                  </a:lnTo>
                  <a:cubicBezTo>
                    <a:pt x="440" y="70"/>
                    <a:pt x="287" y="1"/>
                    <a:pt x="126" y="1"/>
                  </a:cubicBez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25" name="Google Shape;1339;p35">
              <a:extLst>
                <a:ext uri="{FF2B5EF4-FFF2-40B4-BE49-F238E27FC236}">
                  <a16:creationId xmlns:a16="http://schemas.microsoft.com/office/drawing/2014/main" id="{2C6152C3-5531-E2FC-99C5-896302085227}"/>
                </a:ext>
              </a:extLst>
            </p:cNvPr>
            <p:cNvSpPr/>
            <p:nvPr/>
          </p:nvSpPr>
          <p:spPr>
            <a:xfrm>
              <a:off x="4362200" y="4197475"/>
              <a:ext cx="5750" cy="6300"/>
            </a:xfrm>
            <a:custGeom>
              <a:avLst/>
              <a:gdLst/>
              <a:ahLst/>
              <a:cxnLst/>
              <a:rect l="l" t="t" r="r" b="b"/>
              <a:pathLst>
                <a:path w="230" h="252" extrusionOk="0">
                  <a:moveTo>
                    <a:pt x="1" y="0"/>
                  </a:moveTo>
                  <a:lnTo>
                    <a:pt x="229" y="252"/>
                  </a:lnTo>
                  <a:cubicBezTo>
                    <a:pt x="229" y="138"/>
                    <a:pt x="138" y="23"/>
                    <a:pt x="1" y="0"/>
                  </a:cubicBezTo>
                  <a:close/>
                </a:path>
              </a:pathLst>
            </a:custGeom>
            <a:solidFill>
              <a:srgbClr val="B83A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26" name="Google Shape;1340;p35">
              <a:extLst>
                <a:ext uri="{FF2B5EF4-FFF2-40B4-BE49-F238E27FC236}">
                  <a16:creationId xmlns:a16="http://schemas.microsoft.com/office/drawing/2014/main" id="{D7C2F998-0561-3BD9-DD1B-7E5766711A7B}"/>
                </a:ext>
              </a:extLst>
            </p:cNvPr>
            <p:cNvSpPr/>
            <p:nvPr/>
          </p:nvSpPr>
          <p:spPr>
            <a:xfrm>
              <a:off x="3302900" y="3903075"/>
              <a:ext cx="199550" cy="108625"/>
            </a:xfrm>
            <a:custGeom>
              <a:avLst/>
              <a:gdLst/>
              <a:ahLst/>
              <a:cxnLst/>
              <a:rect l="l" t="t" r="r" b="b"/>
              <a:pathLst>
                <a:path w="7982" h="4345" extrusionOk="0">
                  <a:moveTo>
                    <a:pt x="6541" y="0"/>
                  </a:moveTo>
                  <a:cubicBezTo>
                    <a:pt x="6289" y="526"/>
                    <a:pt x="5809" y="618"/>
                    <a:pt x="5306" y="755"/>
                  </a:cubicBezTo>
                  <a:cubicBezTo>
                    <a:pt x="4117" y="1029"/>
                    <a:pt x="2973" y="1601"/>
                    <a:pt x="2013" y="2378"/>
                  </a:cubicBezTo>
                  <a:cubicBezTo>
                    <a:pt x="1830" y="2607"/>
                    <a:pt x="1556" y="2721"/>
                    <a:pt x="1281" y="2767"/>
                  </a:cubicBezTo>
                  <a:cubicBezTo>
                    <a:pt x="915" y="3087"/>
                    <a:pt x="550" y="3384"/>
                    <a:pt x="207" y="3727"/>
                  </a:cubicBezTo>
                  <a:cubicBezTo>
                    <a:pt x="1" y="3933"/>
                    <a:pt x="92" y="4093"/>
                    <a:pt x="527" y="4253"/>
                  </a:cubicBezTo>
                  <a:cubicBezTo>
                    <a:pt x="572" y="4314"/>
                    <a:pt x="649" y="4345"/>
                    <a:pt x="722" y="4345"/>
                  </a:cubicBezTo>
                  <a:cubicBezTo>
                    <a:pt x="758" y="4345"/>
                    <a:pt x="794" y="4337"/>
                    <a:pt x="824" y="4322"/>
                  </a:cubicBezTo>
                  <a:cubicBezTo>
                    <a:pt x="984" y="4253"/>
                    <a:pt x="1121" y="4162"/>
                    <a:pt x="1258" y="4070"/>
                  </a:cubicBezTo>
                  <a:cubicBezTo>
                    <a:pt x="2265" y="3407"/>
                    <a:pt x="3431" y="3041"/>
                    <a:pt x="4437" y="2401"/>
                  </a:cubicBezTo>
                  <a:cubicBezTo>
                    <a:pt x="5535" y="1669"/>
                    <a:pt x="6952" y="1464"/>
                    <a:pt x="7958" y="526"/>
                  </a:cubicBezTo>
                  <a:cubicBezTo>
                    <a:pt x="7981" y="320"/>
                    <a:pt x="7913" y="137"/>
                    <a:pt x="7775" y="0"/>
                  </a:cubicBez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27" name="Google Shape;1341;p35">
              <a:extLst>
                <a:ext uri="{FF2B5EF4-FFF2-40B4-BE49-F238E27FC236}">
                  <a16:creationId xmlns:a16="http://schemas.microsoft.com/office/drawing/2014/main" id="{3BC604A6-CA62-FBEA-23F7-ED082DB7FC60}"/>
                </a:ext>
              </a:extLst>
            </p:cNvPr>
            <p:cNvSpPr/>
            <p:nvPr/>
          </p:nvSpPr>
          <p:spPr>
            <a:xfrm>
              <a:off x="3164175" y="4048800"/>
              <a:ext cx="114750" cy="117550"/>
            </a:xfrm>
            <a:custGeom>
              <a:avLst/>
              <a:gdLst/>
              <a:ahLst/>
              <a:cxnLst/>
              <a:rect l="l" t="t" r="r" b="b"/>
              <a:pathLst>
                <a:path w="4590" h="4702" extrusionOk="0">
                  <a:moveTo>
                    <a:pt x="4280" y="1"/>
                  </a:moveTo>
                  <a:cubicBezTo>
                    <a:pt x="4217" y="1"/>
                    <a:pt x="4152" y="28"/>
                    <a:pt x="4086" y="94"/>
                  </a:cubicBezTo>
                  <a:cubicBezTo>
                    <a:pt x="3515" y="665"/>
                    <a:pt x="2737" y="1031"/>
                    <a:pt x="2303" y="1763"/>
                  </a:cubicBezTo>
                  <a:cubicBezTo>
                    <a:pt x="2074" y="2174"/>
                    <a:pt x="1731" y="2495"/>
                    <a:pt x="1319" y="2700"/>
                  </a:cubicBezTo>
                  <a:cubicBezTo>
                    <a:pt x="1182" y="2700"/>
                    <a:pt x="1091" y="2815"/>
                    <a:pt x="1068" y="2952"/>
                  </a:cubicBezTo>
                  <a:cubicBezTo>
                    <a:pt x="1068" y="3203"/>
                    <a:pt x="954" y="3432"/>
                    <a:pt x="725" y="3569"/>
                  </a:cubicBezTo>
                  <a:cubicBezTo>
                    <a:pt x="405" y="3775"/>
                    <a:pt x="176" y="4072"/>
                    <a:pt x="39" y="4438"/>
                  </a:cubicBezTo>
                  <a:cubicBezTo>
                    <a:pt x="1" y="4609"/>
                    <a:pt x="42" y="4701"/>
                    <a:pt x="188" y="4701"/>
                  </a:cubicBezTo>
                  <a:cubicBezTo>
                    <a:pt x="218" y="4701"/>
                    <a:pt x="252" y="4698"/>
                    <a:pt x="290" y="4690"/>
                  </a:cubicBezTo>
                  <a:cubicBezTo>
                    <a:pt x="1571" y="3203"/>
                    <a:pt x="2760" y="1649"/>
                    <a:pt x="4384" y="505"/>
                  </a:cubicBezTo>
                  <a:cubicBezTo>
                    <a:pt x="4452" y="414"/>
                    <a:pt x="4521" y="322"/>
                    <a:pt x="4589" y="208"/>
                  </a:cubicBezTo>
                  <a:cubicBezTo>
                    <a:pt x="4501" y="90"/>
                    <a:pt x="4394" y="1"/>
                    <a:pt x="4280" y="1"/>
                  </a:cubicBezTo>
                  <a:close/>
                </a:path>
              </a:pathLst>
            </a:custGeom>
            <a:solidFill>
              <a:srgbClr val="E38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28" name="Google Shape;1342;p35">
              <a:extLst>
                <a:ext uri="{FF2B5EF4-FFF2-40B4-BE49-F238E27FC236}">
                  <a16:creationId xmlns:a16="http://schemas.microsoft.com/office/drawing/2014/main" id="{AC2AC76C-13A6-4258-DC2C-E7064ED06EF6}"/>
                </a:ext>
              </a:extLst>
            </p:cNvPr>
            <p:cNvSpPr/>
            <p:nvPr/>
          </p:nvSpPr>
          <p:spPr>
            <a:xfrm>
              <a:off x="3286900" y="4009975"/>
              <a:ext cx="37750" cy="32025"/>
            </a:xfrm>
            <a:custGeom>
              <a:avLst/>
              <a:gdLst/>
              <a:ahLst/>
              <a:cxnLst/>
              <a:rect l="l" t="t" r="r" b="b"/>
              <a:pathLst>
                <a:path w="1510" h="1281" extrusionOk="0">
                  <a:moveTo>
                    <a:pt x="1167" y="0"/>
                  </a:moveTo>
                  <a:cubicBezTo>
                    <a:pt x="984" y="458"/>
                    <a:pt x="435" y="503"/>
                    <a:pt x="161" y="869"/>
                  </a:cubicBezTo>
                  <a:cubicBezTo>
                    <a:pt x="46" y="1029"/>
                    <a:pt x="1" y="1144"/>
                    <a:pt x="183" y="1281"/>
                  </a:cubicBezTo>
                  <a:cubicBezTo>
                    <a:pt x="687" y="1075"/>
                    <a:pt x="1121" y="732"/>
                    <a:pt x="1441" y="297"/>
                  </a:cubicBezTo>
                  <a:cubicBezTo>
                    <a:pt x="1464" y="297"/>
                    <a:pt x="1487" y="275"/>
                    <a:pt x="1487" y="183"/>
                  </a:cubicBezTo>
                  <a:cubicBezTo>
                    <a:pt x="1510" y="115"/>
                    <a:pt x="1464" y="46"/>
                    <a:pt x="1418" y="0"/>
                  </a:cubicBezTo>
                  <a:close/>
                </a:path>
              </a:pathLst>
            </a:custGeom>
            <a:solidFill>
              <a:srgbClr val="DF7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29" name="Google Shape;1343;p35">
              <a:extLst>
                <a:ext uri="{FF2B5EF4-FFF2-40B4-BE49-F238E27FC236}">
                  <a16:creationId xmlns:a16="http://schemas.microsoft.com/office/drawing/2014/main" id="{F8A8E3E0-0704-910C-A303-93F316FF1E30}"/>
                </a:ext>
              </a:extLst>
            </p:cNvPr>
            <p:cNvSpPr/>
            <p:nvPr/>
          </p:nvSpPr>
          <p:spPr>
            <a:xfrm>
              <a:off x="3172000" y="4105950"/>
              <a:ext cx="25175" cy="16650"/>
            </a:xfrm>
            <a:custGeom>
              <a:avLst/>
              <a:gdLst/>
              <a:ahLst/>
              <a:cxnLst/>
              <a:rect l="l" t="t" r="r" b="b"/>
              <a:pathLst>
                <a:path w="1007" h="666" extrusionOk="0">
                  <a:moveTo>
                    <a:pt x="708" y="1"/>
                  </a:moveTo>
                  <a:cubicBezTo>
                    <a:pt x="649" y="1"/>
                    <a:pt x="571" y="20"/>
                    <a:pt x="458" y="49"/>
                  </a:cubicBezTo>
                  <a:lnTo>
                    <a:pt x="0" y="163"/>
                  </a:lnTo>
                  <a:lnTo>
                    <a:pt x="0" y="414"/>
                  </a:lnTo>
                  <a:lnTo>
                    <a:pt x="755" y="666"/>
                  </a:lnTo>
                  <a:lnTo>
                    <a:pt x="1006" y="414"/>
                  </a:lnTo>
                  <a:cubicBezTo>
                    <a:pt x="880" y="98"/>
                    <a:pt x="841" y="1"/>
                    <a:pt x="708" y="1"/>
                  </a:cubicBezTo>
                  <a:close/>
                </a:path>
              </a:pathLst>
            </a:custGeom>
            <a:solidFill>
              <a:srgbClr val="F0B0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30" name="Google Shape;1344;p35">
              <a:extLst>
                <a:ext uri="{FF2B5EF4-FFF2-40B4-BE49-F238E27FC236}">
                  <a16:creationId xmlns:a16="http://schemas.microsoft.com/office/drawing/2014/main" id="{02360943-DD74-4E03-34D8-4746C2AF08D1}"/>
                </a:ext>
              </a:extLst>
            </p:cNvPr>
            <p:cNvSpPr/>
            <p:nvPr/>
          </p:nvSpPr>
          <p:spPr>
            <a:xfrm>
              <a:off x="3070250" y="4174750"/>
              <a:ext cx="67475" cy="114775"/>
            </a:xfrm>
            <a:custGeom>
              <a:avLst/>
              <a:gdLst/>
              <a:ahLst/>
              <a:cxnLst/>
              <a:rect l="l" t="t" r="r" b="b"/>
              <a:pathLst>
                <a:path w="2699" h="4591" extrusionOk="0">
                  <a:moveTo>
                    <a:pt x="2343" y="0"/>
                  </a:moveTo>
                  <a:cubicBezTo>
                    <a:pt x="2215" y="0"/>
                    <a:pt x="2110" y="129"/>
                    <a:pt x="2058" y="338"/>
                  </a:cubicBezTo>
                  <a:cubicBezTo>
                    <a:pt x="2012" y="544"/>
                    <a:pt x="1898" y="727"/>
                    <a:pt x="1967" y="932"/>
                  </a:cubicBezTo>
                  <a:cubicBezTo>
                    <a:pt x="1989" y="1047"/>
                    <a:pt x="2035" y="1252"/>
                    <a:pt x="1898" y="1252"/>
                  </a:cubicBezTo>
                  <a:cubicBezTo>
                    <a:pt x="1166" y="1321"/>
                    <a:pt x="1029" y="2053"/>
                    <a:pt x="549" y="2419"/>
                  </a:cubicBezTo>
                  <a:cubicBezTo>
                    <a:pt x="572" y="3059"/>
                    <a:pt x="480" y="3676"/>
                    <a:pt x="46" y="4179"/>
                  </a:cubicBezTo>
                  <a:cubicBezTo>
                    <a:pt x="0" y="4568"/>
                    <a:pt x="274" y="4568"/>
                    <a:pt x="549" y="4591"/>
                  </a:cubicBezTo>
                  <a:cubicBezTo>
                    <a:pt x="1486" y="3516"/>
                    <a:pt x="2378" y="2419"/>
                    <a:pt x="2561" y="909"/>
                  </a:cubicBezTo>
                  <a:cubicBezTo>
                    <a:pt x="2584" y="749"/>
                    <a:pt x="2607" y="589"/>
                    <a:pt x="2653" y="429"/>
                  </a:cubicBezTo>
                  <a:cubicBezTo>
                    <a:pt x="2698" y="269"/>
                    <a:pt x="2630" y="86"/>
                    <a:pt x="2470" y="41"/>
                  </a:cubicBezTo>
                  <a:cubicBezTo>
                    <a:pt x="2426" y="13"/>
                    <a:pt x="2383" y="0"/>
                    <a:pt x="2343" y="0"/>
                  </a:cubicBezTo>
                  <a:close/>
                </a:path>
              </a:pathLst>
            </a:custGeom>
            <a:solidFill>
              <a:srgbClr val="F0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31" name="Google Shape;1345;p35">
              <a:extLst>
                <a:ext uri="{FF2B5EF4-FFF2-40B4-BE49-F238E27FC236}">
                  <a16:creationId xmlns:a16="http://schemas.microsoft.com/office/drawing/2014/main" id="{4C4E033D-F329-C762-966D-E27800C0967B}"/>
                </a:ext>
              </a:extLst>
            </p:cNvPr>
            <p:cNvSpPr/>
            <p:nvPr/>
          </p:nvSpPr>
          <p:spPr>
            <a:xfrm>
              <a:off x="3079950" y="4160325"/>
              <a:ext cx="91500" cy="137775"/>
            </a:xfrm>
            <a:custGeom>
              <a:avLst/>
              <a:gdLst/>
              <a:ahLst/>
              <a:cxnLst/>
              <a:rect l="l" t="t" r="r" b="b"/>
              <a:pathLst>
                <a:path w="3660" h="5511" extrusionOk="0">
                  <a:moveTo>
                    <a:pt x="3019" y="0"/>
                  </a:moveTo>
                  <a:cubicBezTo>
                    <a:pt x="2928" y="23"/>
                    <a:pt x="2836" y="69"/>
                    <a:pt x="2745" y="137"/>
                  </a:cubicBezTo>
                  <a:lnTo>
                    <a:pt x="2676" y="252"/>
                  </a:lnTo>
                  <a:cubicBezTo>
                    <a:pt x="2653" y="732"/>
                    <a:pt x="2745" y="1235"/>
                    <a:pt x="2173" y="1509"/>
                  </a:cubicBezTo>
                  <a:cubicBezTo>
                    <a:pt x="1624" y="2744"/>
                    <a:pt x="961" y="3910"/>
                    <a:pt x="161" y="5008"/>
                  </a:cubicBezTo>
                  <a:cubicBezTo>
                    <a:pt x="24" y="5305"/>
                    <a:pt x="1" y="5511"/>
                    <a:pt x="412" y="5511"/>
                  </a:cubicBezTo>
                  <a:cubicBezTo>
                    <a:pt x="1190" y="4208"/>
                    <a:pt x="1990" y="2904"/>
                    <a:pt x="2768" y="1601"/>
                  </a:cubicBezTo>
                  <a:cubicBezTo>
                    <a:pt x="3042" y="1143"/>
                    <a:pt x="3362" y="686"/>
                    <a:pt x="3659" y="252"/>
                  </a:cubicBezTo>
                  <a:lnTo>
                    <a:pt x="3408" y="0"/>
                  </a:lnTo>
                  <a:close/>
                </a:path>
              </a:pathLst>
            </a:custGeom>
            <a:solidFill>
              <a:srgbClr val="E793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32" name="Google Shape;1346;p35">
              <a:extLst>
                <a:ext uri="{FF2B5EF4-FFF2-40B4-BE49-F238E27FC236}">
                  <a16:creationId xmlns:a16="http://schemas.microsoft.com/office/drawing/2014/main" id="{77CA389E-50CF-3813-60BA-804245DADC41}"/>
                </a:ext>
              </a:extLst>
            </p:cNvPr>
            <p:cNvSpPr/>
            <p:nvPr/>
          </p:nvSpPr>
          <p:spPr>
            <a:xfrm>
              <a:off x="3135400" y="4151300"/>
              <a:ext cx="24050" cy="15325"/>
            </a:xfrm>
            <a:custGeom>
              <a:avLst/>
              <a:gdLst/>
              <a:ahLst/>
              <a:cxnLst/>
              <a:rect l="l" t="t" r="r" b="b"/>
              <a:pathLst>
                <a:path w="962" h="613" extrusionOk="0">
                  <a:moveTo>
                    <a:pt x="510" y="1"/>
                  </a:moveTo>
                  <a:cubicBezTo>
                    <a:pt x="325" y="1"/>
                    <a:pt x="148" y="103"/>
                    <a:pt x="69" y="293"/>
                  </a:cubicBezTo>
                  <a:cubicBezTo>
                    <a:pt x="1" y="544"/>
                    <a:pt x="275" y="567"/>
                    <a:pt x="458" y="613"/>
                  </a:cubicBezTo>
                  <a:cubicBezTo>
                    <a:pt x="595" y="453"/>
                    <a:pt x="824" y="498"/>
                    <a:pt x="961" y="361"/>
                  </a:cubicBezTo>
                  <a:cubicBezTo>
                    <a:pt x="893" y="247"/>
                    <a:pt x="847" y="132"/>
                    <a:pt x="755" y="64"/>
                  </a:cubicBezTo>
                  <a:cubicBezTo>
                    <a:pt x="678" y="21"/>
                    <a:pt x="593" y="1"/>
                    <a:pt x="510" y="1"/>
                  </a:cubicBezTo>
                  <a:close/>
                </a:path>
              </a:pathLst>
            </a:custGeom>
            <a:solidFill>
              <a:srgbClr val="F0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33" name="Google Shape;1347;p35">
              <a:extLst>
                <a:ext uri="{FF2B5EF4-FFF2-40B4-BE49-F238E27FC236}">
                  <a16:creationId xmlns:a16="http://schemas.microsoft.com/office/drawing/2014/main" id="{1D702029-1B50-088E-BC1B-84209A434882}"/>
                </a:ext>
              </a:extLst>
            </p:cNvPr>
            <p:cNvSpPr/>
            <p:nvPr/>
          </p:nvSpPr>
          <p:spPr>
            <a:xfrm>
              <a:off x="3626475" y="3858525"/>
              <a:ext cx="153225" cy="29125"/>
            </a:xfrm>
            <a:custGeom>
              <a:avLst/>
              <a:gdLst/>
              <a:ahLst/>
              <a:cxnLst/>
              <a:rect l="l" t="t" r="r" b="b"/>
              <a:pathLst>
                <a:path w="6129" h="1165" extrusionOk="0">
                  <a:moveTo>
                    <a:pt x="3980" y="0"/>
                  </a:moveTo>
                  <a:cubicBezTo>
                    <a:pt x="2788" y="0"/>
                    <a:pt x="1609" y="299"/>
                    <a:pt x="412" y="319"/>
                  </a:cubicBezTo>
                  <a:cubicBezTo>
                    <a:pt x="320" y="342"/>
                    <a:pt x="206" y="456"/>
                    <a:pt x="115" y="524"/>
                  </a:cubicBezTo>
                  <a:cubicBezTo>
                    <a:pt x="0" y="845"/>
                    <a:pt x="160" y="1028"/>
                    <a:pt x="412" y="1165"/>
                  </a:cubicBezTo>
                  <a:cubicBezTo>
                    <a:pt x="1063" y="1073"/>
                    <a:pt x="1713" y="1042"/>
                    <a:pt x="2365" y="1042"/>
                  </a:cubicBezTo>
                  <a:cubicBezTo>
                    <a:pt x="3500" y="1042"/>
                    <a:pt x="4638" y="1136"/>
                    <a:pt x="5786" y="1165"/>
                  </a:cubicBezTo>
                  <a:cubicBezTo>
                    <a:pt x="6083" y="936"/>
                    <a:pt x="5717" y="456"/>
                    <a:pt x="6129" y="273"/>
                  </a:cubicBezTo>
                  <a:lnTo>
                    <a:pt x="5877" y="21"/>
                  </a:lnTo>
                  <a:cubicBezTo>
                    <a:pt x="5572" y="21"/>
                    <a:pt x="5267" y="42"/>
                    <a:pt x="4962" y="42"/>
                  </a:cubicBezTo>
                  <a:cubicBezTo>
                    <a:pt x="4810" y="42"/>
                    <a:pt x="4657" y="37"/>
                    <a:pt x="4505" y="21"/>
                  </a:cubicBezTo>
                  <a:cubicBezTo>
                    <a:pt x="4330" y="7"/>
                    <a:pt x="4155" y="0"/>
                    <a:pt x="3980" y="0"/>
                  </a:cubicBezTo>
                  <a:close/>
                </a:path>
              </a:pathLst>
            </a:custGeom>
            <a:solidFill>
              <a:srgbClr val="EB9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34" name="Google Shape;1348;p35">
              <a:extLst>
                <a:ext uri="{FF2B5EF4-FFF2-40B4-BE49-F238E27FC236}">
                  <a16:creationId xmlns:a16="http://schemas.microsoft.com/office/drawing/2014/main" id="{8779C9E9-DFEE-F786-E64A-E66C00B50212}"/>
                </a:ext>
              </a:extLst>
            </p:cNvPr>
            <p:cNvSpPr/>
            <p:nvPr/>
          </p:nvSpPr>
          <p:spPr>
            <a:xfrm>
              <a:off x="3497850" y="3871575"/>
              <a:ext cx="137800" cy="46375"/>
            </a:xfrm>
            <a:custGeom>
              <a:avLst/>
              <a:gdLst/>
              <a:ahLst/>
              <a:cxnLst/>
              <a:rect l="l" t="t" r="r" b="b"/>
              <a:pathLst>
                <a:path w="5512" h="1855" extrusionOk="0">
                  <a:moveTo>
                    <a:pt x="3864" y="0"/>
                  </a:moveTo>
                  <a:cubicBezTo>
                    <a:pt x="3238" y="0"/>
                    <a:pt x="2618" y="40"/>
                    <a:pt x="2013" y="277"/>
                  </a:cubicBezTo>
                  <a:cubicBezTo>
                    <a:pt x="1441" y="551"/>
                    <a:pt x="961" y="1031"/>
                    <a:pt x="252" y="1031"/>
                  </a:cubicBezTo>
                  <a:lnTo>
                    <a:pt x="0" y="1260"/>
                  </a:lnTo>
                  <a:lnTo>
                    <a:pt x="0" y="1763"/>
                  </a:lnTo>
                  <a:cubicBezTo>
                    <a:pt x="61" y="1824"/>
                    <a:pt x="143" y="1855"/>
                    <a:pt x="224" y="1855"/>
                  </a:cubicBezTo>
                  <a:cubicBezTo>
                    <a:pt x="265" y="1855"/>
                    <a:pt x="305" y="1847"/>
                    <a:pt x="343" y="1832"/>
                  </a:cubicBezTo>
                  <a:cubicBezTo>
                    <a:pt x="984" y="1512"/>
                    <a:pt x="1670" y="1557"/>
                    <a:pt x="2333" y="1512"/>
                  </a:cubicBezTo>
                  <a:cubicBezTo>
                    <a:pt x="3179" y="1352"/>
                    <a:pt x="4002" y="917"/>
                    <a:pt x="4894" y="871"/>
                  </a:cubicBezTo>
                  <a:cubicBezTo>
                    <a:pt x="4925" y="877"/>
                    <a:pt x="4956" y="879"/>
                    <a:pt x="4987" y="879"/>
                  </a:cubicBezTo>
                  <a:cubicBezTo>
                    <a:pt x="5224" y="879"/>
                    <a:pt x="5430" y="728"/>
                    <a:pt x="5511" y="506"/>
                  </a:cubicBezTo>
                  <a:lnTo>
                    <a:pt x="5260" y="2"/>
                  </a:lnTo>
                  <a:cubicBezTo>
                    <a:pt x="5116" y="8"/>
                    <a:pt x="4973" y="11"/>
                    <a:pt x="4829" y="11"/>
                  </a:cubicBezTo>
                  <a:cubicBezTo>
                    <a:pt x="4507" y="11"/>
                    <a:pt x="4185" y="0"/>
                    <a:pt x="3864" y="0"/>
                  </a:cubicBezTo>
                  <a:close/>
                </a:path>
              </a:pathLst>
            </a:custGeom>
            <a:solidFill>
              <a:srgbClr val="EEA7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35" name="Google Shape;1349;p35">
              <a:extLst>
                <a:ext uri="{FF2B5EF4-FFF2-40B4-BE49-F238E27FC236}">
                  <a16:creationId xmlns:a16="http://schemas.microsoft.com/office/drawing/2014/main" id="{9BB8CEC9-82E6-FABB-C0EA-AD7C3B1AF70B}"/>
                </a:ext>
              </a:extLst>
            </p:cNvPr>
            <p:cNvSpPr/>
            <p:nvPr/>
          </p:nvSpPr>
          <p:spPr>
            <a:xfrm>
              <a:off x="3057100" y="4278650"/>
              <a:ext cx="33750" cy="51475"/>
            </a:xfrm>
            <a:custGeom>
              <a:avLst/>
              <a:gdLst/>
              <a:ahLst/>
              <a:cxnLst/>
              <a:rect l="l" t="t" r="r" b="b"/>
              <a:pathLst>
                <a:path w="1350" h="2059" extrusionOk="0">
                  <a:moveTo>
                    <a:pt x="572" y="1"/>
                  </a:moveTo>
                  <a:cubicBezTo>
                    <a:pt x="0" y="252"/>
                    <a:pt x="69" y="778"/>
                    <a:pt x="69" y="1258"/>
                  </a:cubicBezTo>
                  <a:cubicBezTo>
                    <a:pt x="297" y="1350"/>
                    <a:pt x="480" y="1533"/>
                    <a:pt x="572" y="1761"/>
                  </a:cubicBezTo>
                  <a:cubicBezTo>
                    <a:pt x="663" y="1876"/>
                    <a:pt x="686" y="2036"/>
                    <a:pt x="846" y="2059"/>
                  </a:cubicBezTo>
                  <a:cubicBezTo>
                    <a:pt x="1006" y="1921"/>
                    <a:pt x="1098" y="1716"/>
                    <a:pt x="1075" y="1510"/>
                  </a:cubicBezTo>
                  <a:cubicBezTo>
                    <a:pt x="1029" y="1441"/>
                    <a:pt x="846" y="1304"/>
                    <a:pt x="1121" y="1304"/>
                  </a:cubicBezTo>
                  <a:cubicBezTo>
                    <a:pt x="1258" y="1167"/>
                    <a:pt x="1349" y="984"/>
                    <a:pt x="1326" y="778"/>
                  </a:cubicBezTo>
                  <a:cubicBezTo>
                    <a:pt x="1143" y="664"/>
                    <a:pt x="1052" y="481"/>
                    <a:pt x="1075" y="275"/>
                  </a:cubicBezTo>
                  <a:lnTo>
                    <a:pt x="1075" y="275"/>
                  </a:lnTo>
                  <a:cubicBezTo>
                    <a:pt x="1057" y="277"/>
                    <a:pt x="1040" y="278"/>
                    <a:pt x="1023" y="278"/>
                  </a:cubicBezTo>
                  <a:cubicBezTo>
                    <a:pt x="838" y="278"/>
                    <a:pt x="676" y="168"/>
                    <a:pt x="572" y="1"/>
                  </a:cubicBez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36" name="Google Shape;1350;p35">
              <a:extLst>
                <a:ext uri="{FF2B5EF4-FFF2-40B4-BE49-F238E27FC236}">
                  <a16:creationId xmlns:a16="http://schemas.microsoft.com/office/drawing/2014/main" id="{F746068A-ED8C-C446-9131-CF311CEDD6DF}"/>
                </a:ext>
              </a:extLst>
            </p:cNvPr>
            <p:cNvSpPr/>
            <p:nvPr/>
          </p:nvSpPr>
          <p:spPr>
            <a:xfrm>
              <a:off x="3052525" y="4310675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252" y="0"/>
                  </a:moveTo>
                  <a:lnTo>
                    <a:pt x="0" y="252"/>
                  </a:ln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37" name="Google Shape;1351;p35">
              <a:extLst>
                <a:ext uri="{FF2B5EF4-FFF2-40B4-BE49-F238E27FC236}">
                  <a16:creationId xmlns:a16="http://schemas.microsoft.com/office/drawing/2014/main" id="{1994E735-9DDE-DFF9-373C-1F04BD357BB7}"/>
                </a:ext>
              </a:extLst>
            </p:cNvPr>
            <p:cNvSpPr/>
            <p:nvPr/>
          </p:nvSpPr>
          <p:spPr>
            <a:xfrm>
              <a:off x="4160975" y="5094775"/>
              <a:ext cx="115500" cy="100025"/>
            </a:xfrm>
            <a:custGeom>
              <a:avLst/>
              <a:gdLst/>
              <a:ahLst/>
              <a:cxnLst/>
              <a:rect l="l" t="t" r="r" b="b"/>
              <a:pathLst>
                <a:path w="4620" h="4001" extrusionOk="0">
                  <a:moveTo>
                    <a:pt x="4391" y="0"/>
                  </a:moveTo>
                  <a:cubicBezTo>
                    <a:pt x="4370" y="0"/>
                    <a:pt x="4347" y="3"/>
                    <a:pt x="4322" y="9"/>
                  </a:cubicBezTo>
                  <a:cubicBezTo>
                    <a:pt x="4139" y="55"/>
                    <a:pt x="3957" y="169"/>
                    <a:pt x="3819" y="329"/>
                  </a:cubicBezTo>
                  <a:cubicBezTo>
                    <a:pt x="3408" y="695"/>
                    <a:pt x="3065" y="1175"/>
                    <a:pt x="2539" y="1473"/>
                  </a:cubicBezTo>
                  <a:cubicBezTo>
                    <a:pt x="2150" y="1770"/>
                    <a:pt x="1761" y="2067"/>
                    <a:pt x="1350" y="2319"/>
                  </a:cubicBezTo>
                  <a:cubicBezTo>
                    <a:pt x="1144" y="2433"/>
                    <a:pt x="984" y="2570"/>
                    <a:pt x="847" y="2753"/>
                  </a:cubicBezTo>
                  <a:cubicBezTo>
                    <a:pt x="732" y="2890"/>
                    <a:pt x="595" y="2982"/>
                    <a:pt x="435" y="3073"/>
                  </a:cubicBezTo>
                  <a:cubicBezTo>
                    <a:pt x="115" y="3302"/>
                    <a:pt x="1" y="3622"/>
                    <a:pt x="275" y="3896"/>
                  </a:cubicBezTo>
                  <a:cubicBezTo>
                    <a:pt x="356" y="3971"/>
                    <a:pt x="432" y="4000"/>
                    <a:pt x="505" y="4000"/>
                  </a:cubicBezTo>
                  <a:cubicBezTo>
                    <a:pt x="699" y="4000"/>
                    <a:pt x="870" y="3797"/>
                    <a:pt x="1052" y="3713"/>
                  </a:cubicBezTo>
                  <a:cubicBezTo>
                    <a:pt x="1167" y="3553"/>
                    <a:pt x="1418" y="3599"/>
                    <a:pt x="1533" y="3462"/>
                  </a:cubicBezTo>
                  <a:cubicBezTo>
                    <a:pt x="1624" y="3073"/>
                    <a:pt x="2059" y="3142"/>
                    <a:pt x="2287" y="2959"/>
                  </a:cubicBezTo>
                  <a:cubicBezTo>
                    <a:pt x="2424" y="2799"/>
                    <a:pt x="2653" y="2890"/>
                    <a:pt x="2767" y="2707"/>
                  </a:cubicBezTo>
                  <a:cubicBezTo>
                    <a:pt x="2973" y="2433"/>
                    <a:pt x="3179" y="2204"/>
                    <a:pt x="3431" y="1976"/>
                  </a:cubicBezTo>
                  <a:cubicBezTo>
                    <a:pt x="3979" y="1518"/>
                    <a:pt x="4185" y="832"/>
                    <a:pt x="4597" y="261"/>
                  </a:cubicBezTo>
                  <a:cubicBezTo>
                    <a:pt x="4620" y="192"/>
                    <a:pt x="4597" y="101"/>
                    <a:pt x="4551" y="55"/>
                  </a:cubicBezTo>
                  <a:cubicBezTo>
                    <a:pt x="4501" y="21"/>
                    <a:pt x="4451" y="0"/>
                    <a:pt x="4391" y="0"/>
                  </a:cubicBezTo>
                  <a:close/>
                </a:path>
              </a:pathLst>
            </a:custGeom>
            <a:solidFill>
              <a:srgbClr val="CB5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38" name="Google Shape;1352;p35">
              <a:extLst>
                <a:ext uri="{FF2B5EF4-FFF2-40B4-BE49-F238E27FC236}">
                  <a16:creationId xmlns:a16="http://schemas.microsoft.com/office/drawing/2014/main" id="{54653A08-8550-0252-0028-93B5BE174445}"/>
                </a:ext>
              </a:extLst>
            </p:cNvPr>
            <p:cNvSpPr/>
            <p:nvPr/>
          </p:nvSpPr>
          <p:spPr>
            <a:xfrm>
              <a:off x="4322750" y="4886325"/>
              <a:ext cx="92075" cy="145075"/>
            </a:xfrm>
            <a:custGeom>
              <a:avLst/>
              <a:gdLst/>
              <a:ahLst/>
              <a:cxnLst/>
              <a:rect l="l" t="t" r="r" b="b"/>
              <a:pathLst>
                <a:path w="3683" h="5803" extrusionOk="0">
                  <a:moveTo>
                    <a:pt x="3591" y="1"/>
                  </a:moveTo>
                  <a:cubicBezTo>
                    <a:pt x="2150" y="641"/>
                    <a:pt x="2219" y="2242"/>
                    <a:pt x="1441" y="3316"/>
                  </a:cubicBezTo>
                  <a:cubicBezTo>
                    <a:pt x="1383" y="3521"/>
                    <a:pt x="1287" y="3632"/>
                    <a:pt x="1148" y="3632"/>
                  </a:cubicBezTo>
                  <a:cubicBezTo>
                    <a:pt x="1070" y="3632"/>
                    <a:pt x="977" y="3597"/>
                    <a:pt x="870" y="3522"/>
                  </a:cubicBezTo>
                  <a:cubicBezTo>
                    <a:pt x="824" y="3499"/>
                    <a:pt x="773" y="3488"/>
                    <a:pt x="718" y="3488"/>
                  </a:cubicBezTo>
                  <a:cubicBezTo>
                    <a:pt x="664" y="3488"/>
                    <a:pt x="607" y="3499"/>
                    <a:pt x="550" y="3522"/>
                  </a:cubicBezTo>
                  <a:cubicBezTo>
                    <a:pt x="390" y="3682"/>
                    <a:pt x="298" y="3865"/>
                    <a:pt x="252" y="4094"/>
                  </a:cubicBezTo>
                  <a:cubicBezTo>
                    <a:pt x="207" y="4254"/>
                    <a:pt x="230" y="4414"/>
                    <a:pt x="344" y="4551"/>
                  </a:cubicBezTo>
                  <a:lnTo>
                    <a:pt x="344" y="4803"/>
                  </a:lnTo>
                  <a:cubicBezTo>
                    <a:pt x="207" y="5146"/>
                    <a:pt x="1" y="5603"/>
                    <a:pt x="412" y="5763"/>
                  </a:cubicBezTo>
                  <a:cubicBezTo>
                    <a:pt x="470" y="5790"/>
                    <a:pt x="521" y="5802"/>
                    <a:pt x="567" y="5802"/>
                  </a:cubicBezTo>
                  <a:cubicBezTo>
                    <a:pt x="830" y="5802"/>
                    <a:pt x="920" y="5406"/>
                    <a:pt x="1076" y="5191"/>
                  </a:cubicBezTo>
                  <a:cubicBezTo>
                    <a:pt x="1167" y="5077"/>
                    <a:pt x="1236" y="4917"/>
                    <a:pt x="1327" y="4780"/>
                  </a:cubicBezTo>
                  <a:cubicBezTo>
                    <a:pt x="2059" y="4025"/>
                    <a:pt x="2631" y="3111"/>
                    <a:pt x="2996" y="2104"/>
                  </a:cubicBezTo>
                  <a:cubicBezTo>
                    <a:pt x="3019" y="2082"/>
                    <a:pt x="3065" y="2059"/>
                    <a:pt x="3088" y="2013"/>
                  </a:cubicBezTo>
                  <a:cubicBezTo>
                    <a:pt x="3156" y="1761"/>
                    <a:pt x="3271" y="1487"/>
                    <a:pt x="3385" y="1236"/>
                  </a:cubicBezTo>
                  <a:cubicBezTo>
                    <a:pt x="3522" y="938"/>
                    <a:pt x="3591" y="618"/>
                    <a:pt x="3614" y="298"/>
                  </a:cubicBezTo>
                  <a:cubicBezTo>
                    <a:pt x="3637" y="298"/>
                    <a:pt x="3660" y="275"/>
                    <a:pt x="3660" y="207"/>
                  </a:cubicBezTo>
                  <a:cubicBezTo>
                    <a:pt x="3682" y="115"/>
                    <a:pt x="3660" y="46"/>
                    <a:pt x="3591" y="1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39" name="Google Shape;1353;p35">
              <a:extLst>
                <a:ext uri="{FF2B5EF4-FFF2-40B4-BE49-F238E27FC236}">
                  <a16:creationId xmlns:a16="http://schemas.microsoft.com/office/drawing/2014/main" id="{DB2C74C2-82F9-A55D-820D-61B357BB266E}"/>
                </a:ext>
              </a:extLst>
            </p:cNvPr>
            <p:cNvSpPr/>
            <p:nvPr/>
          </p:nvSpPr>
          <p:spPr>
            <a:xfrm>
              <a:off x="4314175" y="5005800"/>
              <a:ext cx="41775" cy="46400"/>
            </a:xfrm>
            <a:custGeom>
              <a:avLst/>
              <a:gdLst/>
              <a:ahLst/>
              <a:cxnLst/>
              <a:rect l="l" t="t" r="r" b="b"/>
              <a:pathLst>
                <a:path w="1671" h="1856" extrusionOk="0">
                  <a:moveTo>
                    <a:pt x="664" y="1"/>
                  </a:moveTo>
                  <a:cubicBezTo>
                    <a:pt x="184" y="458"/>
                    <a:pt x="1" y="1144"/>
                    <a:pt x="161" y="1784"/>
                  </a:cubicBezTo>
                  <a:cubicBezTo>
                    <a:pt x="172" y="1833"/>
                    <a:pt x="204" y="1855"/>
                    <a:pt x="251" y="1855"/>
                  </a:cubicBezTo>
                  <a:cubicBezTo>
                    <a:pt x="493" y="1855"/>
                    <a:pt x="1143" y="1262"/>
                    <a:pt x="1487" y="573"/>
                  </a:cubicBezTo>
                  <a:cubicBezTo>
                    <a:pt x="1556" y="390"/>
                    <a:pt x="1624" y="207"/>
                    <a:pt x="1670" y="1"/>
                  </a:cubicBezTo>
                  <a:lnTo>
                    <a:pt x="1670" y="1"/>
                  </a:lnTo>
                  <a:cubicBezTo>
                    <a:pt x="1533" y="92"/>
                    <a:pt x="1396" y="207"/>
                    <a:pt x="1281" y="321"/>
                  </a:cubicBezTo>
                  <a:cubicBezTo>
                    <a:pt x="1190" y="435"/>
                    <a:pt x="1121" y="595"/>
                    <a:pt x="1007" y="733"/>
                  </a:cubicBezTo>
                  <a:cubicBezTo>
                    <a:pt x="970" y="770"/>
                    <a:pt x="917" y="807"/>
                    <a:pt x="849" y="807"/>
                  </a:cubicBezTo>
                  <a:cubicBezTo>
                    <a:pt x="834" y="807"/>
                    <a:pt x="818" y="805"/>
                    <a:pt x="801" y="801"/>
                  </a:cubicBezTo>
                  <a:cubicBezTo>
                    <a:pt x="755" y="801"/>
                    <a:pt x="687" y="687"/>
                    <a:pt x="687" y="618"/>
                  </a:cubicBezTo>
                  <a:cubicBezTo>
                    <a:pt x="664" y="412"/>
                    <a:pt x="664" y="207"/>
                    <a:pt x="664" y="1"/>
                  </a:cubicBezTo>
                  <a:close/>
                </a:path>
              </a:pathLst>
            </a:custGeom>
            <a:solidFill>
              <a:srgbClr val="CB4F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40" name="Google Shape;1354;p35">
              <a:extLst>
                <a:ext uri="{FF2B5EF4-FFF2-40B4-BE49-F238E27FC236}">
                  <a16:creationId xmlns:a16="http://schemas.microsoft.com/office/drawing/2014/main" id="{718D24EE-366D-E7D7-4D7B-B0BE35C90B62}"/>
                </a:ext>
              </a:extLst>
            </p:cNvPr>
            <p:cNvSpPr/>
            <p:nvPr/>
          </p:nvSpPr>
          <p:spPr>
            <a:xfrm>
              <a:off x="4181550" y="5129200"/>
              <a:ext cx="42900" cy="30125"/>
            </a:xfrm>
            <a:custGeom>
              <a:avLst/>
              <a:gdLst/>
              <a:ahLst/>
              <a:cxnLst/>
              <a:rect l="l" t="t" r="r" b="b"/>
              <a:pathLst>
                <a:path w="1716" h="1205" extrusionOk="0">
                  <a:moveTo>
                    <a:pt x="1339" y="1"/>
                  </a:moveTo>
                  <a:cubicBezTo>
                    <a:pt x="1291" y="1"/>
                    <a:pt x="1245" y="18"/>
                    <a:pt x="1213" y="50"/>
                  </a:cubicBezTo>
                  <a:cubicBezTo>
                    <a:pt x="1144" y="164"/>
                    <a:pt x="1053" y="256"/>
                    <a:pt x="961" y="324"/>
                  </a:cubicBezTo>
                  <a:lnTo>
                    <a:pt x="1" y="1102"/>
                  </a:lnTo>
                  <a:cubicBezTo>
                    <a:pt x="58" y="1170"/>
                    <a:pt x="144" y="1205"/>
                    <a:pt x="232" y="1205"/>
                  </a:cubicBezTo>
                  <a:cubicBezTo>
                    <a:pt x="321" y="1205"/>
                    <a:pt x="412" y="1170"/>
                    <a:pt x="481" y="1102"/>
                  </a:cubicBezTo>
                  <a:cubicBezTo>
                    <a:pt x="1167" y="1102"/>
                    <a:pt x="1510" y="690"/>
                    <a:pt x="1716" y="96"/>
                  </a:cubicBezTo>
                  <a:lnTo>
                    <a:pt x="1487" y="73"/>
                  </a:lnTo>
                  <a:cubicBezTo>
                    <a:pt x="1450" y="24"/>
                    <a:pt x="1394" y="1"/>
                    <a:pt x="1339" y="1"/>
                  </a:cubicBez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41" name="Google Shape;1355;p35">
              <a:extLst>
                <a:ext uri="{FF2B5EF4-FFF2-40B4-BE49-F238E27FC236}">
                  <a16:creationId xmlns:a16="http://schemas.microsoft.com/office/drawing/2014/main" id="{2ABC2BC7-1336-BF3C-9D43-840AEC25FD6C}"/>
                </a:ext>
              </a:extLst>
            </p:cNvPr>
            <p:cNvSpPr/>
            <p:nvPr/>
          </p:nvSpPr>
          <p:spPr>
            <a:xfrm>
              <a:off x="4322750" y="4985650"/>
              <a:ext cx="8025" cy="13900"/>
            </a:xfrm>
            <a:custGeom>
              <a:avLst/>
              <a:gdLst/>
              <a:ahLst/>
              <a:cxnLst/>
              <a:rect l="l" t="t" r="r" b="b"/>
              <a:pathLst>
                <a:path w="321" h="556" extrusionOk="0">
                  <a:moveTo>
                    <a:pt x="207" y="1"/>
                  </a:moveTo>
                  <a:cubicBezTo>
                    <a:pt x="161" y="1"/>
                    <a:pt x="115" y="18"/>
                    <a:pt x="92" y="52"/>
                  </a:cubicBezTo>
                  <a:cubicBezTo>
                    <a:pt x="24" y="98"/>
                    <a:pt x="1" y="189"/>
                    <a:pt x="47" y="258"/>
                  </a:cubicBezTo>
                  <a:lnTo>
                    <a:pt x="321" y="555"/>
                  </a:lnTo>
                  <a:lnTo>
                    <a:pt x="321" y="52"/>
                  </a:lnTo>
                  <a:cubicBezTo>
                    <a:pt x="298" y="18"/>
                    <a:pt x="252" y="1"/>
                    <a:pt x="207" y="1"/>
                  </a:cubicBezTo>
                  <a:close/>
                </a:path>
              </a:pathLst>
            </a:custGeom>
            <a:solidFill>
              <a:srgbClr val="991B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42" name="Google Shape;1356;p35">
              <a:extLst>
                <a:ext uri="{FF2B5EF4-FFF2-40B4-BE49-F238E27FC236}">
                  <a16:creationId xmlns:a16="http://schemas.microsoft.com/office/drawing/2014/main" id="{AC0E0D61-09D7-64E7-7E6D-E8E536EAB7F3}"/>
                </a:ext>
              </a:extLst>
            </p:cNvPr>
            <p:cNvSpPr/>
            <p:nvPr/>
          </p:nvSpPr>
          <p:spPr>
            <a:xfrm>
              <a:off x="4218150" y="5162375"/>
              <a:ext cx="12600" cy="6375"/>
            </a:xfrm>
            <a:custGeom>
              <a:avLst/>
              <a:gdLst/>
              <a:ahLst/>
              <a:cxnLst/>
              <a:rect l="l" t="t" r="r" b="b"/>
              <a:pathLst>
                <a:path w="504" h="255" extrusionOk="0">
                  <a:moveTo>
                    <a:pt x="451" y="0"/>
                  </a:moveTo>
                  <a:cubicBezTo>
                    <a:pt x="267" y="0"/>
                    <a:pt x="105" y="109"/>
                    <a:pt x="0" y="255"/>
                  </a:cubicBezTo>
                  <a:lnTo>
                    <a:pt x="503" y="255"/>
                  </a:lnTo>
                  <a:lnTo>
                    <a:pt x="503" y="3"/>
                  </a:lnTo>
                  <a:cubicBezTo>
                    <a:pt x="486" y="1"/>
                    <a:pt x="468" y="0"/>
                    <a:pt x="451" y="0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43" name="Google Shape;1357;p35">
              <a:extLst>
                <a:ext uri="{FF2B5EF4-FFF2-40B4-BE49-F238E27FC236}">
                  <a16:creationId xmlns:a16="http://schemas.microsoft.com/office/drawing/2014/main" id="{99053155-77DE-68AD-3970-9211F7BD2B5D}"/>
                </a:ext>
              </a:extLst>
            </p:cNvPr>
            <p:cNvSpPr/>
            <p:nvPr/>
          </p:nvSpPr>
          <p:spPr>
            <a:xfrm>
              <a:off x="4211275" y="5125300"/>
              <a:ext cx="7475" cy="6300"/>
            </a:xfrm>
            <a:custGeom>
              <a:avLst/>
              <a:gdLst/>
              <a:ahLst/>
              <a:cxnLst/>
              <a:rect l="l" t="t" r="r" b="b"/>
              <a:pathLst>
                <a:path w="299" h="252" extrusionOk="0">
                  <a:moveTo>
                    <a:pt x="298" y="0"/>
                  </a:moveTo>
                  <a:cubicBezTo>
                    <a:pt x="161" y="0"/>
                    <a:pt x="47" y="91"/>
                    <a:pt x="1" y="229"/>
                  </a:cubicBezTo>
                  <a:lnTo>
                    <a:pt x="275" y="252"/>
                  </a:lnTo>
                  <a:cubicBezTo>
                    <a:pt x="275" y="160"/>
                    <a:pt x="298" y="91"/>
                    <a:pt x="298" y="0"/>
                  </a:cubicBezTo>
                  <a:close/>
                </a:path>
              </a:pathLst>
            </a:custGeom>
            <a:solidFill>
              <a:srgbClr val="CB5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44" name="Google Shape;1358;p35">
              <a:extLst>
                <a:ext uri="{FF2B5EF4-FFF2-40B4-BE49-F238E27FC236}">
                  <a16:creationId xmlns:a16="http://schemas.microsoft.com/office/drawing/2014/main" id="{5DDFAD6D-F0CB-E8E7-B0D2-51D9B502F1CD}"/>
                </a:ext>
              </a:extLst>
            </p:cNvPr>
            <p:cNvSpPr/>
            <p:nvPr/>
          </p:nvSpPr>
          <p:spPr>
            <a:xfrm>
              <a:off x="3040525" y="4384400"/>
              <a:ext cx="18875" cy="57200"/>
            </a:xfrm>
            <a:custGeom>
              <a:avLst/>
              <a:gdLst/>
              <a:ahLst/>
              <a:cxnLst/>
              <a:rect l="l" t="t" r="r" b="b"/>
              <a:pathLst>
                <a:path w="755" h="2288" extrusionOk="0">
                  <a:moveTo>
                    <a:pt x="549" y="1"/>
                  </a:moveTo>
                  <a:cubicBezTo>
                    <a:pt x="206" y="618"/>
                    <a:pt x="23" y="1304"/>
                    <a:pt x="23" y="2013"/>
                  </a:cubicBezTo>
                  <a:cubicBezTo>
                    <a:pt x="0" y="2082"/>
                    <a:pt x="137" y="2196"/>
                    <a:pt x="229" y="2288"/>
                  </a:cubicBezTo>
                  <a:cubicBezTo>
                    <a:pt x="503" y="1579"/>
                    <a:pt x="686" y="824"/>
                    <a:pt x="755" y="69"/>
                  </a:cubicBezTo>
                  <a:cubicBezTo>
                    <a:pt x="686" y="47"/>
                    <a:pt x="549" y="1"/>
                    <a:pt x="549" y="1"/>
                  </a:cubicBezTo>
                  <a:close/>
                </a:path>
              </a:pathLst>
            </a:custGeom>
            <a:solidFill>
              <a:srgbClr val="E39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45" name="Google Shape;1359;p35">
              <a:extLst>
                <a:ext uri="{FF2B5EF4-FFF2-40B4-BE49-F238E27FC236}">
                  <a16:creationId xmlns:a16="http://schemas.microsoft.com/office/drawing/2014/main" id="{39D4EEBA-878B-5DD3-B667-74514836D7EA}"/>
                </a:ext>
              </a:extLst>
            </p:cNvPr>
            <p:cNvSpPr/>
            <p:nvPr/>
          </p:nvSpPr>
          <p:spPr>
            <a:xfrm>
              <a:off x="3052525" y="4323250"/>
              <a:ext cx="25750" cy="44025"/>
            </a:xfrm>
            <a:custGeom>
              <a:avLst/>
              <a:gdLst/>
              <a:ahLst/>
              <a:cxnLst/>
              <a:rect l="l" t="t" r="r" b="b"/>
              <a:pathLst>
                <a:path w="1030" h="1761" extrusionOk="0">
                  <a:moveTo>
                    <a:pt x="755" y="0"/>
                  </a:moveTo>
                  <a:cubicBezTo>
                    <a:pt x="526" y="366"/>
                    <a:pt x="480" y="846"/>
                    <a:pt x="206" y="1235"/>
                  </a:cubicBezTo>
                  <a:cubicBezTo>
                    <a:pt x="0" y="1509"/>
                    <a:pt x="297" y="1647"/>
                    <a:pt x="503" y="1761"/>
                  </a:cubicBezTo>
                  <a:cubicBezTo>
                    <a:pt x="755" y="1304"/>
                    <a:pt x="938" y="800"/>
                    <a:pt x="1029" y="275"/>
                  </a:cubicBezTo>
                  <a:lnTo>
                    <a:pt x="755" y="0"/>
                  </a:lnTo>
                  <a:close/>
                </a:path>
              </a:pathLst>
            </a:custGeom>
            <a:solidFill>
              <a:srgbClr val="E38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46" name="Google Shape;1360;p35">
              <a:extLst>
                <a:ext uri="{FF2B5EF4-FFF2-40B4-BE49-F238E27FC236}">
                  <a16:creationId xmlns:a16="http://schemas.microsoft.com/office/drawing/2014/main" id="{8F6D8267-8441-7D23-4C12-DDE26A32DFC3}"/>
                </a:ext>
              </a:extLst>
            </p:cNvPr>
            <p:cNvSpPr/>
            <p:nvPr/>
          </p:nvSpPr>
          <p:spPr>
            <a:xfrm>
              <a:off x="4337625" y="4498000"/>
              <a:ext cx="138925" cy="476400"/>
            </a:xfrm>
            <a:custGeom>
              <a:avLst/>
              <a:gdLst/>
              <a:ahLst/>
              <a:cxnLst/>
              <a:rect l="l" t="t" r="r" b="b"/>
              <a:pathLst>
                <a:path w="5557" h="19056" extrusionOk="0">
                  <a:moveTo>
                    <a:pt x="3818" y="0"/>
                  </a:moveTo>
                  <a:cubicBezTo>
                    <a:pt x="3554" y="0"/>
                    <a:pt x="3528" y="202"/>
                    <a:pt x="3453" y="785"/>
                  </a:cubicBezTo>
                  <a:cubicBezTo>
                    <a:pt x="3430" y="945"/>
                    <a:pt x="3225" y="945"/>
                    <a:pt x="3133" y="1082"/>
                  </a:cubicBezTo>
                  <a:cubicBezTo>
                    <a:pt x="2904" y="2157"/>
                    <a:pt x="3156" y="3186"/>
                    <a:pt x="3476" y="4215"/>
                  </a:cubicBezTo>
                  <a:cubicBezTo>
                    <a:pt x="3613" y="4398"/>
                    <a:pt x="3705" y="4626"/>
                    <a:pt x="3751" y="4855"/>
                  </a:cubicBezTo>
                  <a:lnTo>
                    <a:pt x="3751" y="5198"/>
                  </a:lnTo>
                  <a:cubicBezTo>
                    <a:pt x="3842" y="5632"/>
                    <a:pt x="3522" y="6067"/>
                    <a:pt x="3705" y="6524"/>
                  </a:cubicBezTo>
                  <a:cubicBezTo>
                    <a:pt x="3765" y="6591"/>
                    <a:pt x="3839" y="6607"/>
                    <a:pt x="3919" y="6607"/>
                  </a:cubicBezTo>
                  <a:cubicBezTo>
                    <a:pt x="3992" y="6607"/>
                    <a:pt x="4071" y="6594"/>
                    <a:pt x="4148" y="6594"/>
                  </a:cubicBezTo>
                  <a:cubicBezTo>
                    <a:pt x="4277" y="6594"/>
                    <a:pt x="4404" y="6630"/>
                    <a:pt x="4505" y="6822"/>
                  </a:cubicBezTo>
                  <a:cubicBezTo>
                    <a:pt x="3933" y="7256"/>
                    <a:pt x="3796" y="7805"/>
                    <a:pt x="4208" y="8491"/>
                  </a:cubicBezTo>
                  <a:cubicBezTo>
                    <a:pt x="4437" y="8902"/>
                    <a:pt x="4299" y="9291"/>
                    <a:pt x="3979" y="9611"/>
                  </a:cubicBezTo>
                  <a:cubicBezTo>
                    <a:pt x="3911" y="9703"/>
                    <a:pt x="3865" y="9794"/>
                    <a:pt x="3842" y="9909"/>
                  </a:cubicBezTo>
                  <a:cubicBezTo>
                    <a:pt x="3751" y="10297"/>
                    <a:pt x="3156" y="10526"/>
                    <a:pt x="3270" y="10800"/>
                  </a:cubicBezTo>
                  <a:cubicBezTo>
                    <a:pt x="3509" y="11397"/>
                    <a:pt x="3324" y="11495"/>
                    <a:pt x="3064" y="11495"/>
                  </a:cubicBezTo>
                  <a:cubicBezTo>
                    <a:pt x="2935" y="11495"/>
                    <a:pt x="2789" y="11472"/>
                    <a:pt x="2665" y="11472"/>
                  </a:cubicBezTo>
                  <a:cubicBezTo>
                    <a:pt x="2559" y="11472"/>
                    <a:pt x="2470" y="11489"/>
                    <a:pt x="2424" y="11555"/>
                  </a:cubicBezTo>
                  <a:cubicBezTo>
                    <a:pt x="2173" y="12332"/>
                    <a:pt x="2058" y="13156"/>
                    <a:pt x="1395" y="13773"/>
                  </a:cubicBezTo>
                  <a:cubicBezTo>
                    <a:pt x="1395" y="12721"/>
                    <a:pt x="2722" y="11715"/>
                    <a:pt x="1395" y="10732"/>
                  </a:cubicBezTo>
                  <a:cubicBezTo>
                    <a:pt x="1300" y="10695"/>
                    <a:pt x="1201" y="10677"/>
                    <a:pt x="1102" y="10677"/>
                  </a:cubicBezTo>
                  <a:cubicBezTo>
                    <a:pt x="891" y="10677"/>
                    <a:pt x="682" y="10759"/>
                    <a:pt x="526" y="10915"/>
                  </a:cubicBezTo>
                  <a:cubicBezTo>
                    <a:pt x="252" y="11143"/>
                    <a:pt x="252" y="11463"/>
                    <a:pt x="183" y="11761"/>
                  </a:cubicBezTo>
                  <a:cubicBezTo>
                    <a:pt x="0" y="13247"/>
                    <a:pt x="366" y="14711"/>
                    <a:pt x="229" y="16197"/>
                  </a:cubicBezTo>
                  <a:cubicBezTo>
                    <a:pt x="229" y="16311"/>
                    <a:pt x="229" y="16426"/>
                    <a:pt x="229" y="16540"/>
                  </a:cubicBezTo>
                  <a:cubicBezTo>
                    <a:pt x="252" y="17089"/>
                    <a:pt x="938" y="17500"/>
                    <a:pt x="435" y="18163"/>
                  </a:cubicBezTo>
                  <a:cubicBezTo>
                    <a:pt x="275" y="18392"/>
                    <a:pt x="595" y="18758"/>
                    <a:pt x="824" y="18987"/>
                  </a:cubicBezTo>
                  <a:cubicBezTo>
                    <a:pt x="892" y="19009"/>
                    <a:pt x="938" y="19032"/>
                    <a:pt x="984" y="19055"/>
                  </a:cubicBezTo>
                  <a:cubicBezTo>
                    <a:pt x="1350" y="18689"/>
                    <a:pt x="1304" y="18049"/>
                    <a:pt x="1830" y="17752"/>
                  </a:cubicBezTo>
                  <a:cubicBezTo>
                    <a:pt x="1967" y="17683"/>
                    <a:pt x="1967" y="17386"/>
                    <a:pt x="1990" y="17180"/>
                  </a:cubicBezTo>
                  <a:cubicBezTo>
                    <a:pt x="2013" y="16929"/>
                    <a:pt x="1990" y="16608"/>
                    <a:pt x="2241" y="16517"/>
                  </a:cubicBezTo>
                  <a:cubicBezTo>
                    <a:pt x="2653" y="16311"/>
                    <a:pt x="2676" y="15808"/>
                    <a:pt x="2996" y="15557"/>
                  </a:cubicBezTo>
                  <a:cubicBezTo>
                    <a:pt x="3293" y="14871"/>
                    <a:pt x="3613" y="14230"/>
                    <a:pt x="4002" y="13590"/>
                  </a:cubicBezTo>
                  <a:cubicBezTo>
                    <a:pt x="4391" y="12721"/>
                    <a:pt x="4642" y="11829"/>
                    <a:pt x="4734" y="10892"/>
                  </a:cubicBezTo>
                  <a:cubicBezTo>
                    <a:pt x="4734" y="10640"/>
                    <a:pt x="4780" y="10412"/>
                    <a:pt x="4848" y="10160"/>
                  </a:cubicBezTo>
                  <a:cubicBezTo>
                    <a:pt x="5328" y="8948"/>
                    <a:pt x="5557" y="7622"/>
                    <a:pt x="5511" y="6318"/>
                  </a:cubicBezTo>
                  <a:cubicBezTo>
                    <a:pt x="5237" y="4375"/>
                    <a:pt x="5168" y="2385"/>
                    <a:pt x="4665" y="465"/>
                  </a:cubicBezTo>
                  <a:cubicBezTo>
                    <a:pt x="4642" y="350"/>
                    <a:pt x="4574" y="236"/>
                    <a:pt x="4482" y="144"/>
                  </a:cubicBezTo>
                  <a:cubicBezTo>
                    <a:pt x="4165" y="57"/>
                    <a:pt x="3958" y="0"/>
                    <a:pt x="3818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47" name="Google Shape;1361;p35">
              <a:extLst>
                <a:ext uri="{FF2B5EF4-FFF2-40B4-BE49-F238E27FC236}">
                  <a16:creationId xmlns:a16="http://schemas.microsoft.com/office/drawing/2014/main" id="{822DC986-8C95-39B2-849F-DF568571D3D6}"/>
                </a:ext>
              </a:extLst>
            </p:cNvPr>
            <p:cNvSpPr/>
            <p:nvPr/>
          </p:nvSpPr>
          <p:spPr>
            <a:xfrm>
              <a:off x="4443950" y="4504350"/>
              <a:ext cx="37175" cy="151050"/>
            </a:xfrm>
            <a:custGeom>
              <a:avLst/>
              <a:gdLst/>
              <a:ahLst/>
              <a:cxnLst/>
              <a:rect l="l" t="t" r="r" b="b"/>
              <a:pathLst>
                <a:path w="1487" h="6042" extrusionOk="0">
                  <a:moveTo>
                    <a:pt x="316" y="0"/>
                  </a:moveTo>
                  <a:cubicBezTo>
                    <a:pt x="290" y="0"/>
                    <a:pt x="261" y="2"/>
                    <a:pt x="229" y="5"/>
                  </a:cubicBezTo>
                  <a:cubicBezTo>
                    <a:pt x="229" y="371"/>
                    <a:pt x="1" y="714"/>
                    <a:pt x="344" y="1057"/>
                  </a:cubicBezTo>
                  <a:cubicBezTo>
                    <a:pt x="549" y="1262"/>
                    <a:pt x="504" y="1583"/>
                    <a:pt x="481" y="1880"/>
                  </a:cubicBezTo>
                  <a:cubicBezTo>
                    <a:pt x="458" y="2497"/>
                    <a:pt x="549" y="3115"/>
                    <a:pt x="732" y="3686"/>
                  </a:cubicBezTo>
                  <a:cubicBezTo>
                    <a:pt x="915" y="4281"/>
                    <a:pt x="1030" y="4898"/>
                    <a:pt x="1007" y="5516"/>
                  </a:cubicBezTo>
                  <a:cubicBezTo>
                    <a:pt x="984" y="5721"/>
                    <a:pt x="1098" y="5904"/>
                    <a:pt x="1258" y="6042"/>
                  </a:cubicBezTo>
                  <a:cubicBezTo>
                    <a:pt x="1350" y="5813"/>
                    <a:pt x="1487" y="5584"/>
                    <a:pt x="1373" y="5356"/>
                  </a:cubicBezTo>
                  <a:cubicBezTo>
                    <a:pt x="1144" y="4853"/>
                    <a:pt x="1258" y="4327"/>
                    <a:pt x="1213" y="3824"/>
                  </a:cubicBezTo>
                  <a:cubicBezTo>
                    <a:pt x="732" y="2932"/>
                    <a:pt x="1281" y="1948"/>
                    <a:pt x="984" y="1034"/>
                  </a:cubicBezTo>
                  <a:lnTo>
                    <a:pt x="732" y="759"/>
                  </a:lnTo>
                  <a:cubicBezTo>
                    <a:pt x="427" y="629"/>
                    <a:pt x="849" y="0"/>
                    <a:pt x="316" y="0"/>
                  </a:cubicBezTo>
                  <a:close/>
                </a:path>
              </a:pathLst>
            </a:custGeom>
            <a:solidFill>
              <a:srgbClr val="D564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48" name="Google Shape;1362;p35">
              <a:extLst>
                <a:ext uri="{FF2B5EF4-FFF2-40B4-BE49-F238E27FC236}">
                  <a16:creationId xmlns:a16="http://schemas.microsoft.com/office/drawing/2014/main" id="{2FBCF0A4-D907-B017-007E-6DE08D37E810}"/>
                </a:ext>
              </a:extLst>
            </p:cNvPr>
            <p:cNvSpPr/>
            <p:nvPr/>
          </p:nvSpPr>
          <p:spPr>
            <a:xfrm>
              <a:off x="4410225" y="4836600"/>
              <a:ext cx="27475" cy="57200"/>
            </a:xfrm>
            <a:custGeom>
              <a:avLst/>
              <a:gdLst/>
              <a:ahLst/>
              <a:cxnLst/>
              <a:rect l="l" t="t" r="r" b="b"/>
              <a:pathLst>
                <a:path w="1099" h="2288" extrusionOk="0">
                  <a:moveTo>
                    <a:pt x="1098" y="0"/>
                  </a:moveTo>
                  <a:lnTo>
                    <a:pt x="1098" y="0"/>
                  </a:lnTo>
                  <a:cubicBezTo>
                    <a:pt x="961" y="160"/>
                    <a:pt x="824" y="298"/>
                    <a:pt x="664" y="435"/>
                  </a:cubicBezTo>
                  <a:cubicBezTo>
                    <a:pt x="229" y="663"/>
                    <a:pt x="0" y="1167"/>
                    <a:pt x="92" y="1647"/>
                  </a:cubicBezTo>
                  <a:lnTo>
                    <a:pt x="92" y="2013"/>
                  </a:lnTo>
                  <a:cubicBezTo>
                    <a:pt x="92" y="2104"/>
                    <a:pt x="115" y="2196"/>
                    <a:pt x="115" y="2287"/>
                  </a:cubicBezTo>
                  <a:cubicBezTo>
                    <a:pt x="664" y="1624"/>
                    <a:pt x="1075" y="892"/>
                    <a:pt x="1098" y="0"/>
                  </a:cubicBezTo>
                  <a:close/>
                </a:path>
              </a:pathLst>
            </a:custGeom>
            <a:solidFill>
              <a:srgbClr val="CC52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49" name="Google Shape;1363;p35">
              <a:extLst>
                <a:ext uri="{FF2B5EF4-FFF2-40B4-BE49-F238E27FC236}">
                  <a16:creationId xmlns:a16="http://schemas.microsoft.com/office/drawing/2014/main" id="{42475164-1313-9DAC-162F-C7D0A9757387}"/>
                </a:ext>
              </a:extLst>
            </p:cNvPr>
            <p:cNvSpPr/>
            <p:nvPr/>
          </p:nvSpPr>
          <p:spPr>
            <a:xfrm>
              <a:off x="4459400" y="4530175"/>
              <a:ext cx="18300" cy="69775"/>
            </a:xfrm>
            <a:custGeom>
              <a:avLst/>
              <a:gdLst/>
              <a:ahLst/>
              <a:cxnLst/>
              <a:rect l="l" t="t" r="r" b="b"/>
              <a:pathLst>
                <a:path w="732" h="2791" extrusionOk="0">
                  <a:moveTo>
                    <a:pt x="366" y="1"/>
                  </a:moveTo>
                  <a:lnTo>
                    <a:pt x="366" y="1"/>
                  </a:lnTo>
                  <a:cubicBezTo>
                    <a:pt x="389" y="229"/>
                    <a:pt x="366" y="481"/>
                    <a:pt x="320" y="710"/>
                  </a:cubicBezTo>
                  <a:cubicBezTo>
                    <a:pt x="0" y="1487"/>
                    <a:pt x="206" y="2150"/>
                    <a:pt x="617" y="2791"/>
                  </a:cubicBezTo>
                  <a:cubicBezTo>
                    <a:pt x="732" y="2036"/>
                    <a:pt x="526" y="1258"/>
                    <a:pt x="617" y="504"/>
                  </a:cubicBezTo>
                  <a:cubicBezTo>
                    <a:pt x="663" y="298"/>
                    <a:pt x="549" y="92"/>
                    <a:pt x="366" y="1"/>
                  </a:cubicBezTo>
                  <a:close/>
                </a:path>
              </a:pathLst>
            </a:custGeom>
            <a:solidFill>
              <a:srgbClr val="AD3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50" name="Google Shape;1364;p35">
              <a:extLst>
                <a:ext uri="{FF2B5EF4-FFF2-40B4-BE49-F238E27FC236}">
                  <a16:creationId xmlns:a16="http://schemas.microsoft.com/office/drawing/2014/main" id="{F4CC93B5-F192-A8B8-00AC-DE121C6F720C}"/>
                </a:ext>
              </a:extLst>
            </p:cNvPr>
            <p:cNvSpPr/>
            <p:nvPr/>
          </p:nvSpPr>
          <p:spPr>
            <a:xfrm>
              <a:off x="3008500" y="4621225"/>
              <a:ext cx="25175" cy="27900"/>
            </a:xfrm>
            <a:custGeom>
              <a:avLst/>
              <a:gdLst/>
              <a:ahLst/>
              <a:cxnLst/>
              <a:rect l="l" t="t" r="r" b="b"/>
              <a:pathLst>
                <a:path w="1007" h="1116" extrusionOk="0">
                  <a:moveTo>
                    <a:pt x="678" y="0"/>
                  </a:moveTo>
                  <a:cubicBezTo>
                    <a:pt x="610" y="0"/>
                    <a:pt x="543" y="28"/>
                    <a:pt x="481" y="109"/>
                  </a:cubicBezTo>
                  <a:cubicBezTo>
                    <a:pt x="366" y="269"/>
                    <a:pt x="183" y="360"/>
                    <a:pt x="0" y="360"/>
                  </a:cubicBezTo>
                  <a:cubicBezTo>
                    <a:pt x="46" y="1001"/>
                    <a:pt x="481" y="1115"/>
                    <a:pt x="1007" y="1115"/>
                  </a:cubicBezTo>
                  <a:lnTo>
                    <a:pt x="1007" y="109"/>
                  </a:lnTo>
                  <a:cubicBezTo>
                    <a:pt x="895" y="67"/>
                    <a:pt x="784" y="0"/>
                    <a:pt x="678" y="0"/>
                  </a:cubicBezTo>
                  <a:close/>
                </a:path>
              </a:pathLst>
            </a:custGeom>
            <a:solidFill>
              <a:srgbClr val="C651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51" name="Google Shape;1365;p35">
              <a:extLst>
                <a:ext uri="{FF2B5EF4-FFF2-40B4-BE49-F238E27FC236}">
                  <a16:creationId xmlns:a16="http://schemas.microsoft.com/office/drawing/2014/main" id="{E85CB7FB-2DD9-1BE5-0ECC-637F6132560B}"/>
                </a:ext>
              </a:extLst>
            </p:cNvPr>
            <p:cNvSpPr/>
            <p:nvPr/>
          </p:nvSpPr>
          <p:spPr>
            <a:xfrm>
              <a:off x="4022075" y="5156725"/>
              <a:ext cx="171525" cy="121775"/>
            </a:xfrm>
            <a:custGeom>
              <a:avLst/>
              <a:gdLst/>
              <a:ahLst/>
              <a:cxnLst/>
              <a:rect l="l" t="t" r="r" b="b"/>
              <a:pathLst>
                <a:path w="6861" h="4871" extrusionOk="0">
                  <a:moveTo>
                    <a:pt x="6380" y="1"/>
                  </a:moveTo>
                  <a:lnTo>
                    <a:pt x="6357" y="24"/>
                  </a:lnTo>
                  <a:cubicBezTo>
                    <a:pt x="6265" y="92"/>
                    <a:pt x="6174" y="161"/>
                    <a:pt x="6083" y="252"/>
                  </a:cubicBezTo>
                  <a:cubicBezTo>
                    <a:pt x="6014" y="344"/>
                    <a:pt x="5922" y="412"/>
                    <a:pt x="5808" y="481"/>
                  </a:cubicBezTo>
                  <a:cubicBezTo>
                    <a:pt x="5534" y="595"/>
                    <a:pt x="5282" y="755"/>
                    <a:pt x="5099" y="1007"/>
                  </a:cubicBezTo>
                  <a:cubicBezTo>
                    <a:pt x="5008" y="1578"/>
                    <a:pt x="4573" y="1693"/>
                    <a:pt x="4093" y="1739"/>
                  </a:cubicBezTo>
                  <a:cubicBezTo>
                    <a:pt x="3316" y="1853"/>
                    <a:pt x="2607" y="2196"/>
                    <a:pt x="2035" y="2722"/>
                  </a:cubicBezTo>
                  <a:cubicBezTo>
                    <a:pt x="1806" y="3248"/>
                    <a:pt x="1326" y="3385"/>
                    <a:pt x="846" y="3522"/>
                  </a:cubicBezTo>
                  <a:cubicBezTo>
                    <a:pt x="503" y="3614"/>
                    <a:pt x="91" y="3682"/>
                    <a:pt x="0" y="4140"/>
                  </a:cubicBezTo>
                  <a:cubicBezTo>
                    <a:pt x="83" y="4618"/>
                    <a:pt x="284" y="4871"/>
                    <a:pt x="622" y="4871"/>
                  </a:cubicBezTo>
                  <a:cubicBezTo>
                    <a:pt x="753" y="4871"/>
                    <a:pt x="903" y="4833"/>
                    <a:pt x="1075" y="4757"/>
                  </a:cubicBezTo>
                  <a:cubicBezTo>
                    <a:pt x="1372" y="4688"/>
                    <a:pt x="1646" y="4597"/>
                    <a:pt x="1898" y="4460"/>
                  </a:cubicBezTo>
                  <a:cubicBezTo>
                    <a:pt x="2584" y="3842"/>
                    <a:pt x="3590" y="3774"/>
                    <a:pt x="4253" y="3088"/>
                  </a:cubicBezTo>
                  <a:cubicBezTo>
                    <a:pt x="4368" y="2973"/>
                    <a:pt x="4642" y="3019"/>
                    <a:pt x="4848" y="2973"/>
                  </a:cubicBezTo>
                  <a:cubicBezTo>
                    <a:pt x="5099" y="2539"/>
                    <a:pt x="5488" y="2196"/>
                    <a:pt x="5922" y="1967"/>
                  </a:cubicBezTo>
                  <a:cubicBezTo>
                    <a:pt x="6220" y="1807"/>
                    <a:pt x="6448" y="1556"/>
                    <a:pt x="6608" y="1258"/>
                  </a:cubicBezTo>
                  <a:lnTo>
                    <a:pt x="6608" y="1258"/>
                  </a:lnTo>
                  <a:cubicBezTo>
                    <a:pt x="6448" y="1281"/>
                    <a:pt x="6288" y="1304"/>
                    <a:pt x="6128" y="1327"/>
                  </a:cubicBezTo>
                  <a:cubicBezTo>
                    <a:pt x="6060" y="1327"/>
                    <a:pt x="5922" y="1304"/>
                    <a:pt x="5922" y="1258"/>
                  </a:cubicBezTo>
                  <a:cubicBezTo>
                    <a:pt x="5900" y="1167"/>
                    <a:pt x="5877" y="984"/>
                    <a:pt x="5922" y="938"/>
                  </a:cubicBezTo>
                  <a:cubicBezTo>
                    <a:pt x="6060" y="847"/>
                    <a:pt x="6197" y="778"/>
                    <a:pt x="6334" y="732"/>
                  </a:cubicBezTo>
                  <a:cubicBezTo>
                    <a:pt x="6426" y="664"/>
                    <a:pt x="6494" y="572"/>
                    <a:pt x="6586" y="504"/>
                  </a:cubicBezTo>
                  <a:lnTo>
                    <a:pt x="6860" y="1"/>
                  </a:ln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52" name="Google Shape;1366;p35">
              <a:extLst>
                <a:ext uri="{FF2B5EF4-FFF2-40B4-BE49-F238E27FC236}">
                  <a16:creationId xmlns:a16="http://schemas.microsoft.com/office/drawing/2014/main" id="{F2048124-0DAC-F8BA-B108-251FF18E6332}"/>
                </a:ext>
              </a:extLst>
            </p:cNvPr>
            <p:cNvSpPr/>
            <p:nvPr/>
          </p:nvSpPr>
          <p:spPr>
            <a:xfrm>
              <a:off x="3772825" y="5281075"/>
              <a:ext cx="197250" cy="57475"/>
            </a:xfrm>
            <a:custGeom>
              <a:avLst/>
              <a:gdLst/>
              <a:ahLst/>
              <a:cxnLst/>
              <a:rect l="l" t="t" r="r" b="b"/>
              <a:pathLst>
                <a:path w="7890" h="2299" extrusionOk="0">
                  <a:moveTo>
                    <a:pt x="7241" y="0"/>
                  </a:moveTo>
                  <a:cubicBezTo>
                    <a:pt x="7066" y="0"/>
                    <a:pt x="6871" y="42"/>
                    <a:pt x="6700" y="80"/>
                  </a:cubicBezTo>
                  <a:cubicBezTo>
                    <a:pt x="5520" y="860"/>
                    <a:pt x="4242" y="1349"/>
                    <a:pt x="2868" y="1349"/>
                  </a:cubicBezTo>
                  <a:cubicBezTo>
                    <a:pt x="2751" y="1349"/>
                    <a:pt x="2634" y="1345"/>
                    <a:pt x="2516" y="1338"/>
                  </a:cubicBezTo>
                  <a:cubicBezTo>
                    <a:pt x="2698" y="1086"/>
                    <a:pt x="3476" y="926"/>
                    <a:pt x="2721" y="400"/>
                  </a:cubicBezTo>
                  <a:lnTo>
                    <a:pt x="2721" y="400"/>
                  </a:lnTo>
                  <a:cubicBezTo>
                    <a:pt x="2424" y="492"/>
                    <a:pt x="2173" y="698"/>
                    <a:pt x="1852" y="766"/>
                  </a:cubicBezTo>
                  <a:cubicBezTo>
                    <a:pt x="1761" y="812"/>
                    <a:pt x="1669" y="858"/>
                    <a:pt x="1578" y="903"/>
                  </a:cubicBezTo>
                  <a:cubicBezTo>
                    <a:pt x="1418" y="995"/>
                    <a:pt x="1212" y="1041"/>
                    <a:pt x="1052" y="1109"/>
                  </a:cubicBezTo>
                  <a:lnTo>
                    <a:pt x="778" y="1201"/>
                  </a:lnTo>
                  <a:cubicBezTo>
                    <a:pt x="572" y="1269"/>
                    <a:pt x="389" y="1338"/>
                    <a:pt x="206" y="1429"/>
                  </a:cubicBezTo>
                  <a:cubicBezTo>
                    <a:pt x="115" y="1498"/>
                    <a:pt x="46" y="1589"/>
                    <a:pt x="0" y="1681"/>
                  </a:cubicBezTo>
                  <a:cubicBezTo>
                    <a:pt x="51" y="2098"/>
                    <a:pt x="242" y="2185"/>
                    <a:pt x="469" y="2185"/>
                  </a:cubicBezTo>
                  <a:cubicBezTo>
                    <a:pt x="630" y="2185"/>
                    <a:pt x="810" y="2141"/>
                    <a:pt x="970" y="2141"/>
                  </a:cubicBezTo>
                  <a:cubicBezTo>
                    <a:pt x="1090" y="2141"/>
                    <a:pt x="1199" y="2165"/>
                    <a:pt x="1281" y="2253"/>
                  </a:cubicBezTo>
                  <a:cubicBezTo>
                    <a:pt x="1349" y="2275"/>
                    <a:pt x="1441" y="2298"/>
                    <a:pt x="1509" y="2298"/>
                  </a:cubicBezTo>
                  <a:cubicBezTo>
                    <a:pt x="1578" y="2275"/>
                    <a:pt x="1669" y="2253"/>
                    <a:pt x="1738" y="2253"/>
                  </a:cubicBezTo>
                  <a:cubicBezTo>
                    <a:pt x="1830" y="2184"/>
                    <a:pt x="1944" y="2115"/>
                    <a:pt x="2012" y="2047"/>
                  </a:cubicBezTo>
                  <a:lnTo>
                    <a:pt x="2264" y="2047"/>
                  </a:lnTo>
                  <a:cubicBezTo>
                    <a:pt x="2516" y="2127"/>
                    <a:pt x="2773" y="2167"/>
                    <a:pt x="3027" y="2167"/>
                  </a:cubicBezTo>
                  <a:cubicBezTo>
                    <a:pt x="3282" y="2167"/>
                    <a:pt x="3533" y="2127"/>
                    <a:pt x="3773" y="2047"/>
                  </a:cubicBezTo>
                  <a:cubicBezTo>
                    <a:pt x="4346" y="1781"/>
                    <a:pt x="4937" y="1533"/>
                    <a:pt x="5563" y="1533"/>
                  </a:cubicBezTo>
                  <a:cubicBezTo>
                    <a:pt x="5637" y="1533"/>
                    <a:pt x="5711" y="1536"/>
                    <a:pt x="5785" y="1544"/>
                  </a:cubicBezTo>
                  <a:cubicBezTo>
                    <a:pt x="6220" y="1544"/>
                    <a:pt x="6449" y="1224"/>
                    <a:pt x="6792" y="1041"/>
                  </a:cubicBezTo>
                  <a:cubicBezTo>
                    <a:pt x="7089" y="766"/>
                    <a:pt x="7889" y="1063"/>
                    <a:pt x="7752" y="377"/>
                  </a:cubicBezTo>
                  <a:cubicBezTo>
                    <a:pt x="7698" y="83"/>
                    <a:pt x="7489" y="0"/>
                    <a:pt x="7241" y="0"/>
                  </a:cubicBezTo>
                  <a:close/>
                </a:path>
              </a:pathLst>
            </a:custGeom>
            <a:solidFill>
              <a:srgbClr val="D669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53" name="Google Shape;1367;p35">
              <a:extLst>
                <a:ext uri="{FF2B5EF4-FFF2-40B4-BE49-F238E27FC236}">
                  <a16:creationId xmlns:a16="http://schemas.microsoft.com/office/drawing/2014/main" id="{C4C7AFC4-16B9-3001-D148-31C8260EA773}"/>
                </a:ext>
              </a:extLst>
            </p:cNvPr>
            <p:cNvSpPr/>
            <p:nvPr/>
          </p:nvSpPr>
          <p:spPr>
            <a:xfrm>
              <a:off x="3928300" y="5255050"/>
              <a:ext cx="120650" cy="51475"/>
            </a:xfrm>
            <a:custGeom>
              <a:avLst/>
              <a:gdLst/>
              <a:ahLst/>
              <a:cxnLst/>
              <a:rect l="l" t="t" r="r" b="b"/>
              <a:pathLst>
                <a:path w="4826" h="2059" extrusionOk="0">
                  <a:moveTo>
                    <a:pt x="3682" y="1"/>
                  </a:moveTo>
                  <a:cubicBezTo>
                    <a:pt x="3256" y="149"/>
                    <a:pt x="2860" y="387"/>
                    <a:pt x="2409" y="387"/>
                  </a:cubicBezTo>
                  <a:cubicBezTo>
                    <a:pt x="2303" y="387"/>
                    <a:pt x="2195" y="374"/>
                    <a:pt x="2082" y="344"/>
                  </a:cubicBezTo>
                  <a:cubicBezTo>
                    <a:pt x="1396" y="412"/>
                    <a:pt x="710" y="572"/>
                    <a:pt x="70" y="847"/>
                  </a:cubicBezTo>
                  <a:cubicBezTo>
                    <a:pt x="1" y="1053"/>
                    <a:pt x="138" y="1144"/>
                    <a:pt x="321" y="1213"/>
                  </a:cubicBezTo>
                  <a:cubicBezTo>
                    <a:pt x="359" y="1216"/>
                    <a:pt x="396" y="1217"/>
                    <a:pt x="434" y="1217"/>
                  </a:cubicBezTo>
                  <a:cubicBezTo>
                    <a:pt x="777" y="1217"/>
                    <a:pt x="1122" y="1100"/>
                    <a:pt x="1485" y="1100"/>
                  </a:cubicBezTo>
                  <a:cubicBezTo>
                    <a:pt x="1664" y="1100"/>
                    <a:pt x="1847" y="1128"/>
                    <a:pt x="2036" y="1213"/>
                  </a:cubicBezTo>
                  <a:cubicBezTo>
                    <a:pt x="2036" y="1487"/>
                    <a:pt x="1647" y="1716"/>
                    <a:pt x="1830" y="2059"/>
                  </a:cubicBezTo>
                  <a:cubicBezTo>
                    <a:pt x="2585" y="1784"/>
                    <a:pt x="3339" y="1487"/>
                    <a:pt x="4071" y="1190"/>
                  </a:cubicBezTo>
                  <a:cubicBezTo>
                    <a:pt x="4346" y="1075"/>
                    <a:pt x="4666" y="1098"/>
                    <a:pt x="4826" y="824"/>
                  </a:cubicBezTo>
                  <a:lnTo>
                    <a:pt x="4826" y="824"/>
                  </a:lnTo>
                  <a:cubicBezTo>
                    <a:pt x="4760" y="837"/>
                    <a:pt x="4699" y="842"/>
                    <a:pt x="4643" y="842"/>
                  </a:cubicBezTo>
                  <a:cubicBezTo>
                    <a:pt x="4186" y="842"/>
                    <a:pt x="4005" y="456"/>
                    <a:pt x="3842" y="69"/>
                  </a:cubicBezTo>
                  <a:lnTo>
                    <a:pt x="3682" y="1"/>
                  </a:lnTo>
                  <a:close/>
                </a:path>
              </a:pathLst>
            </a:custGeom>
            <a:solidFill>
              <a:srgbClr val="B0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54" name="Google Shape;1368;p35">
              <a:extLst>
                <a:ext uri="{FF2B5EF4-FFF2-40B4-BE49-F238E27FC236}">
                  <a16:creationId xmlns:a16="http://schemas.microsoft.com/office/drawing/2014/main" id="{40FD355A-E1EC-B4BE-D147-A448AF9BE5E2}"/>
                </a:ext>
              </a:extLst>
            </p:cNvPr>
            <p:cNvSpPr/>
            <p:nvPr/>
          </p:nvSpPr>
          <p:spPr>
            <a:xfrm>
              <a:off x="3934025" y="5275075"/>
              <a:ext cx="62900" cy="31450"/>
            </a:xfrm>
            <a:custGeom>
              <a:avLst/>
              <a:gdLst/>
              <a:ahLst/>
              <a:cxnLst/>
              <a:rect l="l" t="t" r="r" b="b"/>
              <a:pathLst>
                <a:path w="2516" h="1258" extrusionOk="0">
                  <a:moveTo>
                    <a:pt x="1628" y="1"/>
                  </a:moveTo>
                  <a:cubicBezTo>
                    <a:pt x="1103" y="1"/>
                    <a:pt x="606" y="274"/>
                    <a:pt x="92" y="274"/>
                  </a:cubicBezTo>
                  <a:lnTo>
                    <a:pt x="1" y="389"/>
                  </a:lnTo>
                  <a:lnTo>
                    <a:pt x="92" y="503"/>
                  </a:lnTo>
                  <a:lnTo>
                    <a:pt x="344" y="503"/>
                  </a:lnTo>
                  <a:cubicBezTo>
                    <a:pt x="371" y="508"/>
                    <a:pt x="400" y="510"/>
                    <a:pt x="431" y="510"/>
                  </a:cubicBezTo>
                  <a:cubicBezTo>
                    <a:pt x="559" y="510"/>
                    <a:pt x="712" y="476"/>
                    <a:pt x="840" y="476"/>
                  </a:cubicBezTo>
                  <a:cubicBezTo>
                    <a:pt x="966" y="476"/>
                    <a:pt x="1068" y="509"/>
                    <a:pt x="1098" y="640"/>
                  </a:cubicBezTo>
                  <a:cubicBezTo>
                    <a:pt x="1212" y="1006"/>
                    <a:pt x="709" y="938"/>
                    <a:pt x="504" y="1075"/>
                  </a:cubicBezTo>
                  <a:cubicBezTo>
                    <a:pt x="458" y="1143"/>
                    <a:pt x="389" y="1189"/>
                    <a:pt x="344" y="1258"/>
                  </a:cubicBezTo>
                  <a:lnTo>
                    <a:pt x="1601" y="1258"/>
                  </a:lnTo>
                  <a:cubicBezTo>
                    <a:pt x="1761" y="869"/>
                    <a:pt x="2127" y="663"/>
                    <a:pt x="2424" y="389"/>
                  </a:cubicBezTo>
                  <a:cubicBezTo>
                    <a:pt x="2516" y="297"/>
                    <a:pt x="2470" y="137"/>
                    <a:pt x="2356" y="92"/>
                  </a:cubicBezTo>
                  <a:cubicBezTo>
                    <a:pt x="2196" y="46"/>
                    <a:pt x="2036" y="23"/>
                    <a:pt x="1876" y="23"/>
                  </a:cubicBezTo>
                  <a:cubicBezTo>
                    <a:pt x="1792" y="7"/>
                    <a:pt x="1710" y="1"/>
                    <a:pt x="1628" y="1"/>
                  </a:cubicBezTo>
                  <a:close/>
                </a:path>
              </a:pathLst>
            </a:custGeom>
            <a:solidFill>
              <a:srgbClr val="C34C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55" name="Google Shape;1369;p35">
              <a:extLst>
                <a:ext uri="{FF2B5EF4-FFF2-40B4-BE49-F238E27FC236}">
                  <a16:creationId xmlns:a16="http://schemas.microsoft.com/office/drawing/2014/main" id="{2EA8DA06-03B6-0092-259A-6A1A360BF337}"/>
                </a:ext>
              </a:extLst>
            </p:cNvPr>
            <p:cNvSpPr/>
            <p:nvPr/>
          </p:nvSpPr>
          <p:spPr>
            <a:xfrm>
              <a:off x="3660775" y="5298150"/>
              <a:ext cx="157100" cy="40125"/>
            </a:xfrm>
            <a:custGeom>
              <a:avLst/>
              <a:gdLst/>
              <a:ahLst/>
              <a:cxnLst/>
              <a:rect l="l" t="t" r="r" b="b"/>
              <a:pathLst>
                <a:path w="6284" h="1605" extrusionOk="0">
                  <a:moveTo>
                    <a:pt x="6089" y="0"/>
                  </a:moveTo>
                  <a:cubicBezTo>
                    <a:pt x="6044" y="0"/>
                    <a:pt x="5989" y="12"/>
                    <a:pt x="5923" y="37"/>
                  </a:cubicBezTo>
                  <a:lnTo>
                    <a:pt x="5283" y="106"/>
                  </a:lnTo>
                  <a:cubicBezTo>
                    <a:pt x="5092" y="198"/>
                    <a:pt x="4894" y="220"/>
                    <a:pt x="4693" y="220"/>
                  </a:cubicBezTo>
                  <a:cubicBezTo>
                    <a:pt x="4492" y="220"/>
                    <a:pt x="4289" y="198"/>
                    <a:pt x="4088" y="198"/>
                  </a:cubicBezTo>
                  <a:cubicBezTo>
                    <a:pt x="3888" y="198"/>
                    <a:pt x="3689" y="220"/>
                    <a:pt x="3499" y="312"/>
                  </a:cubicBezTo>
                  <a:cubicBezTo>
                    <a:pt x="3432" y="405"/>
                    <a:pt x="3334" y="452"/>
                    <a:pt x="3233" y="452"/>
                  </a:cubicBezTo>
                  <a:cubicBezTo>
                    <a:pt x="3160" y="452"/>
                    <a:pt x="3085" y="428"/>
                    <a:pt x="3019" y="380"/>
                  </a:cubicBezTo>
                  <a:cubicBezTo>
                    <a:pt x="2984" y="329"/>
                    <a:pt x="2924" y="303"/>
                    <a:pt x="2868" y="303"/>
                  </a:cubicBezTo>
                  <a:cubicBezTo>
                    <a:pt x="2849" y="303"/>
                    <a:pt x="2830" y="306"/>
                    <a:pt x="2813" y="312"/>
                  </a:cubicBezTo>
                  <a:cubicBezTo>
                    <a:pt x="2451" y="240"/>
                    <a:pt x="2090" y="180"/>
                    <a:pt x="1728" y="180"/>
                  </a:cubicBezTo>
                  <a:cubicBezTo>
                    <a:pt x="1404" y="180"/>
                    <a:pt x="1079" y="228"/>
                    <a:pt x="755" y="358"/>
                  </a:cubicBezTo>
                  <a:cubicBezTo>
                    <a:pt x="686" y="586"/>
                    <a:pt x="1098" y="815"/>
                    <a:pt x="709" y="998"/>
                  </a:cubicBezTo>
                  <a:cubicBezTo>
                    <a:pt x="458" y="1089"/>
                    <a:pt x="183" y="1089"/>
                    <a:pt x="0" y="1341"/>
                  </a:cubicBezTo>
                  <a:cubicBezTo>
                    <a:pt x="138" y="1501"/>
                    <a:pt x="343" y="1570"/>
                    <a:pt x="549" y="1592"/>
                  </a:cubicBezTo>
                  <a:cubicBezTo>
                    <a:pt x="611" y="1601"/>
                    <a:pt x="672" y="1604"/>
                    <a:pt x="733" y="1604"/>
                  </a:cubicBezTo>
                  <a:cubicBezTo>
                    <a:pt x="1183" y="1604"/>
                    <a:pt x="1589" y="1401"/>
                    <a:pt x="2013" y="1341"/>
                  </a:cubicBezTo>
                  <a:cubicBezTo>
                    <a:pt x="2120" y="1191"/>
                    <a:pt x="2166" y="1041"/>
                    <a:pt x="2359" y="1041"/>
                  </a:cubicBezTo>
                  <a:cubicBezTo>
                    <a:pt x="2373" y="1041"/>
                    <a:pt x="2387" y="1042"/>
                    <a:pt x="2401" y="1044"/>
                  </a:cubicBezTo>
                  <a:cubicBezTo>
                    <a:pt x="2607" y="1089"/>
                    <a:pt x="2790" y="1112"/>
                    <a:pt x="2996" y="1112"/>
                  </a:cubicBezTo>
                  <a:lnTo>
                    <a:pt x="3819" y="1112"/>
                  </a:lnTo>
                  <a:cubicBezTo>
                    <a:pt x="3933" y="1112"/>
                    <a:pt x="4025" y="1112"/>
                    <a:pt x="4139" y="1089"/>
                  </a:cubicBezTo>
                  <a:cubicBezTo>
                    <a:pt x="4368" y="1066"/>
                    <a:pt x="4574" y="975"/>
                    <a:pt x="4757" y="815"/>
                  </a:cubicBezTo>
                  <a:cubicBezTo>
                    <a:pt x="4962" y="632"/>
                    <a:pt x="5305" y="815"/>
                    <a:pt x="5511" y="609"/>
                  </a:cubicBezTo>
                  <a:cubicBezTo>
                    <a:pt x="5648" y="426"/>
                    <a:pt x="5877" y="472"/>
                    <a:pt x="6037" y="358"/>
                  </a:cubicBezTo>
                  <a:lnTo>
                    <a:pt x="6266" y="358"/>
                  </a:lnTo>
                  <a:cubicBezTo>
                    <a:pt x="6284" y="144"/>
                    <a:pt x="6246" y="0"/>
                    <a:pt x="6089" y="0"/>
                  </a:cubicBezTo>
                  <a:close/>
                </a:path>
              </a:pathLst>
            </a:custGeom>
            <a:solidFill>
              <a:srgbClr val="AC32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56" name="Google Shape;1370;p35">
              <a:extLst>
                <a:ext uri="{FF2B5EF4-FFF2-40B4-BE49-F238E27FC236}">
                  <a16:creationId xmlns:a16="http://schemas.microsoft.com/office/drawing/2014/main" id="{AF577EA8-0494-47D5-6D33-6E3BBEE09A19}"/>
                </a:ext>
              </a:extLst>
            </p:cNvPr>
            <p:cNvSpPr/>
            <p:nvPr/>
          </p:nvSpPr>
          <p:spPr>
            <a:xfrm>
              <a:off x="3633325" y="5295075"/>
              <a:ext cx="97775" cy="37175"/>
            </a:xfrm>
            <a:custGeom>
              <a:avLst/>
              <a:gdLst/>
              <a:ahLst/>
              <a:cxnLst/>
              <a:rect l="l" t="t" r="r" b="b"/>
              <a:pathLst>
                <a:path w="3911" h="1487" extrusionOk="0">
                  <a:moveTo>
                    <a:pt x="824" y="0"/>
                  </a:moveTo>
                  <a:cubicBezTo>
                    <a:pt x="664" y="138"/>
                    <a:pt x="389" y="46"/>
                    <a:pt x="252" y="229"/>
                  </a:cubicBezTo>
                  <a:cubicBezTo>
                    <a:pt x="184" y="549"/>
                    <a:pt x="92" y="869"/>
                    <a:pt x="1" y="1144"/>
                  </a:cubicBezTo>
                  <a:lnTo>
                    <a:pt x="1" y="1327"/>
                  </a:lnTo>
                  <a:lnTo>
                    <a:pt x="92" y="1441"/>
                  </a:lnTo>
                  <a:lnTo>
                    <a:pt x="1075" y="1487"/>
                  </a:lnTo>
                  <a:lnTo>
                    <a:pt x="2082" y="1464"/>
                  </a:lnTo>
                  <a:cubicBezTo>
                    <a:pt x="2265" y="1258"/>
                    <a:pt x="2265" y="938"/>
                    <a:pt x="2082" y="732"/>
                  </a:cubicBezTo>
                  <a:cubicBezTo>
                    <a:pt x="2013" y="572"/>
                    <a:pt x="2082" y="481"/>
                    <a:pt x="2219" y="481"/>
                  </a:cubicBezTo>
                  <a:cubicBezTo>
                    <a:pt x="2768" y="435"/>
                    <a:pt x="3339" y="435"/>
                    <a:pt x="3911" y="435"/>
                  </a:cubicBezTo>
                  <a:cubicBezTo>
                    <a:pt x="3705" y="252"/>
                    <a:pt x="3454" y="298"/>
                    <a:pt x="3225" y="275"/>
                  </a:cubicBezTo>
                  <a:cubicBezTo>
                    <a:pt x="2425" y="206"/>
                    <a:pt x="1601" y="229"/>
                    <a:pt x="824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57" name="Google Shape;1371;p35">
              <a:extLst>
                <a:ext uri="{FF2B5EF4-FFF2-40B4-BE49-F238E27FC236}">
                  <a16:creationId xmlns:a16="http://schemas.microsoft.com/office/drawing/2014/main" id="{415B40CA-57CA-2590-BBCD-599C7D12F7B6}"/>
                </a:ext>
              </a:extLst>
            </p:cNvPr>
            <p:cNvSpPr/>
            <p:nvPr/>
          </p:nvSpPr>
          <p:spPr>
            <a:xfrm>
              <a:off x="3712800" y="5319075"/>
              <a:ext cx="92050" cy="21175"/>
            </a:xfrm>
            <a:custGeom>
              <a:avLst/>
              <a:gdLst/>
              <a:ahLst/>
              <a:cxnLst/>
              <a:rect l="l" t="t" r="r" b="b"/>
              <a:pathLst>
                <a:path w="3682" h="847" extrusionOk="0">
                  <a:moveTo>
                    <a:pt x="2653" y="1"/>
                  </a:moveTo>
                  <a:lnTo>
                    <a:pt x="1921" y="24"/>
                  </a:lnTo>
                  <a:cubicBezTo>
                    <a:pt x="1887" y="69"/>
                    <a:pt x="1841" y="92"/>
                    <a:pt x="1795" y="92"/>
                  </a:cubicBezTo>
                  <a:cubicBezTo>
                    <a:pt x="1749" y="92"/>
                    <a:pt x="1704" y="69"/>
                    <a:pt x="1669" y="24"/>
                  </a:cubicBezTo>
                  <a:lnTo>
                    <a:pt x="1418" y="24"/>
                  </a:lnTo>
                  <a:cubicBezTo>
                    <a:pt x="1347" y="107"/>
                    <a:pt x="1251" y="147"/>
                    <a:pt x="1156" y="147"/>
                  </a:cubicBezTo>
                  <a:cubicBezTo>
                    <a:pt x="1068" y="147"/>
                    <a:pt x="981" y="113"/>
                    <a:pt x="915" y="47"/>
                  </a:cubicBezTo>
                  <a:lnTo>
                    <a:pt x="160" y="24"/>
                  </a:lnTo>
                  <a:cubicBezTo>
                    <a:pt x="0" y="161"/>
                    <a:pt x="0" y="390"/>
                    <a:pt x="160" y="527"/>
                  </a:cubicBezTo>
                  <a:cubicBezTo>
                    <a:pt x="371" y="639"/>
                    <a:pt x="591" y="668"/>
                    <a:pt x="814" y="668"/>
                  </a:cubicBezTo>
                  <a:cubicBezTo>
                    <a:pt x="1046" y="668"/>
                    <a:pt x="1282" y="637"/>
                    <a:pt x="1511" y="637"/>
                  </a:cubicBezTo>
                  <a:cubicBezTo>
                    <a:pt x="1732" y="637"/>
                    <a:pt x="1947" y="666"/>
                    <a:pt x="2150" y="778"/>
                  </a:cubicBezTo>
                  <a:lnTo>
                    <a:pt x="2904" y="778"/>
                  </a:lnTo>
                  <a:cubicBezTo>
                    <a:pt x="2939" y="824"/>
                    <a:pt x="2990" y="847"/>
                    <a:pt x="3041" y="847"/>
                  </a:cubicBezTo>
                  <a:cubicBezTo>
                    <a:pt x="3093" y="847"/>
                    <a:pt x="3144" y="824"/>
                    <a:pt x="3179" y="778"/>
                  </a:cubicBezTo>
                  <a:lnTo>
                    <a:pt x="3682" y="755"/>
                  </a:lnTo>
                  <a:cubicBezTo>
                    <a:pt x="3505" y="520"/>
                    <a:pt x="3262" y="503"/>
                    <a:pt x="3023" y="503"/>
                  </a:cubicBezTo>
                  <a:cubicBezTo>
                    <a:pt x="2983" y="503"/>
                    <a:pt x="2943" y="504"/>
                    <a:pt x="2904" y="504"/>
                  </a:cubicBezTo>
                  <a:cubicBezTo>
                    <a:pt x="2470" y="504"/>
                    <a:pt x="2607" y="252"/>
                    <a:pt x="2653" y="1"/>
                  </a:cubicBezTo>
                  <a:close/>
                </a:path>
              </a:pathLst>
            </a:custGeom>
            <a:solidFill>
              <a:srgbClr val="BE43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58" name="Google Shape;1372;p35">
              <a:extLst>
                <a:ext uri="{FF2B5EF4-FFF2-40B4-BE49-F238E27FC236}">
                  <a16:creationId xmlns:a16="http://schemas.microsoft.com/office/drawing/2014/main" id="{C5F0EBD8-9376-6B37-2A74-8BF0DC835C88}"/>
                </a:ext>
              </a:extLst>
            </p:cNvPr>
            <p:cNvSpPr/>
            <p:nvPr/>
          </p:nvSpPr>
          <p:spPr>
            <a:xfrm>
              <a:off x="3716800" y="5331575"/>
              <a:ext cx="50325" cy="6475"/>
            </a:xfrm>
            <a:custGeom>
              <a:avLst/>
              <a:gdLst/>
              <a:ahLst/>
              <a:cxnLst/>
              <a:rect l="l" t="t" r="r" b="b"/>
              <a:pathLst>
                <a:path w="2013" h="259" extrusionOk="0">
                  <a:moveTo>
                    <a:pt x="1426" y="0"/>
                  </a:moveTo>
                  <a:cubicBezTo>
                    <a:pt x="1400" y="0"/>
                    <a:pt x="1375" y="2"/>
                    <a:pt x="1349" y="4"/>
                  </a:cubicBezTo>
                  <a:lnTo>
                    <a:pt x="0" y="4"/>
                  </a:lnTo>
                  <a:cubicBezTo>
                    <a:pt x="124" y="168"/>
                    <a:pt x="302" y="259"/>
                    <a:pt x="487" y="259"/>
                  </a:cubicBezTo>
                  <a:cubicBezTo>
                    <a:pt x="507" y="259"/>
                    <a:pt x="528" y="258"/>
                    <a:pt x="549" y="255"/>
                  </a:cubicBezTo>
                  <a:lnTo>
                    <a:pt x="2013" y="255"/>
                  </a:lnTo>
                  <a:cubicBezTo>
                    <a:pt x="1869" y="91"/>
                    <a:pt x="1651" y="0"/>
                    <a:pt x="1426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59" name="Google Shape;1373;p35">
              <a:extLst>
                <a:ext uri="{FF2B5EF4-FFF2-40B4-BE49-F238E27FC236}">
                  <a16:creationId xmlns:a16="http://schemas.microsoft.com/office/drawing/2014/main" id="{7C802FC0-CFDA-81F6-E7A8-9BF168D4D688}"/>
                </a:ext>
              </a:extLst>
            </p:cNvPr>
            <p:cNvSpPr/>
            <p:nvPr/>
          </p:nvSpPr>
          <p:spPr>
            <a:xfrm>
              <a:off x="3578450" y="5312075"/>
              <a:ext cx="40625" cy="13325"/>
            </a:xfrm>
            <a:custGeom>
              <a:avLst/>
              <a:gdLst/>
              <a:ahLst/>
              <a:cxnLst/>
              <a:rect l="l" t="t" r="r" b="b"/>
              <a:pathLst>
                <a:path w="1625" h="533" extrusionOk="0">
                  <a:moveTo>
                    <a:pt x="840" y="1"/>
                  </a:moveTo>
                  <a:cubicBezTo>
                    <a:pt x="796" y="1"/>
                    <a:pt x="753" y="3"/>
                    <a:pt x="709" y="6"/>
                  </a:cubicBezTo>
                  <a:cubicBezTo>
                    <a:pt x="688" y="4"/>
                    <a:pt x="667" y="4"/>
                    <a:pt x="645" y="4"/>
                  </a:cubicBezTo>
                  <a:cubicBezTo>
                    <a:pt x="412" y="4"/>
                    <a:pt x="168" y="115"/>
                    <a:pt x="1" y="304"/>
                  </a:cubicBezTo>
                  <a:cubicBezTo>
                    <a:pt x="138" y="464"/>
                    <a:pt x="344" y="532"/>
                    <a:pt x="549" y="532"/>
                  </a:cubicBezTo>
                  <a:lnTo>
                    <a:pt x="1533" y="532"/>
                  </a:lnTo>
                  <a:cubicBezTo>
                    <a:pt x="1624" y="418"/>
                    <a:pt x="1601" y="258"/>
                    <a:pt x="1487" y="189"/>
                  </a:cubicBezTo>
                  <a:cubicBezTo>
                    <a:pt x="1294" y="55"/>
                    <a:pt x="1070" y="1"/>
                    <a:pt x="840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60" name="Google Shape;1374;p35">
              <a:extLst>
                <a:ext uri="{FF2B5EF4-FFF2-40B4-BE49-F238E27FC236}">
                  <a16:creationId xmlns:a16="http://schemas.microsoft.com/office/drawing/2014/main" id="{92CE49D6-20FF-D4C4-5DEA-D6D397F03D80}"/>
                </a:ext>
              </a:extLst>
            </p:cNvPr>
            <p:cNvSpPr/>
            <p:nvPr/>
          </p:nvSpPr>
          <p:spPr>
            <a:xfrm>
              <a:off x="3565300" y="5306500"/>
              <a:ext cx="32600" cy="13175"/>
            </a:xfrm>
            <a:custGeom>
              <a:avLst/>
              <a:gdLst/>
              <a:ahLst/>
              <a:cxnLst/>
              <a:rect l="l" t="t" r="r" b="b"/>
              <a:pathLst>
                <a:path w="1304" h="527" extrusionOk="0">
                  <a:moveTo>
                    <a:pt x="782" y="1"/>
                  </a:moveTo>
                  <a:cubicBezTo>
                    <a:pt x="593" y="1"/>
                    <a:pt x="377" y="76"/>
                    <a:pt x="161" y="138"/>
                  </a:cubicBezTo>
                  <a:cubicBezTo>
                    <a:pt x="46" y="229"/>
                    <a:pt x="1" y="367"/>
                    <a:pt x="46" y="504"/>
                  </a:cubicBezTo>
                  <a:lnTo>
                    <a:pt x="527" y="527"/>
                  </a:lnTo>
                  <a:lnTo>
                    <a:pt x="1304" y="504"/>
                  </a:lnTo>
                  <a:cubicBezTo>
                    <a:pt x="1203" y="114"/>
                    <a:pt x="1013" y="1"/>
                    <a:pt x="782" y="1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61" name="Google Shape;1375;p35">
              <a:extLst>
                <a:ext uri="{FF2B5EF4-FFF2-40B4-BE49-F238E27FC236}">
                  <a16:creationId xmlns:a16="http://schemas.microsoft.com/office/drawing/2014/main" id="{A2E742B4-1707-D3D3-B2A5-B09F16A1B331}"/>
                </a:ext>
              </a:extLst>
            </p:cNvPr>
            <p:cNvSpPr/>
            <p:nvPr/>
          </p:nvSpPr>
          <p:spPr>
            <a:xfrm>
              <a:off x="3707650" y="5316425"/>
              <a:ext cx="9175" cy="15250"/>
            </a:xfrm>
            <a:custGeom>
              <a:avLst/>
              <a:gdLst/>
              <a:ahLst/>
              <a:cxnLst/>
              <a:rect l="l" t="t" r="r" b="b"/>
              <a:pathLst>
                <a:path w="367" h="610" extrusionOk="0">
                  <a:moveTo>
                    <a:pt x="209" y="1"/>
                  </a:moveTo>
                  <a:cubicBezTo>
                    <a:pt x="125" y="1"/>
                    <a:pt x="52" y="81"/>
                    <a:pt x="23" y="153"/>
                  </a:cubicBezTo>
                  <a:cubicBezTo>
                    <a:pt x="0" y="290"/>
                    <a:pt x="92" y="473"/>
                    <a:pt x="138" y="610"/>
                  </a:cubicBezTo>
                  <a:lnTo>
                    <a:pt x="366" y="610"/>
                  </a:lnTo>
                  <a:lnTo>
                    <a:pt x="366" y="107"/>
                  </a:lnTo>
                  <a:cubicBezTo>
                    <a:pt x="315" y="30"/>
                    <a:pt x="260" y="1"/>
                    <a:pt x="209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62" name="Google Shape;1376;p35">
              <a:extLst>
                <a:ext uri="{FF2B5EF4-FFF2-40B4-BE49-F238E27FC236}">
                  <a16:creationId xmlns:a16="http://schemas.microsoft.com/office/drawing/2014/main" id="{D231A9B2-2A13-133C-066B-8A6415E12B41}"/>
                </a:ext>
              </a:extLst>
            </p:cNvPr>
            <p:cNvSpPr/>
            <p:nvPr/>
          </p:nvSpPr>
          <p:spPr>
            <a:xfrm>
              <a:off x="3616750" y="5315200"/>
              <a:ext cx="18900" cy="12775"/>
            </a:xfrm>
            <a:custGeom>
              <a:avLst/>
              <a:gdLst/>
              <a:ahLst/>
              <a:cxnLst/>
              <a:rect l="l" t="t" r="r" b="b"/>
              <a:pathLst>
                <a:path w="756" h="511" extrusionOk="0">
                  <a:moveTo>
                    <a:pt x="448" y="0"/>
                  </a:moveTo>
                  <a:cubicBezTo>
                    <a:pt x="318" y="0"/>
                    <a:pt x="162" y="82"/>
                    <a:pt x="1" y="179"/>
                  </a:cubicBezTo>
                  <a:lnTo>
                    <a:pt x="1" y="407"/>
                  </a:lnTo>
                  <a:cubicBezTo>
                    <a:pt x="62" y="407"/>
                    <a:pt x="112" y="418"/>
                    <a:pt x="167" y="418"/>
                  </a:cubicBezTo>
                  <a:cubicBezTo>
                    <a:pt x="194" y="418"/>
                    <a:pt x="222" y="415"/>
                    <a:pt x="252" y="407"/>
                  </a:cubicBezTo>
                  <a:cubicBezTo>
                    <a:pt x="321" y="476"/>
                    <a:pt x="412" y="510"/>
                    <a:pt x="504" y="510"/>
                  </a:cubicBezTo>
                  <a:cubicBezTo>
                    <a:pt x="595" y="510"/>
                    <a:pt x="687" y="476"/>
                    <a:pt x="755" y="407"/>
                  </a:cubicBezTo>
                  <a:cubicBezTo>
                    <a:pt x="707" y="104"/>
                    <a:pt x="594" y="0"/>
                    <a:pt x="448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63" name="Google Shape;1377;p35">
              <a:extLst>
                <a:ext uri="{FF2B5EF4-FFF2-40B4-BE49-F238E27FC236}">
                  <a16:creationId xmlns:a16="http://schemas.microsoft.com/office/drawing/2014/main" id="{264DE0CA-FBFE-B37D-40F5-DEB5265C5B4C}"/>
                </a:ext>
              </a:extLst>
            </p:cNvPr>
            <p:cNvSpPr/>
            <p:nvPr/>
          </p:nvSpPr>
          <p:spPr>
            <a:xfrm>
              <a:off x="3623050" y="5325950"/>
              <a:ext cx="12600" cy="5450"/>
            </a:xfrm>
            <a:custGeom>
              <a:avLst/>
              <a:gdLst/>
              <a:ahLst/>
              <a:cxnLst/>
              <a:rect l="l" t="t" r="r" b="b"/>
              <a:pathLst>
                <a:path w="504" h="218" extrusionOk="0">
                  <a:moveTo>
                    <a:pt x="0" y="0"/>
                  </a:moveTo>
                  <a:cubicBezTo>
                    <a:pt x="76" y="132"/>
                    <a:pt x="229" y="218"/>
                    <a:pt x="396" y="218"/>
                  </a:cubicBezTo>
                  <a:cubicBezTo>
                    <a:pt x="431" y="218"/>
                    <a:pt x="467" y="214"/>
                    <a:pt x="503" y="206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64" name="Google Shape;1378;p35">
              <a:extLst>
                <a:ext uri="{FF2B5EF4-FFF2-40B4-BE49-F238E27FC236}">
                  <a16:creationId xmlns:a16="http://schemas.microsoft.com/office/drawing/2014/main" id="{B9A3589C-3B88-8FCC-85D1-BE12A7E90477}"/>
                </a:ext>
              </a:extLst>
            </p:cNvPr>
            <p:cNvSpPr/>
            <p:nvPr/>
          </p:nvSpPr>
          <p:spPr>
            <a:xfrm>
              <a:off x="3560150" y="5311075"/>
              <a:ext cx="6325" cy="8025"/>
            </a:xfrm>
            <a:custGeom>
              <a:avLst/>
              <a:gdLst/>
              <a:ahLst/>
              <a:cxnLst/>
              <a:rect l="l" t="t" r="r" b="b"/>
              <a:pathLst>
                <a:path w="253" h="321" extrusionOk="0">
                  <a:moveTo>
                    <a:pt x="138" y="1"/>
                  </a:moveTo>
                  <a:lnTo>
                    <a:pt x="1" y="92"/>
                  </a:lnTo>
                  <a:cubicBezTo>
                    <a:pt x="1" y="161"/>
                    <a:pt x="1" y="252"/>
                    <a:pt x="1" y="321"/>
                  </a:cubicBezTo>
                  <a:lnTo>
                    <a:pt x="252" y="321"/>
                  </a:lnTo>
                  <a:lnTo>
                    <a:pt x="252" y="69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65" name="Google Shape;1379;p35">
              <a:extLst>
                <a:ext uri="{FF2B5EF4-FFF2-40B4-BE49-F238E27FC236}">
                  <a16:creationId xmlns:a16="http://schemas.microsoft.com/office/drawing/2014/main" id="{C9FCCB2F-CC8C-E9B4-1832-E60EA0FD4D11}"/>
                </a:ext>
              </a:extLst>
            </p:cNvPr>
            <p:cNvSpPr/>
            <p:nvPr/>
          </p:nvSpPr>
          <p:spPr>
            <a:xfrm>
              <a:off x="3785400" y="5338525"/>
              <a:ext cx="7450" cy="3025"/>
            </a:xfrm>
            <a:custGeom>
              <a:avLst/>
              <a:gdLst/>
              <a:ahLst/>
              <a:cxnLst/>
              <a:rect l="l" t="t" r="r" b="b"/>
              <a:pathLst>
                <a:path w="298" h="121" extrusionOk="0">
                  <a:moveTo>
                    <a:pt x="0" y="0"/>
                  </a:moveTo>
                  <a:cubicBezTo>
                    <a:pt x="46" y="80"/>
                    <a:pt x="92" y="120"/>
                    <a:pt x="140" y="120"/>
                  </a:cubicBezTo>
                  <a:cubicBezTo>
                    <a:pt x="189" y="120"/>
                    <a:pt x="240" y="80"/>
                    <a:pt x="298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66" name="Google Shape;1380;p35">
              <a:extLst>
                <a:ext uri="{FF2B5EF4-FFF2-40B4-BE49-F238E27FC236}">
                  <a16:creationId xmlns:a16="http://schemas.microsoft.com/office/drawing/2014/main" id="{AE3D7B93-CE6A-2707-B4F9-AA18FADAB472}"/>
                </a:ext>
              </a:extLst>
            </p:cNvPr>
            <p:cNvSpPr/>
            <p:nvPr/>
          </p:nvSpPr>
          <p:spPr>
            <a:xfrm>
              <a:off x="3081850" y="4905300"/>
              <a:ext cx="219950" cy="262475"/>
            </a:xfrm>
            <a:custGeom>
              <a:avLst/>
              <a:gdLst/>
              <a:ahLst/>
              <a:cxnLst/>
              <a:rect l="l" t="t" r="r" b="b"/>
              <a:pathLst>
                <a:path w="8798" h="10499" extrusionOk="0">
                  <a:moveTo>
                    <a:pt x="785" y="0"/>
                  </a:moveTo>
                  <a:cubicBezTo>
                    <a:pt x="1" y="0"/>
                    <a:pt x="480" y="765"/>
                    <a:pt x="519" y="1277"/>
                  </a:cubicBezTo>
                  <a:cubicBezTo>
                    <a:pt x="794" y="1574"/>
                    <a:pt x="977" y="1917"/>
                    <a:pt x="1091" y="2283"/>
                  </a:cubicBezTo>
                  <a:cubicBezTo>
                    <a:pt x="1068" y="2717"/>
                    <a:pt x="1457" y="2923"/>
                    <a:pt x="1594" y="3289"/>
                  </a:cubicBezTo>
                  <a:cubicBezTo>
                    <a:pt x="1937" y="3632"/>
                    <a:pt x="1960" y="4089"/>
                    <a:pt x="2143" y="4524"/>
                  </a:cubicBezTo>
                  <a:cubicBezTo>
                    <a:pt x="2211" y="4798"/>
                    <a:pt x="2349" y="5073"/>
                    <a:pt x="2577" y="5256"/>
                  </a:cubicBezTo>
                  <a:cubicBezTo>
                    <a:pt x="3240" y="5804"/>
                    <a:pt x="3812" y="6468"/>
                    <a:pt x="4224" y="7222"/>
                  </a:cubicBezTo>
                  <a:cubicBezTo>
                    <a:pt x="4384" y="7474"/>
                    <a:pt x="4590" y="7680"/>
                    <a:pt x="4864" y="7817"/>
                  </a:cubicBezTo>
                  <a:cubicBezTo>
                    <a:pt x="5276" y="7977"/>
                    <a:pt x="5619" y="8297"/>
                    <a:pt x="5870" y="8686"/>
                  </a:cubicBezTo>
                  <a:cubicBezTo>
                    <a:pt x="6282" y="9417"/>
                    <a:pt x="6991" y="9852"/>
                    <a:pt x="7699" y="10286"/>
                  </a:cubicBezTo>
                  <a:cubicBezTo>
                    <a:pt x="7881" y="10392"/>
                    <a:pt x="8032" y="10498"/>
                    <a:pt x="8207" y="10498"/>
                  </a:cubicBezTo>
                  <a:cubicBezTo>
                    <a:pt x="8296" y="10498"/>
                    <a:pt x="8391" y="10470"/>
                    <a:pt x="8500" y="10401"/>
                  </a:cubicBezTo>
                  <a:cubicBezTo>
                    <a:pt x="8797" y="10195"/>
                    <a:pt x="8683" y="9875"/>
                    <a:pt x="8568" y="9623"/>
                  </a:cubicBezTo>
                  <a:cubicBezTo>
                    <a:pt x="8431" y="9189"/>
                    <a:pt x="8225" y="8777"/>
                    <a:pt x="8111" y="8343"/>
                  </a:cubicBezTo>
                  <a:cubicBezTo>
                    <a:pt x="7791" y="7451"/>
                    <a:pt x="7036" y="6902"/>
                    <a:pt x="6510" y="6193"/>
                  </a:cubicBezTo>
                  <a:cubicBezTo>
                    <a:pt x="5802" y="5301"/>
                    <a:pt x="5024" y="4478"/>
                    <a:pt x="4315" y="3586"/>
                  </a:cubicBezTo>
                  <a:cubicBezTo>
                    <a:pt x="4132" y="3403"/>
                    <a:pt x="3972" y="3198"/>
                    <a:pt x="3835" y="2969"/>
                  </a:cubicBezTo>
                  <a:cubicBezTo>
                    <a:pt x="3789" y="2855"/>
                    <a:pt x="3744" y="2763"/>
                    <a:pt x="3698" y="2672"/>
                  </a:cubicBezTo>
                  <a:cubicBezTo>
                    <a:pt x="3629" y="2580"/>
                    <a:pt x="3538" y="2512"/>
                    <a:pt x="3469" y="2443"/>
                  </a:cubicBezTo>
                  <a:cubicBezTo>
                    <a:pt x="3378" y="2374"/>
                    <a:pt x="3263" y="2329"/>
                    <a:pt x="3172" y="2283"/>
                  </a:cubicBezTo>
                  <a:cubicBezTo>
                    <a:pt x="2463" y="1757"/>
                    <a:pt x="1754" y="1254"/>
                    <a:pt x="1480" y="362"/>
                  </a:cubicBezTo>
                  <a:cubicBezTo>
                    <a:pt x="1434" y="248"/>
                    <a:pt x="1365" y="156"/>
                    <a:pt x="1274" y="65"/>
                  </a:cubicBezTo>
                  <a:cubicBezTo>
                    <a:pt x="1073" y="20"/>
                    <a:pt x="912" y="0"/>
                    <a:pt x="785" y="0"/>
                  </a:cubicBezTo>
                  <a:close/>
                </a:path>
              </a:pathLst>
            </a:custGeom>
            <a:solidFill>
              <a:srgbClr val="D9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67" name="Google Shape;1381;p35">
              <a:extLst>
                <a:ext uri="{FF2B5EF4-FFF2-40B4-BE49-F238E27FC236}">
                  <a16:creationId xmlns:a16="http://schemas.microsoft.com/office/drawing/2014/main" id="{CE29CC94-E006-94E1-6D68-50BCBAA8736E}"/>
                </a:ext>
              </a:extLst>
            </p:cNvPr>
            <p:cNvSpPr/>
            <p:nvPr/>
          </p:nvSpPr>
          <p:spPr>
            <a:xfrm>
              <a:off x="3202875" y="5100025"/>
              <a:ext cx="145975" cy="100450"/>
            </a:xfrm>
            <a:custGeom>
              <a:avLst/>
              <a:gdLst/>
              <a:ahLst/>
              <a:cxnLst/>
              <a:rect l="l" t="t" r="r" b="b"/>
              <a:pathLst>
                <a:path w="5839" h="4018" extrusionOk="0">
                  <a:moveTo>
                    <a:pt x="157" y="0"/>
                  </a:moveTo>
                  <a:cubicBezTo>
                    <a:pt x="106" y="0"/>
                    <a:pt x="54" y="2"/>
                    <a:pt x="0" y="5"/>
                  </a:cubicBezTo>
                  <a:cubicBezTo>
                    <a:pt x="229" y="256"/>
                    <a:pt x="412" y="508"/>
                    <a:pt x="640" y="759"/>
                  </a:cubicBezTo>
                  <a:cubicBezTo>
                    <a:pt x="869" y="965"/>
                    <a:pt x="1006" y="1217"/>
                    <a:pt x="1029" y="1514"/>
                  </a:cubicBezTo>
                  <a:cubicBezTo>
                    <a:pt x="1098" y="1606"/>
                    <a:pt x="1189" y="1674"/>
                    <a:pt x="1281" y="1766"/>
                  </a:cubicBezTo>
                  <a:cubicBezTo>
                    <a:pt x="1624" y="1994"/>
                    <a:pt x="1898" y="2314"/>
                    <a:pt x="2310" y="2497"/>
                  </a:cubicBezTo>
                  <a:cubicBezTo>
                    <a:pt x="2493" y="2520"/>
                    <a:pt x="2676" y="2635"/>
                    <a:pt x="2767" y="2795"/>
                  </a:cubicBezTo>
                  <a:cubicBezTo>
                    <a:pt x="2881" y="3000"/>
                    <a:pt x="3064" y="3160"/>
                    <a:pt x="3270" y="3275"/>
                  </a:cubicBezTo>
                  <a:cubicBezTo>
                    <a:pt x="3407" y="3412"/>
                    <a:pt x="3636" y="3366"/>
                    <a:pt x="3773" y="3526"/>
                  </a:cubicBezTo>
                  <a:cubicBezTo>
                    <a:pt x="4070" y="3778"/>
                    <a:pt x="4459" y="3755"/>
                    <a:pt x="4779" y="3869"/>
                  </a:cubicBezTo>
                  <a:cubicBezTo>
                    <a:pt x="5059" y="3971"/>
                    <a:pt x="5267" y="4017"/>
                    <a:pt x="5416" y="4017"/>
                  </a:cubicBezTo>
                  <a:cubicBezTo>
                    <a:pt x="5838" y="4017"/>
                    <a:pt x="5776" y="3638"/>
                    <a:pt x="5488" y="3046"/>
                  </a:cubicBezTo>
                  <a:cubicBezTo>
                    <a:pt x="5397" y="2978"/>
                    <a:pt x="5282" y="2909"/>
                    <a:pt x="5191" y="2863"/>
                  </a:cubicBezTo>
                  <a:cubicBezTo>
                    <a:pt x="5054" y="2772"/>
                    <a:pt x="4916" y="2657"/>
                    <a:pt x="4802" y="2543"/>
                  </a:cubicBezTo>
                  <a:cubicBezTo>
                    <a:pt x="4436" y="2200"/>
                    <a:pt x="4139" y="1811"/>
                    <a:pt x="3910" y="1354"/>
                  </a:cubicBezTo>
                  <a:cubicBezTo>
                    <a:pt x="3713" y="1025"/>
                    <a:pt x="3621" y="528"/>
                    <a:pt x="3089" y="528"/>
                  </a:cubicBezTo>
                  <a:cubicBezTo>
                    <a:pt x="3067" y="528"/>
                    <a:pt x="3043" y="529"/>
                    <a:pt x="3019" y="531"/>
                  </a:cubicBezTo>
                  <a:cubicBezTo>
                    <a:pt x="2950" y="1102"/>
                    <a:pt x="3316" y="1537"/>
                    <a:pt x="3522" y="2040"/>
                  </a:cubicBezTo>
                  <a:cubicBezTo>
                    <a:pt x="3590" y="2177"/>
                    <a:pt x="3682" y="2360"/>
                    <a:pt x="3499" y="2452"/>
                  </a:cubicBezTo>
                  <a:cubicBezTo>
                    <a:pt x="3447" y="2472"/>
                    <a:pt x="3391" y="2483"/>
                    <a:pt x="3335" y="2483"/>
                  </a:cubicBezTo>
                  <a:cubicBezTo>
                    <a:pt x="3266" y="2483"/>
                    <a:pt x="3196" y="2467"/>
                    <a:pt x="3133" y="2429"/>
                  </a:cubicBezTo>
                  <a:cubicBezTo>
                    <a:pt x="2401" y="1788"/>
                    <a:pt x="1464" y="1354"/>
                    <a:pt x="961" y="439"/>
                  </a:cubicBezTo>
                  <a:cubicBezTo>
                    <a:pt x="782" y="81"/>
                    <a:pt x="499" y="0"/>
                    <a:pt x="157" y="0"/>
                  </a:cubicBezTo>
                  <a:close/>
                </a:path>
              </a:pathLst>
            </a:custGeom>
            <a:solidFill>
              <a:srgbClr val="D460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68" name="Google Shape;1382;p35">
              <a:extLst>
                <a:ext uri="{FF2B5EF4-FFF2-40B4-BE49-F238E27FC236}">
                  <a16:creationId xmlns:a16="http://schemas.microsoft.com/office/drawing/2014/main" id="{240C1A21-BFF6-D4B5-9E08-197C700F55BC}"/>
                </a:ext>
              </a:extLst>
            </p:cNvPr>
            <p:cNvSpPr/>
            <p:nvPr/>
          </p:nvSpPr>
          <p:spPr>
            <a:xfrm>
              <a:off x="3034800" y="4753700"/>
              <a:ext cx="62900" cy="116275"/>
            </a:xfrm>
            <a:custGeom>
              <a:avLst/>
              <a:gdLst/>
              <a:ahLst/>
              <a:cxnLst/>
              <a:rect l="l" t="t" r="r" b="b"/>
              <a:pathLst>
                <a:path w="2516" h="4651" extrusionOk="0">
                  <a:moveTo>
                    <a:pt x="503" y="1"/>
                  </a:moveTo>
                  <a:lnTo>
                    <a:pt x="503" y="1"/>
                  </a:lnTo>
                  <a:cubicBezTo>
                    <a:pt x="435" y="275"/>
                    <a:pt x="526" y="618"/>
                    <a:pt x="206" y="824"/>
                  </a:cubicBezTo>
                  <a:cubicBezTo>
                    <a:pt x="0" y="1647"/>
                    <a:pt x="526" y="2219"/>
                    <a:pt x="892" y="2836"/>
                  </a:cubicBezTo>
                  <a:cubicBezTo>
                    <a:pt x="938" y="2928"/>
                    <a:pt x="1006" y="3019"/>
                    <a:pt x="1075" y="3088"/>
                  </a:cubicBezTo>
                  <a:cubicBezTo>
                    <a:pt x="1121" y="3179"/>
                    <a:pt x="1189" y="3271"/>
                    <a:pt x="1258" y="3339"/>
                  </a:cubicBezTo>
                  <a:cubicBezTo>
                    <a:pt x="1304" y="3431"/>
                    <a:pt x="1349" y="3522"/>
                    <a:pt x="1418" y="3591"/>
                  </a:cubicBezTo>
                  <a:cubicBezTo>
                    <a:pt x="1487" y="3842"/>
                    <a:pt x="1601" y="4094"/>
                    <a:pt x="1738" y="4300"/>
                  </a:cubicBezTo>
                  <a:cubicBezTo>
                    <a:pt x="1910" y="4371"/>
                    <a:pt x="2092" y="4650"/>
                    <a:pt x="2254" y="4650"/>
                  </a:cubicBezTo>
                  <a:cubicBezTo>
                    <a:pt x="2350" y="4650"/>
                    <a:pt x="2439" y="4552"/>
                    <a:pt x="2516" y="4254"/>
                  </a:cubicBezTo>
                  <a:cubicBezTo>
                    <a:pt x="2241" y="3659"/>
                    <a:pt x="2058" y="2996"/>
                    <a:pt x="1647" y="2516"/>
                  </a:cubicBezTo>
                  <a:cubicBezTo>
                    <a:pt x="1167" y="1967"/>
                    <a:pt x="984" y="1327"/>
                    <a:pt x="778" y="664"/>
                  </a:cubicBezTo>
                  <a:cubicBezTo>
                    <a:pt x="755" y="412"/>
                    <a:pt x="641" y="184"/>
                    <a:pt x="503" y="1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69" name="Google Shape;1383;p35">
              <a:extLst>
                <a:ext uri="{FF2B5EF4-FFF2-40B4-BE49-F238E27FC236}">
                  <a16:creationId xmlns:a16="http://schemas.microsoft.com/office/drawing/2014/main" id="{96AEA5FE-2C88-885D-F733-E86D6CF9BFAF}"/>
                </a:ext>
              </a:extLst>
            </p:cNvPr>
            <p:cNvSpPr/>
            <p:nvPr/>
          </p:nvSpPr>
          <p:spPr>
            <a:xfrm>
              <a:off x="3023375" y="4774275"/>
              <a:ext cx="42325" cy="57550"/>
            </a:xfrm>
            <a:custGeom>
              <a:avLst/>
              <a:gdLst/>
              <a:ahLst/>
              <a:cxnLst/>
              <a:rect l="l" t="t" r="r" b="b"/>
              <a:pathLst>
                <a:path w="1693" h="2302" extrusionOk="0">
                  <a:moveTo>
                    <a:pt x="663" y="1"/>
                  </a:moveTo>
                  <a:lnTo>
                    <a:pt x="663" y="24"/>
                  </a:lnTo>
                  <a:cubicBezTo>
                    <a:pt x="0" y="207"/>
                    <a:pt x="320" y="641"/>
                    <a:pt x="434" y="1007"/>
                  </a:cubicBezTo>
                  <a:cubicBezTo>
                    <a:pt x="434" y="1350"/>
                    <a:pt x="457" y="1670"/>
                    <a:pt x="457" y="1990"/>
                  </a:cubicBezTo>
                  <a:lnTo>
                    <a:pt x="686" y="1990"/>
                  </a:lnTo>
                  <a:cubicBezTo>
                    <a:pt x="958" y="2045"/>
                    <a:pt x="1173" y="2301"/>
                    <a:pt x="1456" y="2301"/>
                  </a:cubicBezTo>
                  <a:cubicBezTo>
                    <a:pt x="1530" y="2301"/>
                    <a:pt x="1608" y="2284"/>
                    <a:pt x="1692" y="2242"/>
                  </a:cubicBezTo>
                  <a:cubicBezTo>
                    <a:pt x="1349" y="1487"/>
                    <a:pt x="1006" y="755"/>
                    <a:pt x="663" y="1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70" name="Google Shape;1384;p35">
              <a:extLst>
                <a:ext uri="{FF2B5EF4-FFF2-40B4-BE49-F238E27FC236}">
                  <a16:creationId xmlns:a16="http://schemas.microsoft.com/office/drawing/2014/main" id="{770543AB-2E42-0AAA-CD24-F5A99CFA6179}"/>
                </a:ext>
              </a:extLst>
            </p:cNvPr>
            <p:cNvSpPr/>
            <p:nvPr/>
          </p:nvSpPr>
          <p:spPr>
            <a:xfrm>
              <a:off x="3025075" y="4742275"/>
              <a:ext cx="17175" cy="57200"/>
            </a:xfrm>
            <a:custGeom>
              <a:avLst/>
              <a:gdLst/>
              <a:ahLst/>
              <a:cxnLst/>
              <a:rect l="l" t="t" r="r" b="b"/>
              <a:pathLst>
                <a:path w="687" h="2288" extrusionOk="0">
                  <a:moveTo>
                    <a:pt x="161" y="0"/>
                  </a:moveTo>
                  <a:cubicBezTo>
                    <a:pt x="92" y="0"/>
                    <a:pt x="1" y="92"/>
                    <a:pt x="1" y="138"/>
                  </a:cubicBezTo>
                  <a:cubicBezTo>
                    <a:pt x="46" y="709"/>
                    <a:pt x="92" y="1281"/>
                    <a:pt x="115" y="1853"/>
                  </a:cubicBezTo>
                  <a:cubicBezTo>
                    <a:pt x="138" y="2035"/>
                    <a:pt x="229" y="2173"/>
                    <a:pt x="366" y="2287"/>
                  </a:cubicBezTo>
                  <a:cubicBezTo>
                    <a:pt x="389" y="1944"/>
                    <a:pt x="229" y="1555"/>
                    <a:pt x="595" y="1281"/>
                  </a:cubicBezTo>
                  <a:cubicBezTo>
                    <a:pt x="687" y="846"/>
                    <a:pt x="435" y="481"/>
                    <a:pt x="344" y="92"/>
                  </a:cubicBezTo>
                  <a:cubicBezTo>
                    <a:pt x="298" y="23"/>
                    <a:pt x="229" y="0"/>
                    <a:pt x="161" y="0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71" name="Google Shape;1385;p35">
              <a:extLst>
                <a:ext uri="{FF2B5EF4-FFF2-40B4-BE49-F238E27FC236}">
                  <a16:creationId xmlns:a16="http://schemas.microsoft.com/office/drawing/2014/main" id="{90435181-E241-780F-3C21-4E84F685E8CB}"/>
                </a:ext>
              </a:extLst>
            </p:cNvPr>
            <p:cNvSpPr/>
            <p:nvPr/>
          </p:nvSpPr>
          <p:spPr>
            <a:xfrm>
              <a:off x="3038800" y="4728550"/>
              <a:ext cx="8025" cy="20600"/>
            </a:xfrm>
            <a:custGeom>
              <a:avLst/>
              <a:gdLst/>
              <a:ahLst/>
              <a:cxnLst/>
              <a:rect l="l" t="t" r="r" b="b"/>
              <a:pathLst>
                <a:path w="321" h="824" extrusionOk="0">
                  <a:moveTo>
                    <a:pt x="92" y="1"/>
                  </a:moveTo>
                  <a:lnTo>
                    <a:pt x="92" y="1"/>
                  </a:lnTo>
                  <a:cubicBezTo>
                    <a:pt x="69" y="298"/>
                    <a:pt x="0" y="595"/>
                    <a:pt x="298" y="824"/>
                  </a:cubicBezTo>
                  <a:cubicBezTo>
                    <a:pt x="321" y="549"/>
                    <a:pt x="252" y="252"/>
                    <a:pt x="92" y="1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72" name="Google Shape;1386;p35">
              <a:extLst>
                <a:ext uri="{FF2B5EF4-FFF2-40B4-BE49-F238E27FC236}">
                  <a16:creationId xmlns:a16="http://schemas.microsoft.com/office/drawing/2014/main" id="{B6A6E7B5-2116-55C9-26E4-8DB0847BDD82}"/>
                </a:ext>
              </a:extLst>
            </p:cNvPr>
            <p:cNvSpPr/>
            <p:nvPr/>
          </p:nvSpPr>
          <p:spPr>
            <a:xfrm>
              <a:off x="3059375" y="4865025"/>
              <a:ext cx="66350" cy="74500"/>
            </a:xfrm>
            <a:custGeom>
              <a:avLst/>
              <a:gdLst/>
              <a:ahLst/>
              <a:cxnLst/>
              <a:rect l="l" t="t" r="r" b="b"/>
              <a:pathLst>
                <a:path w="2654" h="2980" extrusionOk="0">
                  <a:moveTo>
                    <a:pt x="799" y="1"/>
                  </a:moveTo>
                  <a:cubicBezTo>
                    <a:pt x="687" y="1"/>
                    <a:pt x="579" y="45"/>
                    <a:pt x="504" y="121"/>
                  </a:cubicBezTo>
                  <a:lnTo>
                    <a:pt x="1" y="624"/>
                  </a:lnTo>
                  <a:cubicBezTo>
                    <a:pt x="527" y="1333"/>
                    <a:pt x="938" y="2088"/>
                    <a:pt x="1235" y="2911"/>
                  </a:cubicBezTo>
                  <a:cubicBezTo>
                    <a:pt x="1270" y="2956"/>
                    <a:pt x="1321" y="2979"/>
                    <a:pt x="1373" y="2979"/>
                  </a:cubicBezTo>
                  <a:cubicBezTo>
                    <a:pt x="1424" y="2979"/>
                    <a:pt x="1476" y="2956"/>
                    <a:pt x="1510" y="2911"/>
                  </a:cubicBezTo>
                  <a:cubicBezTo>
                    <a:pt x="1578" y="2659"/>
                    <a:pt x="1876" y="2408"/>
                    <a:pt x="1510" y="2156"/>
                  </a:cubicBezTo>
                  <a:cubicBezTo>
                    <a:pt x="1350" y="2042"/>
                    <a:pt x="1464" y="1950"/>
                    <a:pt x="1578" y="1882"/>
                  </a:cubicBezTo>
                  <a:cubicBezTo>
                    <a:pt x="1673" y="1797"/>
                    <a:pt x="1767" y="1766"/>
                    <a:pt x="1861" y="1766"/>
                  </a:cubicBezTo>
                  <a:cubicBezTo>
                    <a:pt x="1996" y="1766"/>
                    <a:pt x="2130" y="1828"/>
                    <a:pt x="2264" y="1882"/>
                  </a:cubicBezTo>
                  <a:cubicBezTo>
                    <a:pt x="2653" y="578"/>
                    <a:pt x="1624" y="395"/>
                    <a:pt x="870" y="7"/>
                  </a:cubicBezTo>
                  <a:cubicBezTo>
                    <a:pt x="846" y="3"/>
                    <a:pt x="822" y="1"/>
                    <a:pt x="799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73" name="Google Shape;1387;p35">
              <a:extLst>
                <a:ext uri="{FF2B5EF4-FFF2-40B4-BE49-F238E27FC236}">
                  <a16:creationId xmlns:a16="http://schemas.microsoft.com/office/drawing/2014/main" id="{7E9F32BC-EAD4-B733-60FD-295AF6E4DE73}"/>
                </a:ext>
              </a:extLst>
            </p:cNvPr>
            <p:cNvSpPr/>
            <p:nvPr/>
          </p:nvSpPr>
          <p:spPr>
            <a:xfrm>
              <a:off x="3090250" y="4937200"/>
              <a:ext cx="19450" cy="25750"/>
            </a:xfrm>
            <a:custGeom>
              <a:avLst/>
              <a:gdLst/>
              <a:ahLst/>
              <a:cxnLst/>
              <a:rect l="l" t="t" r="r" b="b"/>
              <a:pathLst>
                <a:path w="778" h="1030" extrusionOk="0">
                  <a:moveTo>
                    <a:pt x="0" y="1"/>
                  </a:moveTo>
                  <a:lnTo>
                    <a:pt x="755" y="1030"/>
                  </a:lnTo>
                  <a:cubicBezTo>
                    <a:pt x="778" y="573"/>
                    <a:pt x="709" y="207"/>
                    <a:pt x="252" y="1"/>
                  </a:cubicBezTo>
                  <a:close/>
                </a:path>
              </a:pathLst>
            </a:custGeom>
            <a:solidFill>
              <a:srgbClr val="CB5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74" name="Google Shape;1388;p35">
              <a:extLst>
                <a:ext uri="{FF2B5EF4-FFF2-40B4-BE49-F238E27FC236}">
                  <a16:creationId xmlns:a16="http://schemas.microsoft.com/office/drawing/2014/main" id="{ECA3D5AB-9060-5B60-7794-E24A4F684BEC}"/>
                </a:ext>
              </a:extLst>
            </p:cNvPr>
            <p:cNvSpPr/>
            <p:nvPr/>
          </p:nvSpPr>
          <p:spPr>
            <a:xfrm>
              <a:off x="3829975" y="5332225"/>
              <a:ext cx="37200" cy="6900"/>
            </a:xfrm>
            <a:custGeom>
              <a:avLst/>
              <a:gdLst/>
              <a:ahLst/>
              <a:cxnLst/>
              <a:rect l="l" t="t" r="r" b="b"/>
              <a:pathLst>
                <a:path w="1488" h="276" extrusionOk="0">
                  <a:moveTo>
                    <a:pt x="1" y="1"/>
                  </a:moveTo>
                  <a:cubicBezTo>
                    <a:pt x="218" y="184"/>
                    <a:pt x="481" y="275"/>
                    <a:pt x="744" y="275"/>
                  </a:cubicBezTo>
                  <a:cubicBezTo>
                    <a:pt x="1007" y="275"/>
                    <a:pt x="1270" y="184"/>
                    <a:pt x="1487" y="1"/>
                  </a:cubicBezTo>
                  <a:close/>
                </a:path>
              </a:pathLst>
            </a:custGeom>
            <a:solidFill>
              <a:srgbClr val="BE43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75" name="Google Shape;1389;p35">
              <a:extLst>
                <a:ext uri="{FF2B5EF4-FFF2-40B4-BE49-F238E27FC236}">
                  <a16:creationId xmlns:a16="http://schemas.microsoft.com/office/drawing/2014/main" id="{27FC9EB2-6A65-9CB9-DAFB-E205D4EDCBB6}"/>
                </a:ext>
              </a:extLst>
            </p:cNvPr>
            <p:cNvSpPr/>
            <p:nvPr/>
          </p:nvSpPr>
          <p:spPr>
            <a:xfrm>
              <a:off x="3816275" y="5332225"/>
              <a:ext cx="7450" cy="5175"/>
            </a:xfrm>
            <a:custGeom>
              <a:avLst/>
              <a:gdLst/>
              <a:ahLst/>
              <a:cxnLst/>
              <a:rect l="l" t="t" r="r" b="b"/>
              <a:pathLst>
                <a:path w="298" h="207" extrusionOk="0">
                  <a:moveTo>
                    <a:pt x="0" y="207"/>
                  </a:moveTo>
                  <a:lnTo>
                    <a:pt x="297" y="1"/>
                  </a:lnTo>
                  <a:close/>
                </a:path>
              </a:pathLst>
            </a:custGeom>
            <a:solidFill>
              <a:srgbClr val="BE43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76" name="Google Shape;1390;p35">
              <a:extLst>
                <a:ext uri="{FF2B5EF4-FFF2-40B4-BE49-F238E27FC236}">
                  <a16:creationId xmlns:a16="http://schemas.microsoft.com/office/drawing/2014/main" id="{EC33BDC8-F90A-E0E8-CD7E-2563129E2E70}"/>
                </a:ext>
              </a:extLst>
            </p:cNvPr>
            <p:cNvSpPr/>
            <p:nvPr/>
          </p:nvSpPr>
          <p:spPr>
            <a:xfrm>
              <a:off x="3297200" y="5169300"/>
              <a:ext cx="83475" cy="53775"/>
            </a:xfrm>
            <a:custGeom>
              <a:avLst/>
              <a:gdLst/>
              <a:ahLst/>
              <a:cxnLst/>
              <a:rect l="l" t="t" r="r" b="b"/>
              <a:pathLst>
                <a:path w="3339" h="2151" extrusionOk="0">
                  <a:moveTo>
                    <a:pt x="1738" y="1"/>
                  </a:moveTo>
                  <a:cubicBezTo>
                    <a:pt x="1647" y="69"/>
                    <a:pt x="1486" y="92"/>
                    <a:pt x="1486" y="252"/>
                  </a:cubicBezTo>
                  <a:cubicBezTo>
                    <a:pt x="1578" y="481"/>
                    <a:pt x="1829" y="710"/>
                    <a:pt x="1692" y="938"/>
                  </a:cubicBezTo>
                  <a:cubicBezTo>
                    <a:pt x="1640" y="1044"/>
                    <a:pt x="1577" y="1080"/>
                    <a:pt x="1509" y="1080"/>
                  </a:cubicBezTo>
                  <a:cubicBezTo>
                    <a:pt x="1371" y="1080"/>
                    <a:pt x="1213" y="931"/>
                    <a:pt x="1075" y="915"/>
                  </a:cubicBezTo>
                  <a:lnTo>
                    <a:pt x="0" y="755"/>
                  </a:lnTo>
                  <a:lnTo>
                    <a:pt x="0" y="755"/>
                  </a:lnTo>
                  <a:cubicBezTo>
                    <a:pt x="160" y="1075"/>
                    <a:pt x="503" y="1258"/>
                    <a:pt x="869" y="1258"/>
                  </a:cubicBezTo>
                  <a:cubicBezTo>
                    <a:pt x="1281" y="1281"/>
                    <a:pt x="1464" y="1579"/>
                    <a:pt x="1532" y="1967"/>
                  </a:cubicBezTo>
                  <a:lnTo>
                    <a:pt x="1761" y="1990"/>
                  </a:lnTo>
                  <a:cubicBezTo>
                    <a:pt x="1955" y="2100"/>
                    <a:pt x="2176" y="2151"/>
                    <a:pt x="2401" y="2151"/>
                  </a:cubicBezTo>
                  <a:cubicBezTo>
                    <a:pt x="2600" y="2151"/>
                    <a:pt x="2803" y="2111"/>
                    <a:pt x="2996" y="2036"/>
                  </a:cubicBezTo>
                  <a:cubicBezTo>
                    <a:pt x="3339" y="1601"/>
                    <a:pt x="2904" y="1304"/>
                    <a:pt x="2813" y="961"/>
                  </a:cubicBezTo>
                  <a:cubicBezTo>
                    <a:pt x="2515" y="572"/>
                    <a:pt x="2241" y="161"/>
                    <a:pt x="1738" y="1"/>
                  </a:cubicBez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77" name="Google Shape;1391;p35">
              <a:extLst>
                <a:ext uri="{FF2B5EF4-FFF2-40B4-BE49-F238E27FC236}">
                  <a16:creationId xmlns:a16="http://schemas.microsoft.com/office/drawing/2014/main" id="{36991DBE-CC88-D417-8933-83A4A9C8F099}"/>
                </a:ext>
              </a:extLst>
            </p:cNvPr>
            <p:cNvSpPr/>
            <p:nvPr/>
          </p:nvSpPr>
          <p:spPr>
            <a:xfrm>
              <a:off x="3234875" y="5143575"/>
              <a:ext cx="25175" cy="18900"/>
            </a:xfrm>
            <a:custGeom>
              <a:avLst/>
              <a:gdLst/>
              <a:ahLst/>
              <a:cxnLst/>
              <a:rect l="l" t="t" r="r" b="b"/>
              <a:pathLst>
                <a:path w="1007" h="756" extrusionOk="0">
                  <a:moveTo>
                    <a:pt x="1" y="1"/>
                  </a:moveTo>
                  <a:lnTo>
                    <a:pt x="229" y="504"/>
                  </a:lnTo>
                  <a:lnTo>
                    <a:pt x="504" y="755"/>
                  </a:lnTo>
                  <a:lnTo>
                    <a:pt x="732" y="755"/>
                  </a:lnTo>
                  <a:lnTo>
                    <a:pt x="1007" y="732"/>
                  </a:lnTo>
                  <a:cubicBezTo>
                    <a:pt x="755" y="389"/>
                    <a:pt x="504" y="1"/>
                    <a:pt x="1" y="1"/>
                  </a:cubicBezTo>
                  <a:close/>
                </a:path>
              </a:pathLst>
            </a:custGeom>
            <a:solidFill>
              <a:srgbClr val="AA3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78" name="Google Shape;1392;p35">
              <a:extLst>
                <a:ext uri="{FF2B5EF4-FFF2-40B4-BE49-F238E27FC236}">
                  <a16:creationId xmlns:a16="http://schemas.microsoft.com/office/drawing/2014/main" id="{E53993AD-DA6C-7B7B-2E82-121C688FD541}"/>
                </a:ext>
              </a:extLst>
            </p:cNvPr>
            <p:cNvSpPr/>
            <p:nvPr/>
          </p:nvSpPr>
          <p:spPr>
            <a:xfrm>
              <a:off x="3284625" y="5181250"/>
              <a:ext cx="12600" cy="6950"/>
            </a:xfrm>
            <a:custGeom>
              <a:avLst/>
              <a:gdLst/>
              <a:ahLst/>
              <a:cxnLst/>
              <a:rect l="l" t="t" r="r" b="b"/>
              <a:pathLst>
                <a:path w="504" h="278" extrusionOk="0">
                  <a:moveTo>
                    <a:pt x="52" y="0"/>
                  </a:moveTo>
                  <a:cubicBezTo>
                    <a:pt x="35" y="0"/>
                    <a:pt x="18" y="1"/>
                    <a:pt x="0" y="3"/>
                  </a:cubicBezTo>
                  <a:cubicBezTo>
                    <a:pt x="92" y="186"/>
                    <a:pt x="297" y="277"/>
                    <a:pt x="503" y="277"/>
                  </a:cubicBezTo>
                  <a:cubicBezTo>
                    <a:pt x="399" y="110"/>
                    <a:pt x="237" y="0"/>
                    <a:pt x="52" y="0"/>
                  </a:cubicBez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79" name="Google Shape;1393;p35">
              <a:extLst>
                <a:ext uri="{FF2B5EF4-FFF2-40B4-BE49-F238E27FC236}">
                  <a16:creationId xmlns:a16="http://schemas.microsoft.com/office/drawing/2014/main" id="{A3633A95-C3D5-F5DE-F110-6E056C2790A1}"/>
                </a:ext>
              </a:extLst>
            </p:cNvPr>
            <p:cNvSpPr/>
            <p:nvPr/>
          </p:nvSpPr>
          <p:spPr>
            <a:xfrm>
              <a:off x="4197575" y="5168725"/>
              <a:ext cx="20600" cy="12600"/>
            </a:xfrm>
            <a:custGeom>
              <a:avLst/>
              <a:gdLst/>
              <a:ahLst/>
              <a:cxnLst/>
              <a:rect l="l" t="t" r="r" b="b"/>
              <a:pathLst>
                <a:path w="824" h="504" extrusionOk="0">
                  <a:moveTo>
                    <a:pt x="366" y="1"/>
                  </a:moveTo>
                  <a:cubicBezTo>
                    <a:pt x="0" y="24"/>
                    <a:pt x="0" y="47"/>
                    <a:pt x="69" y="504"/>
                  </a:cubicBezTo>
                  <a:cubicBezTo>
                    <a:pt x="343" y="367"/>
                    <a:pt x="640" y="298"/>
                    <a:pt x="823" y="1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80" name="Google Shape;1394;p35">
              <a:extLst>
                <a:ext uri="{FF2B5EF4-FFF2-40B4-BE49-F238E27FC236}">
                  <a16:creationId xmlns:a16="http://schemas.microsoft.com/office/drawing/2014/main" id="{61510E18-D801-BBD3-7E30-CFECD4888C6B}"/>
                </a:ext>
              </a:extLst>
            </p:cNvPr>
            <p:cNvSpPr/>
            <p:nvPr/>
          </p:nvSpPr>
          <p:spPr>
            <a:xfrm>
              <a:off x="4187275" y="5181250"/>
              <a:ext cx="12025" cy="6450"/>
            </a:xfrm>
            <a:custGeom>
              <a:avLst/>
              <a:gdLst/>
              <a:ahLst/>
              <a:cxnLst/>
              <a:rect l="l" t="t" r="r" b="b"/>
              <a:pathLst>
                <a:path w="481" h="258" extrusionOk="0">
                  <a:moveTo>
                    <a:pt x="428" y="0"/>
                  </a:moveTo>
                  <a:cubicBezTo>
                    <a:pt x="244" y="0"/>
                    <a:pt x="84" y="108"/>
                    <a:pt x="0" y="254"/>
                  </a:cubicBezTo>
                  <a:cubicBezTo>
                    <a:pt x="19" y="257"/>
                    <a:pt x="38" y="258"/>
                    <a:pt x="56" y="258"/>
                  </a:cubicBezTo>
                  <a:cubicBezTo>
                    <a:pt x="224" y="258"/>
                    <a:pt x="398" y="167"/>
                    <a:pt x="481" y="3"/>
                  </a:cubicBezTo>
                  <a:cubicBezTo>
                    <a:pt x="463" y="1"/>
                    <a:pt x="446" y="0"/>
                    <a:pt x="428" y="0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81" name="Google Shape;1395;p35">
              <a:extLst>
                <a:ext uri="{FF2B5EF4-FFF2-40B4-BE49-F238E27FC236}">
                  <a16:creationId xmlns:a16="http://schemas.microsoft.com/office/drawing/2014/main" id="{7A1DFEC8-538B-03B0-5B1C-5E26EE580687}"/>
                </a:ext>
              </a:extLst>
            </p:cNvPr>
            <p:cNvSpPr/>
            <p:nvPr/>
          </p:nvSpPr>
          <p:spPr>
            <a:xfrm>
              <a:off x="3467550" y="5257100"/>
              <a:ext cx="180100" cy="68300"/>
            </a:xfrm>
            <a:custGeom>
              <a:avLst/>
              <a:gdLst/>
              <a:ahLst/>
              <a:cxnLst/>
              <a:rect l="l" t="t" r="r" b="b"/>
              <a:pathLst>
                <a:path w="7204" h="2732" extrusionOk="0">
                  <a:moveTo>
                    <a:pt x="1105" y="1"/>
                  </a:moveTo>
                  <a:cubicBezTo>
                    <a:pt x="981" y="1"/>
                    <a:pt x="857" y="11"/>
                    <a:pt x="732" y="33"/>
                  </a:cubicBezTo>
                  <a:cubicBezTo>
                    <a:pt x="0" y="285"/>
                    <a:pt x="46" y="719"/>
                    <a:pt x="458" y="1222"/>
                  </a:cubicBezTo>
                  <a:cubicBezTo>
                    <a:pt x="938" y="1291"/>
                    <a:pt x="1304" y="1565"/>
                    <a:pt x="1693" y="1748"/>
                  </a:cubicBezTo>
                  <a:cubicBezTo>
                    <a:pt x="2058" y="1977"/>
                    <a:pt x="2493" y="1817"/>
                    <a:pt x="2836" y="2022"/>
                  </a:cubicBezTo>
                  <a:cubicBezTo>
                    <a:pt x="3225" y="2114"/>
                    <a:pt x="3636" y="2000"/>
                    <a:pt x="3956" y="2251"/>
                  </a:cubicBezTo>
                  <a:cubicBezTo>
                    <a:pt x="4005" y="2256"/>
                    <a:pt x="4055" y="2258"/>
                    <a:pt x="4105" y="2258"/>
                  </a:cubicBezTo>
                  <a:cubicBezTo>
                    <a:pt x="4261" y="2258"/>
                    <a:pt x="4421" y="2239"/>
                    <a:pt x="4575" y="2239"/>
                  </a:cubicBezTo>
                  <a:cubicBezTo>
                    <a:pt x="4809" y="2239"/>
                    <a:pt x="5031" y="2283"/>
                    <a:pt x="5214" y="2503"/>
                  </a:cubicBezTo>
                  <a:lnTo>
                    <a:pt x="5969" y="2503"/>
                  </a:lnTo>
                  <a:cubicBezTo>
                    <a:pt x="6055" y="2503"/>
                    <a:pt x="6144" y="2496"/>
                    <a:pt x="6231" y="2496"/>
                  </a:cubicBezTo>
                  <a:cubicBezTo>
                    <a:pt x="6419" y="2496"/>
                    <a:pt x="6598" y="2528"/>
                    <a:pt x="6723" y="2731"/>
                  </a:cubicBezTo>
                  <a:cubicBezTo>
                    <a:pt x="7066" y="2457"/>
                    <a:pt x="7203" y="2160"/>
                    <a:pt x="6975" y="1771"/>
                  </a:cubicBezTo>
                  <a:cubicBezTo>
                    <a:pt x="6883" y="1657"/>
                    <a:pt x="6769" y="1542"/>
                    <a:pt x="6609" y="1497"/>
                  </a:cubicBezTo>
                  <a:cubicBezTo>
                    <a:pt x="6472" y="1405"/>
                    <a:pt x="6357" y="1314"/>
                    <a:pt x="6220" y="1245"/>
                  </a:cubicBezTo>
                  <a:lnTo>
                    <a:pt x="6083" y="1176"/>
                  </a:lnTo>
                  <a:lnTo>
                    <a:pt x="5786" y="993"/>
                  </a:lnTo>
                  <a:cubicBezTo>
                    <a:pt x="5075" y="821"/>
                    <a:pt x="4384" y="486"/>
                    <a:pt x="3638" y="486"/>
                  </a:cubicBezTo>
                  <a:cubicBezTo>
                    <a:pt x="3592" y="486"/>
                    <a:pt x="3545" y="488"/>
                    <a:pt x="3499" y="490"/>
                  </a:cubicBezTo>
                  <a:cubicBezTo>
                    <a:pt x="2927" y="468"/>
                    <a:pt x="2424" y="239"/>
                    <a:pt x="1875" y="125"/>
                  </a:cubicBezTo>
                  <a:cubicBezTo>
                    <a:pt x="1627" y="47"/>
                    <a:pt x="1368" y="1"/>
                    <a:pt x="1105" y="1"/>
                  </a:cubicBezTo>
                  <a:close/>
                </a:path>
              </a:pathLst>
            </a:custGeom>
            <a:solidFill>
              <a:srgbClr val="D46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82" name="Google Shape;1396;p35">
              <a:extLst>
                <a:ext uri="{FF2B5EF4-FFF2-40B4-BE49-F238E27FC236}">
                  <a16:creationId xmlns:a16="http://schemas.microsoft.com/office/drawing/2014/main" id="{7CBBB2A0-B8F2-03A3-D845-D9F8B40A8562}"/>
                </a:ext>
              </a:extLst>
            </p:cNvPr>
            <p:cNvSpPr/>
            <p:nvPr/>
          </p:nvSpPr>
          <p:spPr>
            <a:xfrm>
              <a:off x="3401225" y="5234625"/>
              <a:ext cx="89775" cy="53050"/>
            </a:xfrm>
            <a:custGeom>
              <a:avLst/>
              <a:gdLst/>
              <a:ahLst/>
              <a:cxnLst/>
              <a:rect l="l" t="t" r="r" b="b"/>
              <a:pathLst>
                <a:path w="3591" h="2122" extrusionOk="0">
                  <a:moveTo>
                    <a:pt x="687" y="0"/>
                  </a:moveTo>
                  <a:cubicBezTo>
                    <a:pt x="635" y="0"/>
                    <a:pt x="584" y="6"/>
                    <a:pt x="527" y="17"/>
                  </a:cubicBezTo>
                  <a:cubicBezTo>
                    <a:pt x="1" y="360"/>
                    <a:pt x="275" y="635"/>
                    <a:pt x="618" y="886"/>
                  </a:cubicBezTo>
                  <a:lnTo>
                    <a:pt x="870" y="1138"/>
                  </a:lnTo>
                  <a:cubicBezTo>
                    <a:pt x="1007" y="1298"/>
                    <a:pt x="1236" y="1229"/>
                    <a:pt x="1373" y="1389"/>
                  </a:cubicBezTo>
                  <a:cubicBezTo>
                    <a:pt x="1441" y="1481"/>
                    <a:pt x="1533" y="1549"/>
                    <a:pt x="1602" y="1641"/>
                  </a:cubicBezTo>
                  <a:cubicBezTo>
                    <a:pt x="1703" y="1618"/>
                    <a:pt x="1799" y="1608"/>
                    <a:pt x="1892" y="1608"/>
                  </a:cubicBezTo>
                  <a:cubicBezTo>
                    <a:pt x="2362" y="1608"/>
                    <a:pt x="2728" y="1873"/>
                    <a:pt x="3111" y="2121"/>
                  </a:cubicBezTo>
                  <a:cubicBezTo>
                    <a:pt x="3111" y="1755"/>
                    <a:pt x="2745" y="1321"/>
                    <a:pt x="3362" y="1115"/>
                  </a:cubicBezTo>
                  <a:cubicBezTo>
                    <a:pt x="3591" y="863"/>
                    <a:pt x="2996" y="841"/>
                    <a:pt x="3202" y="589"/>
                  </a:cubicBezTo>
                  <a:cubicBezTo>
                    <a:pt x="2905" y="315"/>
                    <a:pt x="2493" y="292"/>
                    <a:pt x="2105" y="177"/>
                  </a:cubicBezTo>
                  <a:cubicBezTo>
                    <a:pt x="2036" y="219"/>
                    <a:pt x="1967" y="233"/>
                    <a:pt x="1899" y="233"/>
                  </a:cubicBezTo>
                  <a:cubicBezTo>
                    <a:pt x="1739" y="233"/>
                    <a:pt x="1579" y="155"/>
                    <a:pt x="1419" y="155"/>
                  </a:cubicBezTo>
                  <a:cubicBezTo>
                    <a:pt x="1236" y="109"/>
                    <a:pt x="1030" y="86"/>
                    <a:pt x="847" y="17"/>
                  </a:cubicBezTo>
                  <a:cubicBezTo>
                    <a:pt x="790" y="6"/>
                    <a:pt x="738" y="0"/>
                    <a:pt x="687" y="0"/>
                  </a:cubicBezTo>
                  <a:close/>
                </a:path>
              </a:pathLst>
            </a:custGeom>
            <a:solidFill>
              <a:srgbClr val="C3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83" name="Google Shape;1397;p35">
              <a:extLst>
                <a:ext uri="{FF2B5EF4-FFF2-40B4-BE49-F238E27FC236}">
                  <a16:creationId xmlns:a16="http://schemas.microsoft.com/office/drawing/2014/main" id="{4CA5162C-6CF8-AE00-AE4D-F211AD08365E}"/>
                </a:ext>
              </a:extLst>
            </p:cNvPr>
            <p:cNvSpPr/>
            <p:nvPr/>
          </p:nvSpPr>
          <p:spPr>
            <a:xfrm>
              <a:off x="3509850" y="5300425"/>
              <a:ext cx="32050" cy="9425"/>
            </a:xfrm>
            <a:custGeom>
              <a:avLst/>
              <a:gdLst/>
              <a:ahLst/>
              <a:cxnLst/>
              <a:rect l="l" t="t" r="r" b="b"/>
              <a:pathLst>
                <a:path w="1282" h="377" extrusionOk="0">
                  <a:moveTo>
                    <a:pt x="643" y="1"/>
                  </a:moveTo>
                  <a:cubicBezTo>
                    <a:pt x="480" y="1"/>
                    <a:pt x="312" y="22"/>
                    <a:pt x="148" y="22"/>
                  </a:cubicBezTo>
                  <a:cubicBezTo>
                    <a:pt x="98" y="22"/>
                    <a:pt x="49" y="20"/>
                    <a:pt x="1" y="15"/>
                  </a:cubicBezTo>
                  <a:lnTo>
                    <a:pt x="1" y="15"/>
                  </a:lnTo>
                  <a:cubicBezTo>
                    <a:pt x="183" y="289"/>
                    <a:pt x="481" y="244"/>
                    <a:pt x="755" y="267"/>
                  </a:cubicBezTo>
                  <a:cubicBezTo>
                    <a:pt x="839" y="334"/>
                    <a:pt x="947" y="376"/>
                    <a:pt x="1053" y="376"/>
                  </a:cubicBezTo>
                  <a:cubicBezTo>
                    <a:pt x="1092" y="376"/>
                    <a:pt x="1130" y="370"/>
                    <a:pt x="1167" y="358"/>
                  </a:cubicBezTo>
                  <a:cubicBezTo>
                    <a:pt x="1212" y="312"/>
                    <a:pt x="1235" y="289"/>
                    <a:pt x="1281" y="244"/>
                  </a:cubicBezTo>
                  <a:cubicBezTo>
                    <a:pt x="1092" y="43"/>
                    <a:pt x="872" y="1"/>
                    <a:pt x="643" y="1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84" name="Google Shape;1398;p35">
              <a:extLst>
                <a:ext uri="{FF2B5EF4-FFF2-40B4-BE49-F238E27FC236}">
                  <a16:creationId xmlns:a16="http://schemas.microsoft.com/office/drawing/2014/main" id="{D21E2183-6EA4-558D-5261-42F7ECB7BA14}"/>
                </a:ext>
              </a:extLst>
            </p:cNvPr>
            <p:cNvSpPr/>
            <p:nvPr/>
          </p:nvSpPr>
          <p:spPr>
            <a:xfrm>
              <a:off x="3539000" y="5303950"/>
              <a:ext cx="27475" cy="9450"/>
            </a:xfrm>
            <a:custGeom>
              <a:avLst/>
              <a:gdLst/>
              <a:ahLst/>
              <a:cxnLst/>
              <a:rect l="l" t="t" r="r" b="b"/>
              <a:pathLst>
                <a:path w="1099" h="378" extrusionOk="0">
                  <a:moveTo>
                    <a:pt x="482" y="0"/>
                  </a:moveTo>
                  <a:cubicBezTo>
                    <a:pt x="357" y="0"/>
                    <a:pt x="231" y="33"/>
                    <a:pt x="115" y="103"/>
                  </a:cubicBezTo>
                  <a:lnTo>
                    <a:pt x="92" y="126"/>
                  </a:lnTo>
                  <a:cubicBezTo>
                    <a:pt x="69" y="126"/>
                    <a:pt x="46" y="148"/>
                    <a:pt x="24" y="194"/>
                  </a:cubicBezTo>
                  <a:cubicBezTo>
                    <a:pt x="1" y="240"/>
                    <a:pt x="24" y="309"/>
                    <a:pt x="115" y="331"/>
                  </a:cubicBezTo>
                  <a:lnTo>
                    <a:pt x="847" y="377"/>
                  </a:lnTo>
                  <a:lnTo>
                    <a:pt x="1098" y="354"/>
                  </a:lnTo>
                  <a:cubicBezTo>
                    <a:pt x="962" y="127"/>
                    <a:pt x="725" y="0"/>
                    <a:pt x="482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85" name="Google Shape;1399;p35">
              <a:extLst>
                <a:ext uri="{FF2B5EF4-FFF2-40B4-BE49-F238E27FC236}">
                  <a16:creationId xmlns:a16="http://schemas.microsoft.com/office/drawing/2014/main" id="{E0336B33-7FFE-3A8B-7978-9A9FBDEE2110}"/>
                </a:ext>
              </a:extLst>
            </p:cNvPr>
            <p:cNvSpPr/>
            <p:nvPr/>
          </p:nvSpPr>
          <p:spPr>
            <a:xfrm>
              <a:off x="3528725" y="5307075"/>
              <a:ext cx="13175" cy="5825"/>
            </a:xfrm>
            <a:custGeom>
              <a:avLst/>
              <a:gdLst/>
              <a:ahLst/>
              <a:cxnLst/>
              <a:rect l="l" t="t" r="r" b="b"/>
              <a:pathLst>
                <a:path w="527" h="233" extrusionOk="0">
                  <a:moveTo>
                    <a:pt x="0" y="1"/>
                  </a:moveTo>
                  <a:cubicBezTo>
                    <a:pt x="103" y="144"/>
                    <a:pt x="279" y="233"/>
                    <a:pt x="463" y="233"/>
                  </a:cubicBezTo>
                  <a:cubicBezTo>
                    <a:pt x="484" y="233"/>
                    <a:pt x="505" y="232"/>
                    <a:pt x="526" y="229"/>
                  </a:cubicBezTo>
                  <a:lnTo>
                    <a:pt x="503" y="1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86" name="Google Shape;1400;p35">
              <a:extLst>
                <a:ext uri="{FF2B5EF4-FFF2-40B4-BE49-F238E27FC236}">
                  <a16:creationId xmlns:a16="http://schemas.microsoft.com/office/drawing/2014/main" id="{72F86AA3-6C4C-76D8-F25B-727FE4FB8E1F}"/>
                </a:ext>
              </a:extLst>
            </p:cNvPr>
            <p:cNvSpPr/>
            <p:nvPr/>
          </p:nvSpPr>
          <p:spPr>
            <a:xfrm>
              <a:off x="3341200" y="5212750"/>
              <a:ext cx="100650" cy="44050"/>
            </a:xfrm>
            <a:custGeom>
              <a:avLst/>
              <a:gdLst/>
              <a:ahLst/>
              <a:cxnLst/>
              <a:rect l="l" t="t" r="r" b="b"/>
              <a:pathLst>
                <a:path w="4026" h="1762" extrusionOk="0">
                  <a:moveTo>
                    <a:pt x="1236" y="1"/>
                  </a:moveTo>
                  <a:cubicBezTo>
                    <a:pt x="1058" y="214"/>
                    <a:pt x="844" y="255"/>
                    <a:pt x="621" y="255"/>
                  </a:cubicBezTo>
                  <a:cubicBezTo>
                    <a:pt x="479" y="255"/>
                    <a:pt x="334" y="238"/>
                    <a:pt x="192" y="238"/>
                  </a:cubicBezTo>
                  <a:cubicBezTo>
                    <a:pt x="127" y="238"/>
                    <a:pt x="63" y="242"/>
                    <a:pt x="1" y="252"/>
                  </a:cubicBezTo>
                  <a:cubicBezTo>
                    <a:pt x="961" y="824"/>
                    <a:pt x="1967" y="1327"/>
                    <a:pt x="2996" y="1761"/>
                  </a:cubicBezTo>
                  <a:cubicBezTo>
                    <a:pt x="2745" y="1167"/>
                    <a:pt x="2745" y="1167"/>
                    <a:pt x="3248" y="1007"/>
                  </a:cubicBezTo>
                  <a:cubicBezTo>
                    <a:pt x="3522" y="984"/>
                    <a:pt x="3842" y="1030"/>
                    <a:pt x="4025" y="755"/>
                  </a:cubicBezTo>
                  <a:cubicBezTo>
                    <a:pt x="3660" y="412"/>
                    <a:pt x="3156" y="481"/>
                    <a:pt x="2768" y="206"/>
                  </a:cubicBezTo>
                  <a:cubicBezTo>
                    <a:pt x="2653" y="254"/>
                    <a:pt x="2543" y="273"/>
                    <a:pt x="2435" y="273"/>
                  </a:cubicBezTo>
                  <a:cubicBezTo>
                    <a:pt x="2025" y="273"/>
                    <a:pt x="1652" y="1"/>
                    <a:pt x="1236" y="1"/>
                  </a:cubicBezTo>
                  <a:close/>
                </a:path>
              </a:pathLst>
            </a:custGeom>
            <a:solidFill>
              <a:srgbClr val="BB39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87" name="Google Shape;1401;p35">
              <a:extLst>
                <a:ext uri="{FF2B5EF4-FFF2-40B4-BE49-F238E27FC236}">
                  <a16:creationId xmlns:a16="http://schemas.microsoft.com/office/drawing/2014/main" id="{050F5E9F-28E5-D45E-3368-AC242B1FC819}"/>
                </a:ext>
              </a:extLst>
            </p:cNvPr>
            <p:cNvSpPr/>
            <p:nvPr/>
          </p:nvSpPr>
          <p:spPr>
            <a:xfrm>
              <a:off x="3422375" y="5262975"/>
              <a:ext cx="12600" cy="6400"/>
            </a:xfrm>
            <a:custGeom>
              <a:avLst/>
              <a:gdLst/>
              <a:ahLst/>
              <a:cxnLst/>
              <a:rect l="l" t="t" r="r" b="b"/>
              <a:pathLst>
                <a:path w="504" h="256" extrusionOk="0">
                  <a:moveTo>
                    <a:pt x="63" y="0"/>
                  </a:moveTo>
                  <a:cubicBezTo>
                    <a:pt x="42" y="0"/>
                    <a:pt x="22" y="2"/>
                    <a:pt x="1" y="4"/>
                  </a:cubicBezTo>
                  <a:lnTo>
                    <a:pt x="1" y="255"/>
                  </a:lnTo>
                  <a:lnTo>
                    <a:pt x="504" y="255"/>
                  </a:lnTo>
                  <a:cubicBezTo>
                    <a:pt x="401" y="91"/>
                    <a:pt x="243" y="0"/>
                    <a:pt x="63" y="0"/>
                  </a:cubicBez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88" name="Google Shape;1402;p35">
              <a:extLst>
                <a:ext uri="{FF2B5EF4-FFF2-40B4-BE49-F238E27FC236}">
                  <a16:creationId xmlns:a16="http://schemas.microsoft.com/office/drawing/2014/main" id="{B05EC254-611B-5E21-E3CA-41FFD005D2A0}"/>
                </a:ext>
              </a:extLst>
            </p:cNvPr>
            <p:cNvSpPr/>
            <p:nvPr/>
          </p:nvSpPr>
          <p:spPr>
            <a:xfrm>
              <a:off x="3039950" y="4819750"/>
              <a:ext cx="38325" cy="48325"/>
            </a:xfrm>
            <a:custGeom>
              <a:avLst/>
              <a:gdLst/>
              <a:ahLst/>
              <a:cxnLst/>
              <a:rect l="l" t="t" r="r" b="b"/>
              <a:pathLst>
                <a:path w="1533" h="1933" extrusionOk="0">
                  <a:moveTo>
                    <a:pt x="309" y="0"/>
                  </a:moveTo>
                  <a:cubicBezTo>
                    <a:pt x="192" y="0"/>
                    <a:pt x="78" y="61"/>
                    <a:pt x="23" y="171"/>
                  </a:cubicBezTo>
                  <a:cubicBezTo>
                    <a:pt x="160" y="308"/>
                    <a:pt x="160" y="537"/>
                    <a:pt x="23" y="674"/>
                  </a:cubicBezTo>
                  <a:cubicBezTo>
                    <a:pt x="0" y="766"/>
                    <a:pt x="0" y="834"/>
                    <a:pt x="23" y="926"/>
                  </a:cubicBezTo>
                  <a:cubicBezTo>
                    <a:pt x="114" y="994"/>
                    <a:pt x="183" y="1109"/>
                    <a:pt x="252" y="1177"/>
                  </a:cubicBezTo>
                  <a:cubicBezTo>
                    <a:pt x="412" y="1429"/>
                    <a:pt x="480" y="1772"/>
                    <a:pt x="755" y="1932"/>
                  </a:cubicBezTo>
                  <a:cubicBezTo>
                    <a:pt x="1532" y="1749"/>
                    <a:pt x="1418" y="1223"/>
                    <a:pt x="1258" y="674"/>
                  </a:cubicBezTo>
                  <a:cubicBezTo>
                    <a:pt x="1166" y="606"/>
                    <a:pt x="1098" y="514"/>
                    <a:pt x="1029" y="423"/>
                  </a:cubicBezTo>
                  <a:lnTo>
                    <a:pt x="526" y="80"/>
                  </a:lnTo>
                  <a:cubicBezTo>
                    <a:pt x="463" y="26"/>
                    <a:pt x="386" y="0"/>
                    <a:pt x="309" y="0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89" name="Google Shape;1403;p35">
              <a:extLst>
                <a:ext uri="{FF2B5EF4-FFF2-40B4-BE49-F238E27FC236}">
                  <a16:creationId xmlns:a16="http://schemas.microsoft.com/office/drawing/2014/main" id="{6736A7CD-F644-6783-A2CF-8F4EEB995E34}"/>
                </a:ext>
              </a:extLst>
            </p:cNvPr>
            <p:cNvSpPr/>
            <p:nvPr/>
          </p:nvSpPr>
          <p:spPr>
            <a:xfrm>
              <a:off x="3058800" y="4837175"/>
              <a:ext cx="22325" cy="30900"/>
            </a:xfrm>
            <a:custGeom>
              <a:avLst/>
              <a:gdLst/>
              <a:ahLst/>
              <a:cxnLst/>
              <a:rect l="l" t="t" r="r" b="b"/>
              <a:pathLst>
                <a:path w="893" h="1236" extrusionOk="0">
                  <a:moveTo>
                    <a:pt x="504" y="0"/>
                  </a:moveTo>
                  <a:cubicBezTo>
                    <a:pt x="458" y="115"/>
                    <a:pt x="367" y="252"/>
                    <a:pt x="389" y="343"/>
                  </a:cubicBezTo>
                  <a:cubicBezTo>
                    <a:pt x="595" y="801"/>
                    <a:pt x="207" y="983"/>
                    <a:pt x="1" y="1235"/>
                  </a:cubicBezTo>
                  <a:lnTo>
                    <a:pt x="755" y="1235"/>
                  </a:lnTo>
                  <a:cubicBezTo>
                    <a:pt x="893" y="1098"/>
                    <a:pt x="893" y="869"/>
                    <a:pt x="755" y="732"/>
                  </a:cubicBezTo>
                  <a:cubicBezTo>
                    <a:pt x="710" y="480"/>
                    <a:pt x="778" y="160"/>
                    <a:pt x="504" y="0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90" name="Google Shape;1404;p35">
              <a:extLst>
                <a:ext uri="{FF2B5EF4-FFF2-40B4-BE49-F238E27FC236}">
                  <a16:creationId xmlns:a16="http://schemas.microsoft.com/office/drawing/2014/main" id="{B29C4AC3-0671-BDBB-4EC2-D165CC6BAF33}"/>
                </a:ext>
              </a:extLst>
            </p:cNvPr>
            <p:cNvSpPr/>
            <p:nvPr/>
          </p:nvSpPr>
          <p:spPr>
            <a:xfrm>
              <a:off x="3040525" y="4824025"/>
              <a:ext cx="6300" cy="12600"/>
            </a:xfrm>
            <a:custGeom>
              <a:avLst/>
              <a:gdLst/>
              <a:ahLst/>
              <a:cxnLst/>
              <a:rect l="l" t="t" r="r" b="b"/>
              <a:pathLst>
                <a:path w="252" h="504" extrusionOk="0">
                  <a:moveTo>
                    <a:pt x="0" y="0"/>
                  </a:moveTo>
                  <a:cubicBezTo>
                    <a:pt x="0" y="183"/>
                    <a:pt x="0" y="343"/>
                    <a:pt x="0" y="503"/>
                  </a:cubicBezTo>
                  <a:cubicBezTo>
                    <a:pt x="229" y="343"/>
                    <a:pt x="252" y="183"/>
                    <a:pt x="0" y="0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91" name="Google Shape;1405;p35">
              <a:extLst>
                <a:ext uri="{FF2B5EF4-FFF2-40B4-BE49-F238E27FC236}">
                  <a16:creationId xmlns:a16="http://schemas.microsoft.com/office/drawing/2014/main" id="{5D5E371B-C76A-620D-9300-22C36EE9672A}"/>
                </a:ext>
              </a:extLst>
            </p:cNvPr>
            <p:cNvSpPr/>
            <p:nvPr/>
          </p:nvSpPr>
          <p:spPr>
            <a:xfrm>
              <a:off x="3040525" y="4842875"/>
              <a:ext cx="5725" cy="6325"/>
            </a:xfrm>
            <a:custGeom>
              <a:avLst/>
              <a:gdLst/>
              <a:ahLst/>
              <a:cxnLst/>
              <a:rect l="l" t="t" r="r" b="b"/>
              <a:pathLst>
                <a:path w="229" h="253" extrusionOk="0">
                  <a:moveTo>
                    <a:pt x="0" y="1"/>
                  </a:moveTo>
                  <a:lnTo>
                    <a:pt x="229" y="252"/>
                  </a:ln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92" name="Google Shape;1406;p35">
              <a:extLst>
                <a:ext uri="{FF2B5EF4-FFF2-40B4-BE49-F238E27FC236}">
                  <a16:creationId xmlns:a16="http://schemas.microsoft.com/office/drawing/2014/main" id="{B39E7578-D37F-632B-A712-02A99091ADC7}"/>
                </a:ext>
              </a:extLst>
            </p:cNvPr>
            <p:cNvSpPr/>
            <p:nvPr/>
          </p:nvSpPr>
          <p:spPr>
            <a:xfrm>
              <a:off x="3228600" y="5137300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0" y="0"/>
                  </a:moveTo>
                  <a:lnTo>
                    <a:pt x="252" y="252"/>
                  </a:lnTo>
                  <a:close/>
                </a:path>
              </a:pathLst>
            </a:custGeom>
            <a:solidFill>
              <a:srgbClr val="AA3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93" name="Google Shape;1407;p35">
              <a:extLst>
                <a:ext uri="{FF2B5EF4-FFF2-40B4-BE49-F238E27FC236}">
                  <a16:creationId xmlns:a16="http://schemas.microsoft.com/office/drawing/2014/main" id="{52B79F8E-2EC5-C238-C857-FE321AB53A51}"/>
                </a:ext>
              </a:extLst>
            </p:cNvPr>
            <p:cNvSpPr/>
            <p:nvPr/>
          </p:nvSpPr>
          <p:spPr>
            <a:xfrm>
              <a:off x="3434950" y="5269350"/>
              <a:ext cx="6325" cy="5750"/>
            </a:xfrm>
            <a:custGeom>
              <a:avLst/>
              <a:gdLst/>
              <a:ahLst/>
              <a:cxnLst/>
              <a:rect l="l" t="t" r="r" b="b"/>
              <a:pathLst>
                <a:path w="253" h="230" extrusionOk="0">
                  <a:moveTo>
                    <a:pt x="1" y="0"/>
                  </a:moveTo>
                  <a:cubicBezTo>
                    <a:pt x="92" y="92"/>
                    <a:pt x="161" y="160"/>
                    <a:pt x="253" y="229"/>
                  </a:cubicBezTo>
                  <a:cubicBezTo>
                    <a:pt x="161" y="160"/>
                    <a:pt x="92" y="69"/>
                    <a:pt x="1" y="0"/>
                  </a:cubicBez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94" name="Google Shape;1408;p35">
              <a:extLst>
                <a:ext uri="{FF2B5EF4-FFF2-40B4-BE49-F238E27FC236}">
                  <a16:creationId xmlns:a16="http://schemas.microsoft.com/office/drawing/2014/main" id="{461FB62D-B06B-575D-A4CE-F5364243A8FA}"/>
                </a:ext>
              </a:extLst>
            </p:cNvPr>
            <p:cNvSpPr/>
            <p:nvPr/>
          </p:nvSpPr>
          <p:spPr>
            <a:xfrm>
              <a:off x="4309050" y="4182450"/>
              <a:ext cx="153800" cy="340900"/>
            </a:xfrm>
            <a:custGeom>
              <a:avLst/>
              <a:gdLst/>
              <a:ahLst/>
              <a:cxnLst/>
              <a:rect l="l" t="t" r="r" b="b"/>
              <a:pathLst>
                <a:path w="6152" h="13636" extrusionOk="0">
                  <a:moveTo>
                    <a:pt x="655" y="1"/>
                  </a:moveTo>
                  <a:cubicBezTo>
                    <a:pt x="635" y="1"/>
                    <a:pt x="615" y="3"/>
                    <a:pt x="595" y="7"/>
                  </a:cubicBezTo>
                  <a:cubicBezTo>
                    <a:pt x="389" y="53"/>
                    <a:pt x="206" y="167"/>
                    <a:pt x="69" y="327"/>
                  </a:cubicBezTo>
                  <a:cubicBezTo>
                    <a:pt x="0" y="601"/>
                    <a:pt x="46" y="876"/>
                    <a:pt x="183" y="1105"/>
                  </a:cubicBezTo>
                  <a:cubicBezTo>
                    <a:pt x="229" y="1219"/>
                    <a:pt x="274" y="1310"/>
                    <a:pt x="343" y="1402"/>
                  </a:cubicBezTo>
                  <a:cubicBezTo>
                    <a:pt x="572" y="1836"/>
                    <a:pt x="983" y="2179"/>
                    <a:pt x="1143" y="2682"/>
                  </a:cubicBezTo>
                  <a:cubicBezTo>
                    <a:pt x="1692" y="4146"/>
                    <a:pt x="2195" y="5632"/>
                    <a:pt x="2790" y="7073"/>
                  </a:cubicBezTo>
                  <a:cubicBezTo>
                    <a:pt x="2858" y="7164"/>
                    <a:pt x="2973" y="7210"/>
                    <a:pt x="3110" y="7210"/>
                  </a:cubicBezTo>
                  <a:cubicBezTo>
                    <a:pt x="3727" y="6890"/>
                    <a:pt x="3316" y="6387"/>
                    <a:pt x="3384" y="5929"/>
                  </a:cubicBezTo>
                  <a:lnTo>
                    <a:pt x="3384" y="5929"/>
                  </a:lnTo>
                  <a:cubicBezTo>
                    <a:pt x="3773" y="7896"/>
                    <a:pt x="4894" y="9657"/>
                    <a:pt x="5054" y="11692"/>
                  </a:cubicBezTo>
                  <a:cubicBezTo>
                    <a:pt x="5099" y="12149"/>
                    <a:pt x="5305" y="12561"/>
                    <a:pt x="5648" y="12881"/>
                  </a:cubicBezTo>
                  <a:cubicBezTo>
                    <a:pt x="5968" y="13041"/>
                    <a:pt x="5831" y="13498"/>
                    <a:pt x="6151" y="13635"/>
                  </a:cubicBezTo>
                  <a:cubicBezTo>
                    <a:pt x="6083" y="12881"/>
                    <a:pt x="6151" y="12080"/>
                    <a:pt x="5762" y="11372"/>
                  </a:cubicBezTo>
                  <a:cubicBezTo>
                    <a:pt x="5671" y="11212"/>
                    <a:pt x="5671" y="11052"/>
                    <a:pt x="5762" y="10891"/>
                  </a:cubicBezTo>
                  <a:cubicBezTo>
                    <a:pt x="5831" y="10754"/>
                    <a:pt x="5831" y="10571"/>
                    <a:pt x="5762" y="10411"/>
                  </a:cubicBezTo>
                  <a:cubicBezTo>
                    <a:pt x="5237" y="9725"/>
                    <a:pt x="5259" y="8879"/>
                    <a:pt x="5008" y="8102"/>
                  </a:cubicBezTo>
                  <a:cubicBezTo>
                    <a:pt x="4848" y="7622"/>
                    <a:pt x="4528" y="7256"/>
                    <a:pt x="4413" y="6775"/>
                  </a:cubicBezTo>
                  <a:cubicBezTo>
                    <a:pt x="4299" y="6204"/>
                    <a:pt x="4093" y="5655"/>
                    <a:pt x="3842" y="5152"/>
                  </a:cubicBezTo>
                  <a:cubicBezTo>
                    <a:pt x="3544" y="4672"/>
                    <a:pt x="3704" y="3986"/>
                    <a:pt x="3201" y="3597"/>
                  </a:cubicBezTo>
                  <a:cubicBezTo>
                    <a:pt x="3201" y="2888"/>
                    <a:pt x="2698" y="2614"/>
                    <a:pt x="2150" y="2362"/>
                  </a:cubicBezTo>
                  <a:cubicBezTo>
                    <a:pt x="1921" y="2065"/>
                    <a:pt x="1967" y="1608"/>
                    <a:pt x="1646" y="1356"/>
                  </a:cubicBezTo>
                  <a:cubicBezTo>
                    <a:pt x="1189" y="1310"/>
                    <a:pt x="1532" y="716"/>
                    <a:pt x="1143" y="601"/>
                  </a:cubicBezTo>
                  <a:cubicBezTo>
                    <a:pt x="983" y="487"/>
                    <a:pt x="1029" y="236"/>
                    <a:pt x="892" y="98"/>
                  </a:cubicBezTo>
                  <a:cubicBezTo>
                    <a:pt x="835" y="42"/>
                    <a:pt x="748" y="1"/>
                    <a:pt x="655" y="1"/>
                  </a:cubicBezTo>
                  <a:close/>
                </a:path>
              </a:pathLst>
            </a:custGeom>
            <a:solidFill>
              <a:srgbClr val="CF5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95" name="Google Shape;1409;p35">
              <a:extLst>
                <a:ext uri="{FF2B5EF4-FFF2-40B4-BE49-F238E27FC236}">
                  <a16:creationId xmlns:a16="http://schemas.microsoft.com/office/drawing/2014/main" id="{D80CCAC6-3CEC-C3E4-E700-90889CE32D11}"/>
                </a:ext>
              </a:extLst>
            </p:cNvPr>
            <p:cNvSpPr/>
            <p:nvPr/>
          </p:nvSpPr>
          <p:spPr>
            <a:xfrm>
              <a:off x="4350200" y="4216350"/>
              <a:ext cx="12600" cy="25175"/>
            </a:xfrm>
            <a:custGeom>
              <a:avLst/>
              <a:gdLst/>
              <a:ahLst/>
              <a:cxnLst/>
              <a:rect l="l" t="t" r="r" b="b"/>
              <a:pathLst>
                <a:path w="504" h="1007" extrusionOk="0">
                  <a:moveTo>
                    <a:pt x="0" y="0"/>
                  </a:moveTo>
                  <a:cubicBezTo>
                    <a:pt x="0" y="389"/>
                    <a:pt x="183" y="755"/>
                    <a:pt x="504" y="1006"/>
                  </a:cubicBezTo>
                  <a:cubicBezTo>
                    <a:pt x="504" y="778"/>
                    <a:pt x="481" y="503"/>
                    <a:pt x="481" y="252"/>
                  </a:cubicBezTo>
                  <a:cubicBezTo>
                    <a:pt x="412" y="160"/>
                    <a:pt x="298" y="92"/>
                    <a:pt x="229" y="0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96" name="Google Shape;1410;p35">
              <a:extLst>
                <a:ext uri="{FF2B5EF4-FFF2-40B4-BE49-F238E27FC236}">
                  <a16:creationId xmlns:a16="http://schemas.microsoft.com/office/drawing/2014/main" id="{902A6BEE-B50F-1D9E-7856-45865FFE2121}"/>
                </a:ext>
              </a:extLst>
            </p:cNvPr>
            <p:cNvSpPr/>
            <p:nvPr/>
          </p:nvSpPr>
          <p:spPr>
            <a:xfrm>
              <a:off x="4355925" y="4216350"/>
              <a:ext cx="6300" cy="6875"/>
            </a:xfrm>
            <a:custGeom>
              <a:avLst/>
              <a:gdLst/>
              <a:ahLst/>
              <a:cxnLst/>
              <a:rect l="l" t="t" r="r" b="b"/>
              <a:pathLst>
                <a:path w="252" h="275" extrusionOk="0">
                  <a:moveTo>
                    <a:pt x="252" y="274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3A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97" name="Google Shape;1411;p35">
              <a:extLst>
                <a:ext uri="{FF2B5EF4-FFF2-40B4-BE49-F238E27FC236}">
                  <a16:creationId xmlns:a16="http://schemas.microsoft.com/office/drawing/2014/main" id="{ECC377BA-6A55-4158-C8D8-ED9C0B27DF1F}"/>
                </a:ext>
              </a:extLst>
            </p:cNvPr>
            <p:cNvSpPr/>
            <p:nvPr/>
          </p:nvSpPr>
          <p:spPr>
            <a:xfrm>
              <a:off x="4233575" y="4092850"/>
              <a:ext cx="94925" cy="100000"/>
            </a:xfrm>
            <a:custGeom>
              <a:avLst/>
              <a:gdLst/>
              <a:ahLst/>
              <a:cxnLst/>
              <a:rect l="l" t="t" r="r" b="b"/>
              <a:pathLst>
                <a:path w="3797" h="4000" extrusionOk="0">
                  <a:moveTo>
                    <a:pt x="462" y="0"/>
                  </a:moveTo>
                  <a:cubicBezTo>
                    <a:pt x="291" y="0"/>
                    <a:pt x="139" y="100"/>
                    <a:pt x="24" y="344"/>
                  </a:cubicBezTo>
                  <a:cubicBezTo>
                    <a:pt x="1" y="458"/>
                    <a:pt x="24" y="573"/>
                    <a:pt x="46" y="687"/>
                  </a:cubicBezTo>
                  <a:cubicBezTo>
                    <a:pt x="161" y="870"/>
                    <a:pt x="321" y="1007"/>
                    <a:pt x="435" y="1190"/>
                  </a:cubicBezTo>
                  <a:cubicBezTo>
                    <a:pt x="504" y="1281"/>
                    <a:pt x="549" y="1350"/>
                    <a:pt x="618" y="1464"/>
                  </a:cubicBezTo>
                  <a:cubicBezTo>
                    <a:pt x="664" y="1556"/>
                    <a:pt x="710" y="1647"/>
                    <a:pt x="778" y="1739"/>
                  </a:cubicBezTo>
                  <a:cubicBezTo>
                    <a:pt x="1281" y="2310"/>
                    <a:pt x="1487" y="3065"/>
                    <a:pt x="2150" y="3499"/>
                  </a:cubicBezTo>
                  <a:cubicBezTo>
                    <a:pt x="2242" y="3591"/>
                    <a:pt x="2333" y="3660"/>
                    <a:pt x="2402" y="3728"/>
                  </a:cubicBezTo>
                  <a:cubicBezTo>
                    <a:pt x="2493" y="3797"/>
                    <a:pt x="2585" y="3865"/>
                    <a:pt x="2676" y="3911"/>
                  </a:cubicBezTo>
                  <a:cubicBezTo>
                    <a:pt x="2749" y="3971"/>
                    <a:pt x="2834" y="4000"/>
                    <a:pt x="2921" y="4000"/>
                  </a:cubicBezTo>
                  <a:cubicBezTo>
                    <a:pt x="3000" y="4000"/>
                    <a:pt x="3081" y="3977"/>
                    <a:pt x="3156" y="3934"/>
                  </a:cubicBezTo>
                  <a:cubicBezTo>
                    <a:pt x="3175" y="3936"/>
                    <a:pt x="3193" y="3937"/>
                    <a:pt x="3212" y="3937"/>
                  </a:cubicBezTo>
                  <a:cubicBezTo>
                    <a:pt x="3380" y="3937"/>
                    <a:pt x="3557" y="3847"/>
                    <a:pt x="3659" y="3682"/>
                  </a:cubicBezTo>
                  <a:cubicBezTo>
                    <a:pt x="3797" y="3362"/>
                    <a:pt x="3522" y="3179"/>
                    <a:pt x="3408" y="2928"/>
                  </a:cubicBezTo>
                  <a:cubicBezTo>
                    <a:pt x="3316" y="2859"/>
                    <a:pt x="3225" y="2768"/>
                    <a:pt x="3156" y="2676"/>
                  </a:cubicBezTo>
                  <a:cubicBezTo>
                    <a:pt x="2768" y="1945"/>
                    <a:pt x="2379" y="1236"/>
                    <a:pt x="1578" y="870"/>
                  </a:cubicBezTo>
                  <a:cubicBezTo>
                    <a:pt x="1304" y="733"/>
                    <a:pt x="1121" y="412"/>
                    <a:pt x="892" y="161"/>
                  </a:cubicBezTo>
                  <a:cubicBezTo>
                    <a:pt x="742" y="61"/>
                    <a:pt x="596" y="0"/>
                    <a:pt x="462" y="0"/>
                  </a:cubicBezTo>
                  <a:close/>
                </a:path>
              </a:pathLst>
            </a:custGeom>
            <a:solidFill>
              <a:srgbClr val="D36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98" name="Google Shape;1412;p35">
              <a:extLst>
                <a:ext uri="{FF2B5EF4-FFF2-40B4-BE49-F238E27FC236}">
                  <a16:creationId xmlns:a16="http://schemas.microsoft.com/office/drawing/2014/main" id="{A508CAB2-3C93-690E-8D4B-6D4C6DFD3914}"/>
                </a:ext>
              </a:extLst>
            </p:cNvPr>
            <p:cNvSpPr/>
            <p:nvPr/>
          </p:nvSpPr>
          <p:spPr>
            <a:xfrm>
              <a:off x="4143250" y="4021725"/>
              <a:ext cx="112650" cy="88300"/>
            </a:xfrm>
            <a:custGeom>
              <a:avLst/>
              <a:gdLst/>
              <a:ahLst/>
              <a:cxnLst/>
              <a:rect l="l" t="t" r="r" b="b"/>
              <a:pathLst>
                <a:path w="4506" h="3532" extrusionOk="0">
                  <a:moveTo>
                    <a:pt x="134" y="0"/>
                  </a:moveTo>
                  <a:cubicBezTo>
                    <a:pt x="90" y="0"/>
                    <a:pt x="46" y="3"/>
                    <a:pt x="1" y="10"/>
                  </a:cubicBezTo>
                  <a:cubicBezTo>
                    <a:pt x="435" y="925"/>
                    <a:pt x="1258" y="1451"/>
                    <a:pt x="1967" y="2114"/>
                  </a:cubicBezTo>
                  <a:cubicBezTo>
                    <a:pt x="2516" y="2640"/>
                    <a:pt x="2882" y="3418"/>
                    <a:pt x="3751" y="3532"/>
                  </a:cubicBezTo>
                  <a:cubicBezTo>
                    <a:pt x="3911" y="3052"/>
                    <a:pt x="3911" y="3052"/>
                    <a:pt x="4505" y="3029"/>
                  </a:cubicBezTo>
                  <a:cubicBezTo>
                    <a:pt x="4368" y="2594"/>
                    <a:pt x="3819" y="2571"/>
                    <a:pt x="3614" y="2206"/>
                  </a:cubicBezTo>
                  <a:cubicBezTo>
                    <a:pt x="3088" y="1222"/>
                    <a:pt x="2150" y="765"/>
                    <a:pt x="1258" y="262"/>
                  </a:cubicBezTo>
                  <a:cubicBezTo>
                    <a:pt x="869" y="241"/>
                    <a:pt x="516" y="0"/>
                    <a:pt x="134" y="0"/>
                  </a:cubicBezTo>
                  <a:close/>
                </a:path>
              </a:pathLst>
            </a:custGeom>
            <a:solidFill>
              <a:srgbClr val="CA4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99" name="Google Shape;1413;p35">
              <a:extLst>
                <a:ext uri="{FF2B5EF4-FFF2-40B4-BE49-F238E27FC236}">
                  <a16:creationId xmlns:a16="http://schemas.microsoft.com/office/drawing/2014/main" id="{03822FFE-5555-B37A-A825-CE518358DE65}"/>
                </a:ext>
              </a:extLst>
            </p:cNvPr>
            <p:cNvSpPr/>
            <p:nvPr/>
          </p:nvSpPr>
          <p:spPr>
            <a:xfrm>
              <a:off x="4333050" y="4197475"/>
              <a:ext cx="17175" cy="18900"/>
            </a:xfrm>
            <a:custGeom>
              <a:avLst/>
              <a:gdLst/>
              <a:ahLst/>
              <a:cxnLst/>
              <a:rect l="l" t="t" r="r" b="b"/>
              <a:pathLst>
                <a:path w="687" h="756" extrusionOk="0">
                  <a:moveTo>
                    <a:pt x="183" y="0"/>
                  </a:moveTo>
                  <a:cubicBezTo>
                    <a:pt x="206" y="161"/>
                    <a:pt x="343" y="298"/>
                    <a:pt x="229" y="458"/>
                  </a:cubicBezTo>
                  <a:cubicBezTo>
                    <a:pt x="0" y="755"/>
                    <a:pt x="252" y="755"/>
                    <a:pt x="435" y="755"/>
                  </a:cubicBezTo>
                  <a:lnTo>
                    <a:pt x="686" y="755"/>
                  </a:lnTo>
                  <a:cubicBezTo>
                    <a:pt x="641" y="161"/>
                    <a:pt x="641" y="161"/>
                    <a:pt x="183" y="0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00" name="Google Shape;1414;p35">
              <a:extLst>
                <a:ext uri="{FF2B5EF4-FFF2-40B4-BE49-F238E27FC236}">
                  <a16:creationId xmlns:a16="http://schemas.microsoft.com/office/drawing/2014/main" id="{AD5E9675-7FA6-717A-4B7E-13E7D094F0A7}"/>
                </a:ext>
              </a:extLst>
            </p:cNvPr>
            <p:cNvSpPr/>
            <p:nvPr/>
          </p:nvSpPr>
          <p:spPr>
            <a:xfrm>
              <a:off x="4318750" y="4166600"/>
              <a:ext cx="12600" cy="18325"/>
            </a:xfrm>
            <a:custGeom>
              <a:avLst/>
              <a:gdLst/>
              <a:ahLst/>
              <a:cxnLst/>
              <a:rect l="l" t="t" r="r" b="b"/>
              <a:pathLst>
                <a:path w="504" h="73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52"/>
                    <a:pt x="92" y="504"/>
                    <a:pt x="252" y="732"/>
                  </a:cubicBezTo>
                  <a:lnTo>
                    <a:pt x="504" y="732"/>
                  </a:lnTo>
                  <a:cubicBezTo>
                    <a:pt x="504" y="412"/>
                    <a:pt x="298" y="92"/>
                    <a:pt x="1" y="1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01" name="Google Shape;1415;p35">
              <a:extLst>
                <a:ext uri="{FF2B5EF4-FFF2-40B4-BE49-F238E27FC236}">
                  <a16:creationId xmlns:a16="http://schemas.microsoft.com/office/drawing/2014/main" id="{D9DDDF04-98E1-C839-4939-1B13C4881257}"/>
                </a:ext>
              </a:extLst>
            </p:cNvPr>
            <p:cNvSpPr/>
            <p:nvPr/>
          </p:nvSpPr>
          <p:spPr>
            <a:xfrm>
              <a:off x="4330200" y="4184900"/>
              <a:ext cx="7450" cy="12600"/>
            </a:xfrm>
            <a:custGeom>
              <a:avLst/>
              <a:gdLst/>
              <a:ahLst/>
              <a:cxnLst/>
              <a:rect l="l" t="t" r="r" b="b"/>
              <a:pathLst>
                <a:path w="298" h="504" extrusionOk="0">
                  <a:moveTo>
                    <a:pt x="46" y="0"/>
                  </a:moveTo>
                  <a:lnTo>
                    <a:pt x="46" y="0"/>
                  </a:lnTo>
                  <a:cubicBezTo>
                    <a:pt x="0" y="206"/>
                    <a:pt x="114" y="412"/>
                    <a:pt x="297" y="503"/>
                  </a:cubicBezTo>
                  <a:cubicBezTo>
                    <a:pt x="297" y="298"/>
                    <a:pt x="206" y="115"/>
                    <a:pt x="46" y="0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02" name="Google Shape;1416;p35">
              <a:extLst>
                <a:ext uri="{FF2B5EF4-FFF2-40B4-BE49-F238E27FC236}">
                  <a16:creationId xmlns:a16="http://schemas.microsoft.com/office/drawing/2014/main" id="{57D1E8A6-A378-6574-BC8D-365ED19B63D5}"/>
                </a:ext>
              </a:extLst>
            </p:cNvPr>
            <p:cNvSpPr/>
            <p:nvPr/>
          </p:nvSpPr>
          <p:spPr>
            <a:xfrm>
              <a:off x="4312475" y="4160325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252" y="25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03" name="Google Shape;1417;p35">
              <a:extLst>
                <a:ext uri="{FF2B5EF4-FFF2-40B4-BE49-F238E27FC236}">
                  <a16:creationId xmlns:a16="http://schemas.microsoft.com/office/drawing/2014/main" id="{A79995D1-1C86-5A7F-4F62-063ECD78C590}"/>
                </a:ext>
              </a:extLst>
            </p:cNvPr>
            <p:cNvSpPr/>
            <p:nvPr/>
          </p:nvSpPr>
          <p:spPr>
            <a:xfrm>
              <a:off x="4123825" y="4017525"/>
              <a:ext cx="116075" cy="106800"/>
            </a:xfrm>
            <a:custGeom>
              <a:avLst/>
              <a:gdLst/>
              <a:ahLst/>
              <a:cxnLst/>
              <a:rect l="l" t="t" r="r" b="b"/>
              <a:pathLst>
                <a:path w="4643" h="4272" extrusionOk="0">
                  <a:moveTo>
                    <a:pt x="295" y="0"/>
                  </a:moveTo>
                  <a:cubicBezTo>
                    <a:pt x="196" y="0"/>
                    <a:pt x="98" y="55"/>
                    <a:pt x="0" y="224"/>
                  </a:cubicBezTo>
                  <a:cubicBezTo>
                    <a:pt x="160" y="407"/>
                    <a:pt x="320" y="590"/>
                    <a:pt x="503" y="750"/>
                  </a:cubicBezTo>
                  <a:cubicBezTo>
                    <a:pt x="1715" y="1665"/>
                    <a:pt x="2813" y="2717"/>
                    <a:pt x="3796" y="3860"/>
                  </a:cubicBezTo>
                  <a:cubicBezTo>
                    <a:pt x="3933" y="4020"/>
                    <a:pt x="4093" y="4157"/>
                    <a:pt x="4253" y="4272"/>
                  </a:cubicBezTo>
                  <a:cubicBezTo>
                    <a:pt x="4414" y="4226"/>
                    <a:pt x="4551" y="4134"/>
                    <a:pt x="4619" y="3974"/>
                  </a:cubicBezTo>
                  <a:cubicBezTo>
                    <a:pt x="4642" y="3883"/>
                    <a:pt x="4619" y="3768"/>
                    <a:pt x="4528" y="3700"/>
                  </a:cubicBezTo>
                  <a:cubicBezTo>
                    <a:pt x="4253" y="3334"/>
                    <a:pt x="3910" y="3037"/>
                    <a:pt x="3545" y="2785"/>
                  </a:cubicBezTo>
                  <a:cubicBezTo>
                    <a:pt x="3270" y="2602"/>
                    <a:pt x="3019" y="2374"/>
                    <a:pt x="2836" y="2099"/>
                  </a:cubicBezTo>
                  <a:cubicBezTo>
                    <a:pt x="2241" y="1367"/>
                    <a:pt x="1532" y="727"/>
                    <a:pt x="778" y="178"/>
                  </a:cubicBezTo>
                  <a:cubicBezTo>
                    <a:pt x="610" y="136"/>
                    <a:pt x="451" y="0"/>
                    <a:pt x="295" y="0"/>
                  </a:cubicBezTo>
                  <a:close/>
                </a:path>
              </a:pathLst>
            </a:custGeom>
            <a:solidFill>
              <a:srgbClr val="B63D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04" name="Google Shape;1418;p35">
              <a:extLst>
                <a:ext uri="{FF2B5EF4-FFF2-40B4-BE49-F238E27FC236}">
                  <a16:creationId xmlns:a16="http://schemas.microsoft.com/office/drawing/2014/main" id="{DF4960AC-47E3-40B5-4CCD-6FCAD6D639A7}"/>
                </a:ext>
              </a:extLst>
            </p:cNvPr>
            <p:cNvSpPr/>
            <p:nvPr/>
          </p:nvSpPr>
          <p:spPr>
            <a:xfrm>
              <a:off x="3798550" y="3865400"/>
              <a:ext cx="206950" cy="60700"/>
            </a:xfrm>
            <a:custGeom>
              <a:avLst/>
              <a:gdLst/>
              <a:ahLst/>
              <a:cxnLst/>
              <a:rect l="l" t="t" r="r" b="b"/>
              <a:pathLst>
                <a:path w="8278" h="2428" extrusionOk="0">
                  <a:moveTo>
                    <a:pt x="1671" y="1"/>
                  </a:moveTo>
                  <a:cubicBezTo>
                    <a:pt x="1314" y="1"/>
                    <a:pt x="955" y="23"/>
                    <a:pt x="599" y="23"/>
                  </a:cubicBezTo>
                  <a:cubicBezTo>
                    <a:pt x="537" y="23"/>
                    <a:pt x="474" y="22"/>
                    <a:pt x="412" y="21"/>
                  </a:cubicBezTo>
                  <a:cubicBezTo>
                    <a:pt x="69" y="21"/>
                    <a:pt x="46" y="272"/>
                    <a:pt x="92" y="547"/>
                  </a:cubicBezTo>
                  <a:cubicBezTo>
                    <a:pt x="115" y="615"/>
                    <a:pt x="46" y="684"/>
                    <a:pt x="0" y="753"/>
                  </a:cubicBezTo>
                  <a:cubicBezTo>
                    <a:pt x="249" y="1096"/>
                    <a:pt x="578" y="1133"/>
                    <a:pt x="917" y="1133"/>
                  </a:cubicBezTo>
                  <a:cubicBezTo>
                    <a:pt x="1008" y="1133"/>
                    <a:pt x="1100" y="1130"/>
                    <a:pt x="1191" y="1130"/>
                  </a:cubicBezTo>
                  <a:cubicBezTo>
                    <a:pt x="1414" y="1130"/>
                    <a:pt x="1634" y="1146"/>
                    <a:pt x="1830" y="1256"/>
                  </a:cubicBezTo>
                  <a:cubicBezTo>
                    <a:pt x="2058" y="1256"/>
                    <a:pt x="2287" y="1278"/>
                    <a:pt x="2516" y="1347"/>
                  </a:cubicBezTo>
                  <a:cubicBezTo>
                    <a:pt x="2549" y="1354"/>
                    <a:pt x="2582" y="1357"/>
                    <a:pt x="2616" y="1357"/>
                  </a:cubicBezTo>
                  <a:cubicBezTo>
                    <a:pt x="2697" y="1357"/>
                    <a:pt x="2778" y="1340"/>
                    <a:pt x="2859" y="1324"/>
                  </a:cubicBezTo>
                  <a:cubicBezTo>
                    <a:pt x="3384" y="1416"/>
                    <a:pt x="3888" y="1644"/>
                    <a:pt x="4413" y="1759"/>
                  </a:cubicBezTo>
                  <a:cubicBezTo>
                    <a:pt x="5379" y="1983"/>
                    <a:pt x="6305" y="2428"/>
                    <a:pt x="7290" y="2428"/>
                  </a:cubicBezTo>
                  <a:cubicBezTo>
                    <a:pt x="7612" y="2428"/>
                    <a:pt x="7940" y="2380"/>
                    <a:pt x="8278" y="2262"/>
                  </a:cubicBezTo>
                  <a:cubicBezTo>
                    <a:pt x="8095" y="1782"/>
                    <a:pt x="7638" y="1759"/>
                    <a:pt x="7272" y="1644"/>
                  </a:cubicBezTo>
                  <a:cubicBezTo>
                    <a:pt x="6334" y="1324"/>
                    <a:pt x="5397" y="1027"/>
                    <a:pt x="4459" y="707"/>
                  </a:cubicBezTo>
                  <a:cubicBezTo>
                    <a:pt x="4185" y="638"/>
                    <a:pt x="3933" y="478"/>
                    <a:pt x="3750" y="249"/>
                  </a:cubicBezTo>
                  <a:cubicBezTo>
                    <a:pt x="3683" y="256"/>
                    <a:pt x="3616" y="258"/>
                    <a:pt x="3549" y="258"/>
                  </a:cubicBezTo>
                  <a:cubicBezTo>
                    <a:pt x="3366" y="258"/>
                    <a:pt x="3186" y="237"/>
                    <a:pt x="3019" y="204"/>
                  </a:cubicBezTo>
                  <a:cubicBezTo>
                    <a:pt x="2579" y="37"/>
                    <a:pt x="2126" y="1"/>
                    <a:pt x="1671" y="1"/>
                  </a:cubicBez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05" name="Google Shape;1419;p35">
              <a:extLst>
                <a:ext uri="{FF2B5EF4-FFF2-40B4-BE49-F238E27FC236}">
                  <a16:creationId xmlns:a16="http://schemas.microsoft.com/office/drawing/2014/main" id="{265E9E18-03C0-CB9C-82FB-F93A053F074E}"/>
                </a:ext>
              </a:extLst>
            </p:cNvPr>
            <p:cNvSpPr/>
            <p:nvPr/>
          </p:nvSpPr>
          <p:spPr>
            <a:xfrm>
              <a:off x="3620175" y="3875750"/>
              <a:ext cx="249275" cy="26775"/>
            </a:xfrm>
            <a:custGeom>
              <a:avLst/>
              <a:gdLst/>
              <a:ahLst/>
              <a:cxnLst/>
              <a:rect l="l" t="t" r="r" b="b"/>
              <a:pathLst>
                <a:path w="9971" h="1071" extrusionOk="0">
                  <a:moveTo>
                    <a:pt x="3231" y="0"/>
                  </a:moveTo>
                  <a:cubicBezTo>
                    <a:pt x="3046" y="0"/>
                    <a:pt x="2861" y="23"/>
                    <a:pt x="2676" y="64"/>
                  </a:cubicBezTo>
                  <a:cubicBezTo>
                    <a:pt x="1990" y="178"/>
                    <a:pt x="1304" y="224"/>
                    <a:pt x="618" y="316"/>
                  </a:cubicBezTo>
                  <a:lnTo>
                    <a:pt x="115" y="590"/>
                  </a:lnTo>
                  <a:cubicBezTo>
                    <a:pt x="92" y="590"/>
                    <a:pt x="47" y="613"/>
                    <a:pt x="24" y="659"/>
                  </a:cubicBezTo>
                  <a:cubicBezTo>
                    <a:pt x="1" y="704"/>
                    <a:pt x="24" y="773"/>
                    <a:pt x="115" y="819"/>
                  </a:cubicBezTo>
                  <a:cubicBezTo>
                    <a:pt x="949" y="780"/>
                    <a:pt x="1783" y="593"/>
                    <a:pt x="2631" y="593"/>
                  </a:cubicBezTo>
                  <a:cubicBezTo>
                    <a:pt x="2783" y="593"/>
                    <a:pt x="2935" y="599"/>
                    <a:pt x="3088" y="613"/>
                  </a:cubicBezTo>
                  <a:cubicBezTo>
                    <a:pt x="3614" y="659"/>
                    <a:pt x="4163" y="659"/>
                    <a:pt x="4688" y="704"/>
                  </a:cubicBezTo>
                  <a:cubicBezTo>
                    <a:pt x="5855" y="773"/>
                    <a:pt x="6998" y="842"/>
                    <a:pt x="8141" y="979"/>
                  </a:cubicBezTo>
                  <a:cubicBezTo>
                    <a:pt x="8522" y="1040"/>
                    <a:pt x="8914" y="1070"/>
                    <a:pt x="9302" y="1070"/>
                  </a:cubicBezTo>
                  <a:cubicBezTo>
                    <a:pt x="9496" y="1070"/>
                    <a:pt x="9689" y="1063"/>
                    <a:pt x="9879" y="1047"/>
                  </a:cubicBezTo>
                  <a:cubicBezTo>
                    <a:pt x="9902" y="1047"/>
                    <a:pt x="9925" y="1025"/>
                    <a:pt x="9948" y="979"/>
                  </a:cubicBezTo>
                  <a:cubicBezTo>
                    <a:pt x="9971" y="933"/>
                    <a:pt x="9948" y="887"/>
                    <a:pt x="9879" y="842"/>
                  </a:cubicBezTo>
                  <a:lnTo>
                    <a:pt x="9651" y="842"/>
                  </a:lnTo>
                  <a:cubicBezTo>
                    <a:pt x="9513" y="704"/>
                    <a:pt x="9285" y="750"/>
                    <a:pt x="9147" y="590"/>
                  </a:cubicBezTo>
                  <a:cubicBezTo>
                    <a:pt x="8699" y="573"/>
                    <a:pt x="8263" y="364"/>
                    <a:pt x="7813" y="364"/>
                  </a:cubicBezTo>
                  <a:cubicBezTo>
                    <a:pt x="7643" y="364"/>
                    <a:pt x="7471" y="394"/>
                    <a:pt x="7295" y="476"/>
                  </a:cubicBezTo>
                  <a:cubicBezTo>
                    <a:pt x="7272" y="476"/>
                    <a:pt x="7204" y="361"/>
                    <a:pt x="7135" y="316"/>
                  </a:cubicBezTo>
                  <a:lnTo>
                    <a:pt x="6609" y="316"/>
                  </a:lnTo>
                  <a:cubicBezTo>
                    <a:pt x="6564" y="247"/>
                    <a:pt x="6472" y="201"/>
                    <a:pt x="6381" y="178"/>
                  </a:cubicBezTo>
                  <a:cubicBezTo>
                    <a:pt x="6266" y="201"/>
                    <a:pt x="6175" y="247"/>
                    <a:pt x="6129" y="316"/>
                  </a:cubicBezTo>
                  <a:cubicBezTo>
                    <a:pt x="5959" y="331"/>
                    <a:pt x="5789" y="338"/>
                    <a:pt x="5620" y="338"/>
                  </a:cubicBezTo>
                  <a:cubicBezTo>
                    <a:pt x="5037" y="338"/>
                    <a:pt x="4460" y="252"/>
                    <a:pt x="3911" y="110"/>
                  </a:cubicBezTo>
                  <a:cubicBezTo>
                    <a:pt x="3684" y="34"/>
                    <a:pt x="3458" y="0"/>
                    <a:pt x="3231" y="0"/>
                  </a:cubicBezTo>
                  <a:close/>
                </a:path>
              </a:pathLst>
            </a:custGeom>
            <a:solidFill>
              <a:srgbClr val="E18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06" name="Google Shape;1420;p35">
              <a:extLst>
                <a:ext uri="{FF2B5EF4-FFF2-40B4-BE49-F238E27FC236}">
                  <a16:creationId xmlns:a16="http://schemas.microsoft.com/office/drawing/2014/main" id="{B32D5C40-0371-D176-0E10-2AB6FFA4249A}"/>
                </a:ext>
              </a:extLst>
            </p:cNvPr>
            <p:cNvSpPr/>
            <p:nvPr/>
          </p:nvSpPr>
          <p:spPr>
            <a:xfrm>
              <a:off x="3757950" y="3865325"/>
              <a:ext cx="28050" cy="18900"/>
            </a:xfrm>
            <a:custGeom>
              <a:avLst/>
              <a:gdLst/>
              <a:ahLst/>
              <a:cxnLst/>
              <a:rect l="l" t="t" r="r" b="b"/>
              <a:pathLst>
                <a:path w="1122" h="756" extrusionOk="0">
                  <a:moveTo>
                    <a:pt x="870" y="1"/>
                  </a:moveTo>
                  <a:cubicBezTo>
                    <a:pt x="618" y="24"/>
                    <a:pt x="367" y="24"/>
                    <a:pt x="138" y="70"/>
                  </a:cubicBezTo>
                  <a:cubicBezTo>
                    <a:pt x="69" y="92"/>
                    <a:pt x="24" y="161"/>
                    <a:pt x="1" y="252"/>
                  </a:cubicBezTo>
                  <a:cubicBezTo>
                    <a:pt x="1" y="321"/>
                    <a:pt x="46" y="390"/>
                    <a:pt x="115" y="435"/>
                  </a:cubicBezTo>
                  <a:cubicBezTo>
                    <a:pt x="275" y="527"/>
                    <a:pt x="504" y="550"/>
                    <a:pt x="618" y="756"/>
                  </a:cubicBezTo>
                  <a:lnTo>
                    <a:pt x="870" y="756"/>
                  </a:lnTo>
                  <a:cubicBezTo>
                    <a:pt x="961" y="687"/>
                    <a:pt x="1053" y="595"/>
                    <a:pt x="1121" y="504"/>
                  </a:cubicBezTo>
                  <a:cubicBezTo>
                    <a:pt x="1121" y="413"/>
                    <a:pt x="1121" y="344"/>
                    <a:pt x="1121" y="252"/>
                  </a:cubicBezTo>
                  <a:cubicBezTo>
                    <a:pt x="1030" y="184"/>
                    <a:pt x="938" y="92"/>
                    <a:pt x="870" y="1"/>
                  </a:cubicBezTo>
                  <a:close/>
                </a:path>
              </a:pathLst>
            </a:custGeom>
            <a:solidFill>
              <a:srgbClr val="F1A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07" name="Google Shape;1421;p35">
              <a:extLst>
                <a:ext uri="{FF2B5EF4-FFF2-40B4-BE49-F238E27FC236}">
                  <a16:creationId xmlns:a16="http://schemas.microsoft.com/office/drawing/2014/main" id="{D6FCFDA7-90C6-0B30-8F98-931669ACB1AC}"/>
                </a:ext>
              </a:extLst>
            </p:cNvPr>
            <p:cNvSpPr/>
            <p:nvPr/>
          </p:nvSpPr>
          <p:spPr>
            <a:xfrm>
              <a:off x="3779675" y="3865325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252" y="252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08" name="Google Shape;1422;p35">
              <a:extLst>
                <a:ext uri="{FF2B5EF4-FFF2-40B4-BE49-F238E27FC236}">
                  <a16:creationId xmlns:a16="http://schemas.microsoft.com/office/drawing/2014/main" id="{8DF7A8A7-74FE-9D6C-57E2-A7C46A273884}"/>
                </a:ext>
              </a:extLst>
            </p:cNvPr>
            <p:cNvSpPr/>
            <p:nvPr/>
          </p:nvSpPr>
          <p:spPr>
            <a:xfrm>
              <a:off x="3779675" y="3877900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252" y="1"/>
                  </a:moveTo>
                  <a:lnTo>
                    <a:pt x="1" y="253"/>
                  </a:lnTo>
                  <a:lnTo>
                    <a:pt x="252" y="253"/>
                  </a:lnTo>
                  <a:cubicBezTo>
                    <a:pt x="252" y="161"/>
                    <a:pt x="252" y="92"/>
                    <a:pt x="252" y="1"/>
                  </a:cubicBez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09" name="Google Shape;1423;p35">
              <a:extLst>
                <a:ext uri="{FF2B5EF4-FFF2-40B4-BE49-F238E27FC236}">
                  <a16:creationId xmlns:a16="http://schemas.microsoft.com/office/drawing/2014/main" id="{3CBB9DB5-2758-C713-4522-E53B02EADC7B}"/>
                </a:ext>
              </a:extLst>
            </p:cNvPr>
            <p:cNvSpPr/>
            <p:nvPr/>
          </p:nvSpPr>
          <p:spPr>
            <a:xfrm>
              <a:off x="3867150" y="3894225"/>
              <a:ext cx="169225" cy="66600"/>
            </a:xfrm>
            <a:custGeom>
              <a:avLst/>
              <a:gdLst/>
              <a:ahLst/>
              <a:cxnLst/>
              <a:rect l="l" t="t" r="r" b="b"/>
              <a:pathLst>
                <a:path w="6769" h="2664" extrusionOk="0">
                  <a:moveTo>
                    <a:pt x="399" y="0"/>
                  </a:moveTo>
                  <a:cubicBezTo>
                    <a:pt x="267" y="0"/>
                    <a:pt x="133" y="29"/>
                    <a:pt x="0" y="103"/>
                  </a:cubicBezTo>
                  <a:lnTo>
                    <a:pt x="0" y="308"/>
                  </a:lnTo>
                  <a:cubicBezTo>
                    <a:pt x="686" y="606"/>
                    <a:pt x="1395" y="880"/>
                    <a:pt x="2104" y="1086"/>
                  </a:cubicBezTo>
                  <a:cubicBezTo>
                    <a:pt x="3476" y="1360"/>
                    <a:pt x="4825" y="1680"/>
                    <a:pt x="6037" y="2504"/>
                  </a:cubicBezTo>
                  <a:cubicBezTo>
                    <a:pt x="6197" y="2572"/>
                    <a:pt x="6334" y="2618"/>
                    <a:pt x="6517" y="2664"/>
                  </a:cubicBezTo>
                  <a:lnTo>
                    <a:pt x="6769" y="2366"/>
                  </a:lnTo>
                  <a:cubicBezTo>
                    <a:pt x="6631" y="2138"/>
                    <a:pt x="6449" y="1932"/>
                    <a:pt x="6197" y="1795"/>
                  </a:cubicBezTo>
                  <a:cubicBezTo>
                    <a:pt x="6128" y="1726"/>
                    <a:pt x="6014" y="1680"/>
                    <a:pt x="5923" y="1635"/>
                  </a:cubicBezTo>
                  <a:lnTo>
                    <a:pt x="5763" y="1612"/>
                  </a:lnTo>
                  <a:cubicBezTo>
                    <a:pt x="5374" y="1520"/>
                    <a:pt x="5374" y="1520"/>
                    <a:pt x="5511" y="1109"/>
                  </a:cubicBezTo>
                  <a:cubicBezTo>
                    <a:pt x="4048" y="994"/>
                    <a:pt x="2584" y="697"/>
                    <a:pt x="1189" y="217"/>
                  </a:cubicBezTo>
                  <a:cubicBezTo>
                    <a:pt x="942" y="124"/>
                    <a:pt x="674" y="0"/>
                    <a:pt x="399" y="0"/>
                  </a:cubicBezTo>
                  <a:close/>
                </a:path>
              </a:pathLst>
            </a:custGeom>
            <a:solidFill>
              <a:srgbClr val="E28C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10" name="Google Shape;1424;p35">
              <a:extLst>
                <a:ext uri="{FF2B5EF4-FFF2-40B4-BE49-F238E27FC236}">
                  <a16:creationId xmlns:a16="http://schemas.microsoft.com/office/drawing/2014/main" id="{BA8D5910-23E2-40FA-501F-99237C2FC21C}"/>
                </a:ext>
              </a:extLst>
            </p:cNvPr>
            <p:cNvSpPr/>
            <p:nvPr/>
          </p:nvSpPr>
          <p:spPr>
            <a:xfrm>
              <a:off x="4011200" y="3928800"/>
              <a:ext cx="39475" cy="24600"/>
            </a:xfrm>
            <a:custGeom>
              <a:avLst/>
              <a:gdLst/>
              <a:ahLst/>
              <a:cxnLst/>
              <a:rect l="l" t="t" r="r" b="b"/>
              <a:pathLst>
                <a:path w="1579" h="984" extrusionOk="0">
                  <a:moveTo>
                    <a:pt x="389" y="0"/>
                  </a:moveTo>
                  <a:cubicBezTo>
                    <a:pt x="233" y="0"/>
                    <a:pt x="89" y="87"/>
                    <a:pt x="1" y="229"/>
                  </a:cubicBezTo>
                  <a:cubicBezTo>
                    <a:pt x="115" y="297"/>
                    <a:pt x="161" y="412"/>
                    <a:pt x="252" y="480"/>
                  </a:cubicBezTo>
                  <a:cubicBezTo>
                    <a:pt x="389" y="778"/>
                    <a:pt x="687" y="983"/>
                    <a:pt x="1007" y="983"/>
                  </a:cubicBezTo>
                  <a:cubicBezTo>
                    <a:pt x="1098" y="983"/>
                    <a:pt x="1167" y="983"/>
                    <a:pt x="1258" y="961"/>
                  </a:cubicBezTo>
                  <a:cubicBezTo>
                    <a:pt x="1373" y="938"/>
                    <a:pt x="1464" y="892"/>
                    <a:pt x="1578" y="846"/>
                  </a:cubicBezTo>
                  <a:cubicBezTo>
                    <a:pt x="1555" y="755"/>
                    <a:pt x="1510" y="640"/>
                    <a:pt x="1441" y="549"/>
                  </a:cubicBezTo>
                  <a:cubicBezTo>
                    <a:pt x="1190" y="297"/>
                    <a:pt x="869" y="114"/>
                    <a:pt x="526" y="23"/>
                  </a:cubicBezTo>
                  <a:cubicBezTo>
                    <a:pt x="480" y="8"/>
                    <a:pt x="434" y="0"/>
                    <a:pt x="389" y="0"/>
                  </a:cubicBezTo>
                  <a:close/>
                </a:path>
              </a:pathLst>
            </a:custGeom>
            <a:solidFill>
              <a:srgbClr val="F0BE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11" name="Google Shape;1425;p35">
              <a:extLst>
                <a:ext uri="{FF2B5EF4-FFF2-40B4-BE49-F238E27FC236}">
                  <a16:creationId xmlns:a16="http://schemas.microsoft.com/office/drawing/2014/main" id="{77C548FB-B931-3B11-721E-6383C5CC00C7}"/>
                </a:ext>
              </a:extLst>
            </p:cNvPr>
            <p:cNvSpPr/>
            <p:nvPr/>
          </p:nvSpPr>
          <p:spPr>
            <a:xfrm>
              <a:off x="4230150" y="4116300"/>
              <a:ext cx="152075" cy="245925"/>
            </a:xfrm>
            <a:custGeom>
              <a:avLst/>
              <a:gdLst/>
              <a:ahLst/>
              <a:cxnLst/>
              <a:rect l="l" t="t" r="r" b="b"/>
              <a:pathLst>
                <a:path w="6083" h="9837" extrusionOk="0">
                  <a:moveTo>
                    <a:pt x="275" y="0"/>
                  </a:moveTo>
                  <a:lnTo>
                    <a:pt x="0" y="298"/>
                  </a:lnTo>
                  <a:cubicBezTo>
                    <a:pt x="732" y="1258"/>
                    <a:pt x="1487" y="2196"/>
                    <a:pt x="2219" y="3156"/>
                  </a:cubicBezTo>
                  <a:cubicBezTo>
                    <a:pt x="3293" y="4619"/>
                    <a:pt x="4208" y="6197"/>
                    <a:pt x="4917" y="7867"/>
                  </a:cubicBezTo>
                  <a:cubicBezTo>
                    <a:pt x="5191" y="8507"/>
                    <a:pt x="5351" y="9216"/>
                    <a:pt x="5786" y="9787"/>
                  </a:cubicBezTo>
                  <a:cubicBezTo>
                    <a:pt x="5828" y="9819"/>
                    <a:pt x="5876" y="9836"/>
                    <a:pt x="5921" y="9836"/>
                  </a:cubicBezTo>
                  <a:cubicBezTo>
                    <a:pt x="5973" y="9836"/>
                    <a:pt x="6023" y="9813"/>
                    <a:pt x="6060" y="9764"/>
                  </a:cubicBezTo>
                  <a:cubicBezTo>
                    <a:pt x="6083" y="9604"/>
                    <a:pt x="6060" y="9444"/>
                    <a:pt x="6014" y="9284"/>
                  </a:cubicBezTo>
                  <a:cubicBezTo>
                    <a:pt x="5763" y="8667"/>
                    <a:pt x="5466" y="8072"/>
                    <a:pt x="5534" y="7386"/>
                  </a:cubicBezTo>
                  <a:cubicBezTo>
                    <a:pt x="5534" y="7318"/>
                    <a:pt x="5511" y="7226"/>
                    <a:pt x="5466" y="7158"/>
                  </a:cubicBezTo>
                  <a:cubicBezTo>
                    <a:pt x="4894" y="6563"/>
                    <a:pt x="4871" y="5740"/>
                    <a:pt x="4528" y="5031"/>
                  </a:cubicBezTo>
                  <a:cubicBezTo>
                    <a:pt x="4048" y="4757"/>
                    <a:pt x="3682" y="4299"/>
                    <a:pt x="3545" y="3751"/>
                  </a:cubicBezTo>
                  <a:cubicBezTo>
                    <a:pt x="3225" y="3476"/>
                    <a:pt x="2973" y="3133"/>
                    <a:pt x="2790" y="2767"/>
                  </a:cubicBezTo>
                  <a:cubicBezTo>
                    <a:pt x="2699" y="2676"/>
                    <a:pt x="2630" y="2584"/>
                    <a:pt x="2562" y="2493"/>
                  </a:cubicBezTo>
                  <a:cubicBezTo>
                    <a:pt x="2447" y="2127"/>
                    <a:pt x="1921" y="2081"/>
                    <a:pt x="1830" y="1715"/>
                  </a:cubicBezTo>
                  <a:cubicBezTo>
                    <a:pt x="1715" y="1212"/>
                    <a:pt x="1258" y="938"/>
                    <a:pt x="1029" y="503"/>
                  </a:cubicBezTo>
                  <a:cubicBezTo>
                    <a:pt x="938" y="412"/>
                    <a:pt x="869" y="343"/>
                    <a:pt x="778" y="252"/>
                  </a:cubicBezTo>
                  <a:cubicBezTo>
                    <a:pt x="664" y="92"/>
                    <a:pt x="481" y="0"/>
                    <a:pt x="275" y="0"/>
                  </a:cubicBezTo>
                  <a:close/>
                </a:path>
              </a:pathLst>
            </a:custGeom>
            <a:solidFill>
              <a:srgbClr val="AC2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12" name="Google Shape;1426;p35">
              <a:extLst>
                <a:ext uri="{FF2B5EF4-FFF2-40B4-BE49-F238E27FC236}">
                  <a16:creationId xmlns:a16="http://schemas.microsoft.com/office/drawing/2014/main" id="{60CE4D49-3B53-21AE-0528-EB71C5BD0A18}"/>
                </a:ext>
              </a:extLst>
            </p:cNvPr>
            <p:cNvSpPr/>
            <p:nvPr/>
          </p:nvSpPr>
          <p:spPr>
            <a:xfrm>
              <a:off x="4381650" y="4365675"/>
              <a:ext cx="56050" cy="260725"/>
            </a:xfrm>
            <a:custGeom>
              <a:avLst/>
              <a:gdLst/>
              <a:ahLst/>
              <a:cxnLst/>
              <a:rect l="l" t="t" r="r" b="b"/>
              <a:pathLst>
                <a:path w="2242" h="10429" extrusionOk="0">
                  <a:moveTo>
                    <a:pt x="348" y="0"/>
                  </a:moveTo>
                  <a:cubicBezTo>
                    <a:pt x="250" y="0"/>
                    <a:pt x="159" y="43"/>
                    <a:pt x="92" y="110"/>
                  </a:cubicBezTo>
                  <a:lnTo>
                    <a:pt x="0" y="293"/>
                  </a:lnTo>
                  <a:cubicBezTo>
                    <a:pt x="275" y="1390"/>
                    <a:pt x="549" y="2465"/>
                    <a:pt x="869" y="3540"/>
                  </a:cubicBezTo>
                  <a:cubicBezTo>
                    <a:pt x="1029" y="4066"/>
                    <a:pt x="1052" y="4614"/>
                    <a:pt x="892" y="5140"/>
                  </a:cubicBezTo>
                  <a:cubicBezTo>
                    <a:pt x="572" y="6101"/>
                    <a:pt x="709" y="7015"/>
                    <a:pt x="961" y="7953"/>
                  </a:cubicBezTo>
                  <a:cubicBezTo>
                    <a:pt x="1189" y="8776"/>
                    <a:pt x="1486" y="9553"/>
                    <a:pt x="1807" y="10308"/>
                  </a:cubicBezTo>
                  <a:cubicBezTo>
                    <a:pt x="1852" y="10388"/>
                    <a:pt x="1932" y="10428"/>
                    <a:pt x="2015" y="10428"/>
                  </a:cubicBezTo>
                  <a:cubicBezTo>
                    <a:pt x="2098" y="10428"/>
                    <a:pt x="2184" y="10388"/>
                    <a:pt x="2241" y="10308"/>
                  </a:cubicBezTo>
                  <a:cubicBezTo>
                    <a:pt x="2241" y="10239"/>
                    <a:pt x="2241" y="10148"/>
                    <a:pt x="2241" y="10079"/>
                  </a:cubicBezTo>
                  <a:cubicBezTo>
                    <a:pt x="2081" y="9942"/>
                    <a:pt x="2150" y="9714"/>
                    <a:pt x="1990" y="9576"/>
                  </a:cubicBezTo>
                  <a:cubicBezTo>
                    <a:pt x="1509" y="8524"/>
                    <a:pt x="1692" y="7404"/>
                    <a:pt x="1486" y="6306"/>
                  </a:cubicBezTo>
                  <a:cubicBezTo>
                    <a:pt x="2150" y="4134"/>
                    <a:pt x="1486" y="2122"/>
                    <a:pt x="640" y="155"/>
                  </a:cubicBezTo>
                  <a:lnTo>
                    <a:pt x="457" y="18"/>
                  </a:lnTo>
                  <a:cubicBezTo>
                    <a:pt x="421" y="6"/>
                    <a:pt x="384" y="0"/>
                    <a:pt x="348" y="0"/>
                  </a:cubicBezTo>
                  <a:close/>
                </a:path>
              </a:pathLst>
            </a:custGeom>
            <a:solidFill>
              <a:srgbClr val="A9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13" name="Google Shape;1427;p35">
              <a:extLst>
                <a:ext uri="{FF2B5EF4-FFF2-40B4-BE49-F238E27FC236}">
                  <a16:creationId xmlns:a16="http://schemas.microsoft.com/office/drawing/2014/main" id="{86543AA5-3D2B-15AC-D084-64CBB3CA4EC4}"/>
                </a:ext>
              </a:extLst>
            </p:cNvPr>
            <p:cNvSpPr/>
            <p:nvPr/>
          </p:nvSpPr>
          <p:spPr>
            <a:xfrm>
              <a:off x="3409525" y="3890200"/>
              <a:ext cx="214100" cy="76800"/>
            </a:xfrm>
            <a:custGeom>
              <a:avLst/>
              <a:gdLst/>
              <a:ahLst/>
              <a:cxnLst/>
              <a:rect l="l" t="t" r="r" b="b"/>
              <a:pathLst>
                <a:path w="8564" h="3072" extrusionOk="0">
                  <a:moveTo>
                    <a:pt x="8288" y="1"/>
                  </a:moveTo>
                  <a:cubicBezTo>
                    <a:pt x="7838" y="1"/>
                    <a:pt x="7404" y="93"/>
                    <a:pt x="6986" y="264"/>
                  </a:cubicBezTo>
                  <a:cubicBezTo>
                    <a:pt x="6597" y="424"/>
                    <a:pt x="6209" y="538"/>
                    <a:pt x="5797" y="538"/>
                  </a:cubicBezTo>
                  <a:cubicBezTo>
                    <a:pt x="5157" y="835"/>
                    <a:pt x="4357" y="447"/>
                    <a:pt x="3785" y="1018"/>
                  </a:cubicBezTo>
                  <a:lnTo>
                    <a:pt x="3533" y="1018"/>
                  </a:lnTo>
                  <a:cubicBezTo>
                    <a:pt x="3396" y="1155"/>
                    <a:pt x="3213" y="1270"/>
                    <a:pt x="3030" y="1361"/>
                  </a:cubicBezTo>
                  <a:cubicBezTo>
                    <a:pt x="1978" y="1704"/>
                    <a:pt x="1041" y="2322"/>
                    <a:pt x="35" y="2779"/>
                  </a:cubicBezTo>
                  <a:cubicBezTo>
                    <a:pt x="0" y="2951"/>
                    <a:pt x="18" y="3072"/>
                    <a:pt x="146" y="3072"/>
                  </a:cubicBezTo>
                  <a:cubicBezTo>
                    <a:pt x="188" y="3072"/>
                    <a:pt x="241" y="3059"/>
                    <a:pt x="309" y="3030"/>
                  </a:cubicBezTo>
                  <a:cubicBezTo>
                    <a:pt x="1247" y="2619"/>
                    <a:pt x="2161" y="2184"/>
                    <a:pt x="3099" y="1773"/>
                  </a:cubicBezTo>
                  <a:cubicBezTo>
                    <a:pt x="3465" y="1590"/>
                    <a:pt x="3853" y="1430"/>
                    <a:pt x="4265" y="1361"/>
                  </a:cubicBezTo>
                  <a:cubicBezTo>
                    <a:pt x="5729" y="1133"/>
                    <a:pt x="7123" y="607"/>
                    <a:pt x="8564" y="241"/>
                  </a:cubicBezTo>
                  <a:lnTo>
                    <a:pt x="8564" y="12"/>
                  </a:lnTo>
                  <a:cubicBezTo>
                    <a:pt x="8471" y="4"/>
                    <a:pt x="8379" y="1"/>
                    <a:pt x="8288" y="1"/>
                  </a:cubicBezTo>
                  <a:close/>
                </a:path>
              </a:pathLst>
            </a:custGeom>
            <a:solidFill>
              <a:srgbClr val="E08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14" name="Google Shape;1428;p35">
              <a:extLst>
                <a:ext uri="{FF2B5EF4-FFF2-40B4-BE49-F238E27FC236}">
                  <a16:creationId xmlns:a16="http://schemas.microsoft.com/office/drawing/2014/main" id="{8E81A379-1D7C-0C16-0F6C-1051B3B494C6}"/>
                </a:ext>
              </a:extLst>
            </p:cNvPr>
            <p:cNvSpPr/>
            <p:nvPr/>
          </p:nvSpPr>
          <p:spPr>
            <a:xfrm>
              <a:off x="3815700" y="5281675"/>
              <a:ext cx="120650" cy="43325"/>
            </a:xfrm>
            <a:custGeom>
              <a:avLst/>
              <a:gdLst/>
              <a:ahLst/>
              <a:cxnLst/>
              <a:rect l="l" t="t" r="r" b="b"/>
              <a:pathLst>
                <a:path w="4826" h="1733" extrusionOk="0">
                  <a:moveTo>
                    <a:pt x="3951" y="0"/>
                  </a:moveTo>
                  <a:cubicBezTo>
                    <a:pt x="3620" y="0"/>
                    <a:pt x="3282" y="69"/>
                    <a:pt x="2951" y="69"/>
                  </a:cubicBezTo>
                  <a:cubicBezTo>
                    <a:pt x="2827" y="69"/>
                    <a:pt x="2705" y="60"/>
                    <a:pt x="2584" y="33"/>
                  </a:cubicBezTo>
                  <a:cubicBezTo>
                    <a:pt x="2081" y="102"/>
                    <a:pt x="1578" y="171"/>
                    <a:pt x="1075" y="262"/>
                  </a:cubicBezTo>
                  <a:cubicBezTo>
                    <a:pt x="869" y="308"/>
                    <a:pt x="709" y="399"/>
                    <a:pt x="526" y="468"/>
                  </a:cubicBezTo>
                  <a:cubicBezTo>
                    <a:pt x="555" y="539"/>
                    <a:pt x="592" y="575"/>
                    <a:pt x="644" y="575"/>
                  </a:cubicBezTo>
                  <a:cubicBezTo>
                    <a:pt x="675" y="575"/>
                    <a:pt x="712" y="562"/>
                    <a:pt x="755" y="536"/>
                  </a:cubicBezTo>
                  <a:cubicBezTo>
                    <a:pt x="869" y="559"/>
                    <a:pt x="983" y="514"/>
                    <a:pt x="1098" y="628"/>
                  </a:cubicBezTo>
                  <a:cubicBezTo>
                    <a:pt x="1189" y="719"/>
                    <a:pt x="1075" y="834"/>
                    <a:pt x="1006" y="925"/>
                  </a:cubicBezTo>
                  <a:cubicBezTo>
                    <a:pt x="801" y="1222"/>
                    <a:pt x="435" y="1222"/>
                    <a:pt x="137" y="1382"/>
                  </a:cubicBezTo>
                  <a:cubicBezTo>
                    <a:pt x="69" y="1405"/>
                    <a:pt x="0" y="1497"/>
                    <a:pt x="0" y="1565"/>
                  </a:cubicBezTo>
                  <a:cubicBezTo>
                    <a:pt x="0" y="1692"/>
                    <a:pt x="86" y="1733"/>
                    <a:pt x="179" y="1733"/>
                  </a:cubicBezTo>
                  <a:cubicBezTo>
                    <a:pt x="203" y="1733"/>
                    <a:pt x="228" y="1730"/>
                    <a:pt x="252" y="1725"/>
                  </a:cubicBezTo>
                  <a:cubicBezTo>
                    <a:pt x="618" y="1657"/>
                    <a:pt x="961" y="1565"/>
                    <a:pt x="1304" y="1474"/>
                  </a:cubicBezTo>
                  <a:cubicBezTo>
                    <a:pt x="1441" y="1663"/>
                    <a:pt x="1582" y="1726"/>
                    <a:pt x="1724" y="1726"/>
                  </a:cubicBezTo>
                  <a:cubicBezTo>
                    <a:pt x="1959" y="1726"/>
                    <a:pt x="2196" y="1554"/>
                    <a:pt x="2424" y="1497"/>
                  </a:cubicBezTo>
                  <a:cubicBezTo>
                    <a:pt x="3133" y="1337"/>
                    <a:pt x="3842" y="1085"/>
                    <a:pt x="4505" y="742"/>
                  </a:cubicBezTo>
                  <a:cubicBezTo>
                    <a:pt x="4688" y="651"/>
                    <a:pt x="4802" y="468"/>
                    <a:pt x="4825" y="262"/>
                  </a:cubicBezTo>
                  <a:lnTo>
                    <a:pt x="4802" y="262"/>
                  </a:lnTo>
                  <a:cubicBezTo>
                    <a:pt x="4532" y="55"/>
                    <a:pt x="4245" y="0"/>
                    <a:pt x="3951" y="0"/>
                  </a:cubicBezTo>
                  <a:close/>
                </a:path>
              </a:pathLst>
            </a:custGeom>
            <a:solidFill>
              <a:srgbClr val="E290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15" name="Google Shape;1429;p35">
              <a:extLst>
                <a:ext uri="{FF2B5EF4-FFF2-40B4-BE49-F238E27FC236}">
                  <a16:creationId xmlns:a16="http://schemas.microsoft.com/office/drawing/2014/main" id="{EC8DCAB7-62D0-0439-FC90-DAD127135CF6}"/>
                </a:ext>
              </a:extLst>
            </p:cNvPr>
            <p:cNvSpPr/>
            <p:nvPr/>
          </p:nvSpPr>
          <p:spPr>
            <a:xfrm>
              <a:off x="4322750" y="4816475"/>
              <a:ext cx="29200" cy="158500"/>
            </a:xfrm>
            <a:custGeom>
              <a:avLst/>
              <a:gdLst/>
              <a:ahLst/>
              <a:cxnLst/>
              <a:rect l="l" t="t" r="r" b="b"/>
              <a:pathLst>
                <a:path w="1168" h="6340" extrusionOk="0">
                  <a:moveTo>
                    <a:pt x="442" y="1"/>
                  </a:moveTo>
                  <a:cubicBezTo>
                    <a:pt x="424" y="1"/>
                    <a:pt x="407" y="2"/>
                    <a:pt x="390" y="5"/>
                  </a:cubicBezTo>
                  <a:cubicBezTo>
                    <a:pt x="1" y="279"/>
                    <a:pt x="390" y="760"/>
                    <a:pt x="115" y="1057"/>
                  </a:cubicBezTo>
                  <a:cubicBezTo>
                    <a:pt x="69" y="1354"/>
                    <a:pt x="69" y="1629"/>
                    <a:pt x="115" y="1926"/>
                  </a:cubicBezTo>
                  <a:cubicBezTo>
                    <a:pt x="481" y="3115"/>
                    <a:pt x="298" y="4350"/>
                    <a:pt x="344" y="5584"/>
                  </a:cubicBezTo>
                  <a:cubicBezTo>
                    <a:pt x="550" y="5790"/>
                    <a:pt x="298" y="6156"/>
                    <a:pt x="595" y="6339"/>
                  </a:cubicBezTo>
                  <a:lnTo>
                    <a:pt x="824" y="6316"/>
                  </a:lnTo>
                  <a:lnTo>
                    <a:pt x="961" y="6179"/>
                  </a:lnTo>
                  <a:cubicBezTo>
                    <a:pt x="1167" y="5402"/>
                    <a:pt x="938" y="4601"/>
                    <a:pt x="1076" y="3801"/>
                  </a:cubicBezTo>
                  <a:cubicBezTo>
                    <a:pt x="1076" y="3732"/>
                    <a:pt x="1076" y="3664"/>
                    <a:pt x="1076" y="3572"/>
                  </a:cubicBezTo>
                  <a:cubicBezTo>
                    <a:pt x="916" y="2452"/>
                    <a:pt x="938" y="1308"/>
                    <a:pt x="710" y="188"/>
                  </a:cubicBezTo>
                  <a:cubicBezTo>
                    <a:pt x="670" y="68"/>
                    <a:pt x="560" y="1"/>
                    <a:pt x="442" y="1"/>
                  </a:cubicBezTo>
                  <a:close/>
                </a:path>
              </a:pathLst>
            </a:custGeom>
            <a:solidFill>
              <a:srgbClr val="B23D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16" name="Google Shape;1430;p35">
              <a:extLst>
                <a:ext uri="{FF2B5EF4-FFF2-40B4-BE49-F238E27FC236}">
                  <a16:creationId xmlns:a16="http://schemas.microsoft.com/office/drawing/2014/main" id="{B974B2C6-4595-79B5-8594-3FEF284C05EE}"/>
                </a:ext>
              </a:extLst>
            </p:cNvPr>
            <p:cNvSpPr/>
            <p:nvPr/>
          </p:nvSpPr>
          <p:spPr>
            <a:xfrm>
              <a:off x="3078250" y="4855450"/>
              <a:ext cx="96050" cy="114950"/>
            </a:xfrm>
            <a:custGeom>
              <a:avLst/>
              <a:gdLst/>
              <a:ahLst/>
              <a:cxnLst/>
              <a:rect l="l" t="t" r="r" b="b"/>
              <a:pathLst>
                <a:path w="3842" h="4598" extrusionOk="0">
                  <a:moveTo>
                    <a:pt x="0" y="1"/>
                  </a:moveTo>
                  <a:lnTo>
                    <a:pt x="0" y="504"/>
                  </a:lnTo>
                  <a:cubicBezTo>
                    <a:pt x="458" y="687"/>
                    <a:pt x="869" y="984"/>
                    <a:pt x="1212" y="1350"/>
                  </a:cubicBezTo>
                  <a:cubicBezTo>
                    <a:pt x="1418" y="1602"/>
                    <a:pt x="1532" y="1922"/>
                    <a:pt x="1509" y="2265"/>
                  </a:cubicBezTo>
                  <a:cubicBezTo>
                    <a:pt x="1967" y="3157"/>
                    <a:pt x="2653" y="3934"/>
                    <a:pt x="3499" y="4529"/>
                  </a:cubicBezTo>
                  <a:cubicBezTo>
                    <a:pt x="3567" y="4574"/>
                    <a:pt x="3659" y="4597"/>
                    <a:pt x="3750" y="4597"/>
                  </a:cubicBezTo>
                  <a:lnTo>
                    <a:pt x="3842" y="4483"/>
                  </a:lnTo>
                  <a:cubicBezTo>
                    <a:pt x="3842" y="4391"/>
                    <a:pt x="3819" y="4323"/>
                    <a:pt x="3773" y="4231"/>
                  </a:cubicBezTo>
                  <a:cubicBezTo>
                    <a:pt x="3179" y="3339"/>
                    <a:pt x="2607" y="2448"/>
                    <a:pt x="2012" y="1579"/>
                  </a:cubicBezTo>
                  <a:cubicBezTo>
                    <a:pt x="1692" y="1030"/>
                    <a:pt x="1281" y="573"/>
                    <a:pt x="801" y="184"/>
                  </a:cubicBezTo>
                  <a:cubicBezTo>
                    <a:pt x="749" y="269"/>
                    <a:pt x="686" y="354"/>
                    <a:pt x="600" y="354"/>
                  </a:cubicBezTo>
                  <a:cubicBezTo>
                    <a:pt x="570" y="354"/>
                    <a:pt x="538" y="344"/>
                    <a:pt x="503" y="321"/>
                  </a:cubicBezTo>
                  <a:cubicBezTo>
                    <a:pt x="320" y="230"/>
                    <a:pt x="160" y="115"/>
                    <a:pt x="0" y="1"/>
                  </a:cubicBezTo>
                  <a:close/>
                </a:path>
              </a:pathLst>
            </a:custGeom>
            <a:solidFill>
              <a:srgbClr val="B43F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17" name="Google Shape;1431;p35">
              <a:extLst>
                <a:ext uri="{FF2B5EF4-FFF2-40B4-BE49-F238E27FC236}">
                  <a16:creationId xmlns:a16="http://schemas.microsoft.com/office/drawing/2014/main" id="{624DC8B4-A44F-662F-85FC-A5C6330B7847}"/>
                </a:ext>
              </a:extLst>
            </p:cNvPr>
            <p:cNvSpPr/>
            <p:nvPr/>
          </p:nvSpPr>
          <p:spPr>
            <a:xfrm>
              <a:off x="3239225" y="5055050"/>
              <a:ext cx="101425" cy="120575"/>
            </a:xfrm>
            <a:custGeom>
              <a:avLst/>
              <a:gdLst/>
              <a:ahLst/>
              <a:cxnLst/>
              <a:rect l="l" t="t" r="r" b="b"/>
              <a:pathLst>
                <a:path w="4057" h="4823" extrusionOk="0">
                  <a:moveTo>
                    <a:pt x="201" y="1"/>
                  </a:moveTo>
                  <a:cubicBezTo>
                    <a:pt x="49" y="1"/>
                    <a:pt x="0" y="111"/>
                    <a:pt x="55" y="295"/>
                  </a:cubicBezTo>
                  <a:cubicBezTo>
                    <a:pt x="238" y="569"/>
                    <a:pt x="444" y="798"/>
                    <a:pt x="673" y="1026"/>
                  </a:cubicBezTo>
                  <a:cubicBezTo>
                    <a:pt x="1061" y="1392"/>
                    <a:pt x="1359" y="1827"/>
                    <a:pt x="1565" y="2307"/>
                  </a:cubicBezTo>
                  <a:cubicBezTo>
                    <a:pt x="1930" y="2673"/>
                    <a:pt x="2228" y="3107"/>
                    <a:pt x="2456" y="3587"/>
                  </a:cubicBezTo>
                  <a:cubicBezTo>
                    <a:pt x="2616" y="3999"/>
                    <a:pt x="2914" y="4342"/>
                    <a:pt x="3302" y="4571"/>
                  </a:cubicBezTo>
                  <a:cubicBezTo>
                    <a:pt x="3394" y="4639"/>
                    <a:pt x="3485" y="4731"/>
                    <a:pt x="3577" y="4799"/>
                  </a:cubicBezTo>
                  <a:cubicBezTo>
                    <a:pt x="3645" y="4799"/>
                    <a:pt x="3737" y="4822"/>
                    <a:pt x="3805" y="4822"/>
                  </a:cubicBezTo>
                  <a:lnTo>
                    <a:pt x="4057" y="4571"/>
                  </a:lnTo>
                  <a:cubicBezTo>
                    <a:pt x="3577" y="4273"/>
                    <a:pt x="3165" y="3839"/>
                    <a:pt x="2891" y="3336"/>
                  </a:cubicBezTo>
                  <a:cubicBezTo>
                    <a:pt x="2182" y="2124"/>
                    <a:pt x="1336" y="1004"/>
                    <a:pt x="330" y="20"/>
                  </a:cubicBezTo>
                  <a:cubicBezTo>
                    <a:pt x="281" y="7"/>
                    <a:pt x="238" y="1"/>
                    <a:pt x="201" y="1"/>
                  </a:cubicBezTo>
                  <a:close/>
                </a:path>
              </a:pathLst>
            </a:custGeom>
            <a:solidFill>
              <a:srgbClr val="B742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18" name="Google Shape;1432;p35">
              <a:extLst>
                <a:ext uri="{FF2B5EF4-FFF2-40B4-BE49-F238E27FC236}">
                  <a16:creationId xmlns:a16="http://schemas.microsoft.com/office/drawing/2014/main" id="{069FF4C2-6E05-B8C4-2AAA-9D8743609EEF}"/>
                </a:ext>
              </a:extLst>
            </p:cNvPr>
            <p:cNvSpPr/>
            <p:nvPr/>
          </p:nvSpPr>
          <p:spPr>
            <a:xfrm>
              <a:off x="3169700" y="4967375"/>
              <a:ext cx="77775" cy="95625"/>
            </a:xfrm>
            <a:custGeom>
              <a:avLst/>
              <a:gdLst/>
              <a:ahLst/>
              <a:cxnLst/>
              <a:rect l="l" t="t" r="r" b="b"/>
              <a:pathLst>
                <a:path w="3111" h="3825" extrusionOk="0">
                  <a:moveTo>
                    <a:pt x="215" y="0"/>
                  </a:moveTo>
                  <a:cubicBezTo>
                    <a:pt x="167" y="0"/>
                    <a:pt x="115" y="17"/>
                    <a:pt x="69" y="52"/>
                  </a:cubicBezTo>
                  <a:cubicBezTo>
                    <a:pt x="69" y="52"/>
                    <a:pt x="47" y="74"/>
                    <a:pt x="24" y="120"/>
                  </a:cubicBezTo>
                  <a:cubicBezTo>
                    <a:pt x="1" y="189"/>
                    <a:pt x="24" y="257"/>
                    <a:pt x="69" y="303"/>
                  </a:cubicBezTo>
                  <a:cubicBezTo>
                    <a:pt x="92" y="395"/>
                    <a:pt x="92" y="463"/>
                    <a:pt x="92" y="555"/>
                  </a:cubicBezTo>
                  <a:cubicBezTo>
                    <a:pt x="207" y="760"/>
                    <a:pt x="367" y="920"/>
                    <a:pt x="573" y="1058"/>
                  </a:cubicBezTo>
                  <a:cubicBezTo>
                    <a:pt x="595" y="1172"/>
                    <a:pt x="595" y="1332"/>
                    <a:pt x="664" y="1401"/>
                  </a:cubicBezTo>
                  <a:cubicBezTo>
                    <a:pt x="1373" y="2224"/>
                    <a:pt x="2105" y="3024"/>
                    <a:pt x="2813" y="3825"/>
                  </a:cubicBezTo>
                  <a:lnTo>
                    <a:pt x="3111" y="3550"/>
                  </a:lnTo>
                  <a:lnTo>
                    <a:pt x="595" y="303"/>
                  </a:lnTo>
                  <a:cubicBezTo>
                    <a:pt x="504" y="234"/>
                    <a:pt x="412" y="143"/>
                    <a:pt x="344" y="52"/>
                  </a:cubicBezTo>
                  <a:cubicBezTo>
                    <a:pt x="310" y="17"/>
                    <a:pt x="264" y="0"/>
                    <a:pt x="215" y="0"/>
                  </a:cubicBezTo>
                  <a:close/>
                </a:path>
              </a:pathLst>
            </a:custGeom>
            <a:solidFill>
              <a:srgbClr val="C151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19" name="Google Shape;1433;p35">
              <a:extLst>
                <a:ext uri="{FF2B5EF4-FFF2-40B4-BE49-F238E27FC236}">
                  <a16:creationId xmlns:a16="http://schemas.microsoft.com/office/drawing/2014/main" id="{D9E599F6-62FB-48EA-6E49-554E04597715}"/>
                </a:ext>
              </a:extLst>
            </p:cNvPr>
            <p:cNvSpPr/>
            <p:nvPr/>
          </p:nvSpPr>
          <p:spPr>
            <a:xfrm>
              <a:off x="4367925" y="4623375"/>
              <a:ext cx="72050" cy="102425"/>
            </a:xfrm>
            <a:custGeom>
              <a:avLst/>
              <a:gdLst/>
              <a:ahLst/>
              <a:cxnLst/>
              <a:rect l="l" t="t" r="r" b="b"/>
              <a:pathLst>
                <a:path w="2882" h="4097" extrusionOk="0">
                  <a:moveTo>
                    <a:pt x="2356" y="0"/>
                  </a:moveTo>
                  <a:cubicBezTo>
                    <a:pt x="2401" y="640"/>
                    <a:pt x="2218" y="1258"/>
                    <a:pt x="1830" y="1761"/>
                  </a:cubicBezTo>
                  <a:cubicBezTo>
                    <a:pt x="1349" y="2538"/>
                    <a:pt x="732" y="3201"/>
                    <a:pt x="0" y="3773"/>
                  </a:cubicBezTo>
                  <a:cubicBezTo>
                    <a:pt x="46" y="3933"/>
                    <a:pt x="160" y="4047"/>
                    <a:pt x="320" y="4093"/>
                  </a:cubicBezTo>
                  <a:cubicBezTo>
                    <a:pt x="349" y="4096"/>
                    <a:pt x="377" y="4097"/>
                    <a:pt x="405" y="4097"/>
                  </a:cubicBezTo>
                  <a:cubicBezTo>
                    <a:pt x="647" y="4097"/>
                    <a:pt x="870" y="4010"/>
                    <a:pt x="1075" y="3887"/>
                  </a:cubicBezTo>
                  <a:cubicBezTo>
                    <a:pt x="1189" y="3796"/>
                    <a:pt x="1304" y="3682"/>
                    <a:pt x="1395" y="3567"/>
                  </a:cubicBezTo>
                  <a:cubicBezTo>
                    <a:pt x="1555" y="3339"/>
                    <a:pt x="1692" y="3156"/>
                    <a:pt x="1853" y="2973"/>
                  </a:cubicBezTo>
                  <a:lnTo>
                    <a:pt x="1967" y="2858"/>
                  </a:lnTo>
                  <a:cubicBezTo>
                    <a:pt x="2013" y="2767"/>
                    <a:pt x="2081" y="2698"/>
                    <a:pt x="2127" y="2607"/>
                  </a:cubicBezTo>
                  <a:cubicBezTo>
                    <a:pt x="2264" y="2401"/>
                    <a:pt x="2356" y="2172"/>
                    <a:pt x="2447" y="1944"/>
                  </a:cubicBezTo>
                  <a:cubicBezTo>
                    <a:pt x="2493" y="1852"/>
                    <a:pt x="2516" y="1761"/>
                    <a:pt x="2539" y="1669"/>
                  </a:cubicBezTo>
                  <a:lnTo>
                    <a:pt x="2539" y="1509"/>
                  </a:lnTo>
                  <a:cubicBezTo>
                    <a:pt x="2653" y="1006"/>
                    <a:pt x="2882" y="526"/>
                    <a:pt x="2767" y="0"/>
                  </a:cubicBezTo>
                  <a:close/>
                </a:path>
              </a:pathLst>
            </a:custGeom>
            <a:solidFill>
              <a:srgbClr val="BF5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20" name="Google Shape;1434;p35">
              <a:extLst>
                <a:ext uri="{FF2B5EF4-FFF2-40B4-BE49-F238E27FC236}">
                  <a16:creationId xmlns:a16="http://schemas.microsoft.com/office/drawing/2014/main" id="{0BFE8A24-D6E9-79D2-1D8C-747C4CBCA453}"/>
                </a:ext>
              </a:extLst>
            </p:cNvPr>
            <p:cNvSpPr/>
            <p:nvPr/>
          </p:nvSpPr>
          <p:spPr>
            <a:xfrm>
              <a:off x="3327725" y="3959650"/>
              <a:ext cx="89550" cy="51450"/>
            </a:xfrm>
            <a:custGeom>
              <a:avLst/>
              <a:gdLst/>
              <a:ahLst/>
              <a:cxnLst/>
              <a:rect l="l" t="t" r="r" b="b"/>
              <a:pathLst>
                <a:path w="3582" h="2058" extrusionOk="0">
                  <a:moveTo>
                    <a:pt x="3284" y="1"/>
                  </a:moveTo>
                  <a:cubicBezTo>
                    <a:pt x="2964" y="184"/>
                    <a:pt x="2644" y="344"/>
                    <a:pt x="2346" y="527"/>
                  </a:cubicBezTo>
                  <a:cubicBezTo>
                    <a:pt x="2072" y="778"/>
                    <a:pt x="1729" y="916"/>
                    <a:pt x="1363" y="961"/>
                  </a:cubicBezTo>
                  <a:cubicBezTo>
                    <a:pt x="769" y="1007"/>
                    <a:pt x="403" y="1350"/>
                    <a:pt x="37" y="1739"/>
                  </a:cubicBezTo>
                  <a:cubicBezTo>
                    <a:pt x="1" y="1955"/>
                    <a:pt x="36" y="2058"/>
                    <a:pt x="187" y="2058"/>
                  </a:cubicBezTo>
                  <a:cubicBezTo>
                    <a:pt x="227" y="2058"/>
                    <a:pt x="276" y="2051"/>
                    <a:pt x="334" y="2036"/>
                  </a:cubicBezTo>
                  <a:cubicBezTo>
                    <a:pt x="1409" y="1442"/>
                    <a:pt x="2552" y="961"/>
                    <a:pt x="3581" y="252"/>
                  </a:cubicBezTo>
                  <a:lnTo>
                    <a:pt x="3284" y="1"/>
                  </a:lnTo>
                  <a:close/>
                </a:path>
              </a:pathLst>
            </a:custGeom>
            <a:solidFill>
              <a:srgbClr val="E48C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21" name="Google Shape;1435;p35">
              <a:extLst>
                <a:ext uri="{FF2B5EF4-FFF2-40B4-BE49-F238E27FC236}">
                  <a16:creationId xmlns:a16="http://schemas.microsoft.com/office/drawing/2014/main" id="{C5A9D5D8-C7E6-3FFD-A31D-A8B2DEE9C13B}"/>
                </a:ext>
              </a:extLst>
            </p:cNvPr>
            <p:cNvSpPr/>
            <p:nvPr/>
          </p:nvSpPr>
          <p:spPr>
            <a:xfrm>
              <a:off x="3551575" y="5265925"/>
              <a:ext cx="102350" cy="34975"/>
            </a:xfrm>
            <a:custGeom>
              <a:avLst/>
              <a:gdLst/>
              <a:ahLst/>
              <a:cxnLst/>
              <a:rect l="l" t="t" r="r" b="b"/>
              <a:pathLst>
                <a:path w="4094" h="1399" extrusionOk="0">
                  <a:moveTo>
                    <a:pt x="594" y="0"/>
                  </a:moveTo>
                  <a:cubicBezTo>
                    <a:pt x="458" y="0"/>
                    <a:pt x="321" y="8"/>
                    <a:pt x="184" y="23"/>
                  </a:cubicBezTo>
                  <a:cubicBezTo>
                    <a:pt x="47" y="92"/>
                    <a:pt x="1" y="252"/>
                    <a:pt x="115" y="366"/>
                  </a:cubicBezTo>
                  <a:cubicBezTo>
                    <a:pt x="961" y="412"/>
                    <a:pt x="1784" y="595"/>
                    <a:pt x="2585" y="892"/>
                  </a:cubicBezTo>
                  <a:cubicBezTo>
                    <a:pt x="2699" y="961"/>
                    <a:pt x="2791" y="1052"/>
                    <a:pt x="2859" y="1144"/>
                  </a:cubicBezTo>
                  <a:cubicBezTo>
                    <a:pt x="2951" y="1212"/>
                    <a:pt x="3019" y="1281"/>
                    <a:pt x="3111" y="1372"/>
                  </a:cubicBezTo>
                  <a:lnTo>
                    <a:pt x="3591" y="1395"/>
                  </a:lnTo>
                  <a:cubicBezTo>
                    <a:pt x="3612" y="1397"/>
                    <a:pt x="3633" y="1399"/>
                    <a:pt x="3653" y="1399"/>
                  </a:cubicBezTo>
                  <a:cubicBezTo>
                    <a:pt x="3833" y="1399"/>
                    <a:pt x="3991" y="1310"/>
                    <a:pt x="4094" y="1166"/>
                  </a:cubicBezTo>
                  <a:lnTo>
                    <a:pt x="3682" y="1098"/>
                  </a:lnTo>
                  <a:cubicBezTo>
                    <a:pt x="3568" y="1075"/>
                    <a:pt x="3431" y="983"/>
                    <a:pt x="3362" y="892"/>
                  </a:cubicBezTo>
                  <a:cubicBezTo>
                    <a:pt x="2791" y="412"/>
                    <a:pt x="2082" y="297"/>
                    <a:pt x="1396" y="92"/>
                  </a:cubicBezTo>
                  <a:cubicBezTo>
                    <a:pt x="1136" y="31"/>
                    <a:pt x="867" y="0"/>
                    <a:pt x="594" y="0"/>
                  </a:cubicBezTo>
                  <a:close/>
                </a:path>
              </a:pathLst>
            </a:custGeom>
            <a:solidFill>
              <a:srgbClr val="AF39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22" name="Google Shape;1436;p35">
              <a:extLst>
                <a:ext uri="{FF2B5EF4-FFF2-40B4-BE49-F238E27FC236}">
                  <a16:creationId xmlns:a16="http://schemas.microsoft.com/office/drawing/2014/main" id="{AC22CFF2-A90A-A32B-85C1-418F092AE492}"/>
                </a:ext>
              </a:extLst>
            </p:cNvPr>
            <p:cNvSpPr/>
            <p:nvPr/>
          </p:nvSpPr>
          <p:spPr>
            <a:xfrm>
              <a:off x="4321050" y="4757375"/>
              <a:ext cx="38900" cy="60375"/>
            </a:xfrm>
            <a:custGeom>
              <a:avLst/>
              <a:gdLst/>
              <a:ahLst/>
              <a:cxnLst/>
              <a:rect l="l" t="t" r="r" b="b"/>
              <a:pathLst>
                <a:path w="1556" h="2415" extrusionOk="0">
                  <a:moveTo>
                    <a:pt x="1062" y="0"/>
                  </a:moveTo>
                  <a:cubicBezTo>
                    <a:pt x="904" y="0"/>
                    <a:pt x="746" y="58"/>
                    <a:pt x="618" y="174"/>
                  </a:cubicBezTo>
                  <a:cubicBezTo>
                    <a:pt x="229" y="471"/>
                    <a:pt x="641" y="814"/>
                    <a:pt x="595" y="1134"/>
                  </a:cubicBezTo>
                  <a:cubicBezTo>
                    <a:pt x="572" y="1409"/>
                    <a:pt x="343" y="1546"/>
                    <a:pt x="160" y="1706"/>
                  </a:cubicBezTo>
                  <a:cubicBezTo>
                    <a:pt x="46" y="1820"/>
                    <a:pt x="0" y="1980"/>
                    <a:pt x="46" y="2140"/>
                  </a:cubicBezTo>
                  <a:cubicBezTo>
                    <a:pt x="115" y="2300"/>
                    <a:pt x="252" y="2392"/>
                    <a:pt x="412" y="2415"/>
                  </a:cubicBezTo>
                  <a:lnTo>
                    <a:pt x="641" y="2415"/>
                  </a:lnTo>
                  <a:cubicBezTo>
                    <a:pt x="1166" y="2278"/>
                    <a:pt x="892" y="1706"/>
                    <a:pt x="1144" y="1431"/>
                  </a:cubicBezTo>
                  <a:cubicBezTo>
                    <a:pt x="1166" y="1157"/>
                    <a:pt x="1121" y="860"/>
                    <a:pt x="1372" y="677"/>
                  </a:cubicBezTo>
                  <a:cubicBezTo>
                    <a:pt x="1555" y="540"/>
                    <a:pt x="1555" y="265"/>
                    <a:pt x="1418" y="105"/>
                  </a:cubicBezTo>
                  <a:cubicBezTo>
                    <a:pt x="1308" y="35"/>
                    <a:pt x="1185" y="0"/>
                    <a:pt x="1062" y="0"/>
                  </a:cubicBezTo>
                  <a:close/>
                </a:path>
              </a:pathLst>
            </a:custGeom>
            <a:solidFill>
              <a:srgbClr val="B13B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23" name="Google Shape;1437;p35">
              <a:extLst>
                <a:ext uri="{FF2B5EF4-FFF2-40B4-BE49-F238E27FC236}">
                  <a16:creationId xmlns:a16="http://schemas.microsoft.com/office/drawing/2014/main" id="{A3595F3A-D610-8FCA-31B8-6B94214DE46E}"/>
                </a:ext>
              </a:extLst>
            </p:cNvPr>
            <p:cNvSpPr/>
            <p:nvPr/>
          </p:nvSpPr>
          <p:spPr>
            <a:xfrm>
              <a:off x="3361800" y="5193325"/>
              <a:ext cx="48600" cy="34950"/>
            </a:xfrm>
            <a:custGeom>
              <a:avLst/>
              <a:gdLst/>
              <a:ahLst/>
              <a:cxnLst/>
              <a:rect l="l" t="t" r="r" b="b"/>
              <a:pathLst>
                <a:path w="1944" h="1398" extrusionOk="0">
                  <a:moveTo>
                    <a:pt x="229" y="0"/>
                  </a:moveTo>
                  <a:cubicBezTo>
                    <a:pt x="114" y="69"/>
                    <a:pt x="0" y="114"/>
                    <a:pt x="92" y="275"/>
                  </a:cubicBezTo>
                  <a:cubicBezTo>
                    <a:pt x="183" y="457"/>
                    <a:pt x="320" y="618"/>
                    <a:pt x="412" y="778"/>
                  </a:cubicBezTo>
                  <a:cubicBezTo>
                    <a:pt x="549" y="938"/>
                    <a:pt x="663" y="1098"/>
                    <a:pt x="800" y="1235"/>
                  </a:cubicBezTo>
                  <a:cubicBezTo>
                    <a:pt x="884" y="1297"/>
                    <a:pt x="1005" y="1398"/>
                    <a:pt x="1078" y="1398"/>
                  </a:cubicBezTo>
                  <a:cubicBezTo>
                    <a:pt x="1085" y="1398"/>
                    <a:pt x="1092" y="1397"/>
                    <a:pt x="1098" y="1395"/>
                  </a:cubicBezTo>
                  <a:cubicBezTo>
                    <a:pt x="1395" y="1281"/>
                    <a:pt x="1761" y="1349"/>
                    <a:pt x="1944" y="983"/>
                  </a:cubicBezTo>
                  <a:cubicBezTo>
                    <a:pt x="1578" y="640"/>
                    <a:pt x="1052" y="572"/>
                    <a:pt x="663" y="275"/>
                  </a:cubicBezTo>
                  <a:cubicBezTo>
                    <a:pt x="595" y="183"/>
                    <a:pt x="503" y="137"/>
                    <a:pt x="412" y="92"/>
                  </a:cubicBezTo>
                  <a:cubicBezTo>
                    <a:pt x="366" y="23"/>
                    <a:pt x="297" y="0"/>
                    <a:pt x="229" y="0"/>
                  </a:cubicBezTo>
                  <a:close/>
                </a:path>
              </a:pathLst>
            </a:custGeom>
            <a:solidFill>
              <a:srgbClr val="A7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24" name="Google Shape;1438;p35">
              <a:extLst>
                <a:ext uri="{FF2B5EF4-FFF2-40B4-BE49-F238E27FC236}">
                  <a16:creationId xmlns:a16="http://schemas.microsoft.com/office/drawing/2014/main" id="{278D92AB-9DAC-C2CD-78D3-0E2DD7E10568}"/>
                </a:ext>
              </a:extLst>
            </p:cNvPr>
            <p:cNvSpPr/>
            <p:nvPr/>
          </p:nvSpPr>
          <p:spPr>
            <a:xfrm>
              <a:off x="4020925" y="5224750"/>
              <a:ext cx="59475" cy="32050"/>
            </a:xfrm>
            <a:custGeom>
              <a:avLst/>
              <a:gdLst/>
              <a:ahLst/>
              <a:cxnLst/>
              <a:rect l="l" t="t" r="r" b="b"/>
              <a:pathLst>
                <a:path w="2379" h="1282" extrusionOk="0">
                  <a:moveTo>
                    <a:pt x="2081" y="1"/>
                  </a:moveTo>
                  <a:lnTo>
                    <a:pt x="137" y="801"/>
                  </a:lnTo>
                  <a:cubicBezTo>
                    <a:pt x="69" y="870"/>
                    <a:pt x="23" y="961"/>
                    <a:pt x="0" y="1053"/>
                  </a:cubicBezTo>
                  <a:cubicBezTo>
                    <a:pt x="0" y="1144"/>
                    <a:pt x="46" y="1236"/>
                    <a:pt x="137" y="1281"/>
                  </a:cubicBezTo>
                  <a:cubicBezTo>
                    <a:pt x="366" y="1121"/>
                    <a:pt x="663" y="1030"/>
                    <a:pt x="938" y="1030"/>
                  </a:cubicBezTo>
                  <a:cubicBezTo>
                    <a:pt x="969" y="1032"/>
                    <a:pt x="999" y="1034"/>
                    <a:pt x="1029" y="1034"/>
                  </a:cubicBezTo>
                  <a:cubicBezTo>
                    <a:pt x="1549" y="1034"/>
                    <a:pt x="1895" y="671"/>
                    <a:pt x="2241" y="390"/>
                  </a:cubicBezTo>
                  <a:cubicBezTo>
                    <a:pt x="2378" y="275"/>
                    <a:pt x="2241" y="92"/>
                    <a:pt x="2081" y="1"/>
                  </a:cubicBezTo>
                  <a:close/>
                </a:path>
              </a:pathLst>
            </a:custGeom>
            <a:solidFill>
              <a:srgbClr val="AD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25" name="Google Shape;1439;p35">
              <a:extLst>
                <a:ext uri="{FF2B5EF4-FFF2-40B4-BE49-F238E27FC236}">
                  <a16:creationId xmlns:a16="http://schemas.microsoft.com/office/drawing/2014/main" id="{25AA4D51-1B6C-48C3-4314-C14997B96E85}"/>
                </a:ext>
              </a:extLst>
            </p:cNvPr>
            <p:cNvSpPr/>
            <p:nvPr/>
          </p:nvSpPr>
          <p:spPr>
            <a:xfrm>
              <a:off x="4337050" y="4717700"/>
              <a:ext cx="38325" cy="41175"/>
            </a:xfrm>
            <a:custGeom>
              <a:avLst/>
              <a:gdLst/>
              <a:ahLst/>
              <a:cxnLst/>
              <a:rect l="l" t="t" r="r" b="b"/>
              <a:pathLst>
                <a:path w="1533" h="1647" extrusionOk="0">
                  <a:moveTo>
                    <a:pt x="1235" y="0"/>
                  </a:moveTo>
                  <a:cubicBezTo>
                    <a:pt x="961" y="92"/>
                    <a:pt x="732" y="297"/>
                    <a:pt x="641" y="572"/>
                  </a:cubicBezTo>
                  <a:cubicBezTo>
                    <a:pt x="526" y="755"/>
                    <a:pt x="412" y="915"/>
                    <a:pt x="298" y="1075"/>
                  </a:cubicBezTo>
                  <a:cubicBezTo>
                    <a:pt x="1" y="1532"/>
                    <a:pt x="275" y="1601"/>
                    <a:pt x="641" y="1646"/>
                  </a:cubicBezTo>
                  <a:cubicBezTo>
                    <a:pt x="1212" y="1646"/>
                    <a:pt x="1258" y="1166"/>
                    <a:pt x="1441" y="800"/>
                  </a:cubicBezTo>
                  <a:cubicBezTo>
                    <a:pt x="1464" y="686"/>
                    <a:pt x="1510" y="572"/>
                    <a:pt x="1533" y="457"/>
                  </a:cubicBezTo>
                  <a:lnTo>
                    <a:pt x="1533" y="274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AB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26" name="Google Shape;1440;p35">
              <a:extLst>
                <a:ext uri="{FF2B5EF4-FFF2-40B4-BE49-F238E27FC236}">
                  <a16:creationId xmlns:a16="http://schemas.microsoft.com/office/drawing/2014/main" id="{D01494FD-F96F-6412-7026-1A3B1D93EB04}"/>
                </a:ext>
              </a:extLst>
            </p:cNvPr>
            <p:cNvSpPr/>
            <p:nvPr/>
          </p:nvSpPr>
          <p:spPr>
            <a:xfrm>
              <a:off x="3880300" y="5274825"/>
              <a:ext cx="56050" cy="13525"/>
            </a:xfrm>
            <a:custGeom>
              <a:avLst/>
              <a:gdLst/>
              <a:ahLst/>
              <a:cxnLst/>
              <a:rect l="l" t="t" r="r" b="b"/>
              <a:pathLst>
                <a:path w="2242" h="541" extrusionOk="0">
                  <a:moveTo>
                    <a:pt x="1698" y="0"/>
                  </a:moveTo>
                  <a:cubicBezTo>
                    <a:pt x="1127" y="0"/>
                    <a:pt x="547" y="112"/>
                    <a:pt x="0" y="307"/>
                  </a:cubicBezTo>
                  <a:cubicBezTo>
                    <a:pt x="161" y="468"/>
                    <a:pt x="356" y="540"/>
                    <a:pt x="571" y="540"/>
                  </a:cubicBezTo>
                  <a:cubicBezTo>
                    <a:pt x="602" y="540"/>
                    <a:pt x="632" y="539"/>
                    <a:pt x="663" y="536"/>
                  </a:cubicBezTo>
                  <a:lnTo>
                    <a:pt x="2241" y="536"/>
                  </a:lnTo>
                  <a:cubicBezTo>
                    <a:pt x="2241" y="445"/>
                    <a:pt x="2241" y="353"/>
                    <a:pt x="2241" y="284"/>
                  </a:cubicBezTo>
                  <a:lnTo>
                    <a:pt x="1990" y="10"/>
                  </a:lnTo>
                  <a:cubicBezTo>
                    <a:pt x="1893" y="3"/>
                    <a:pt x="1796" y="0"/>
                    <a:pt x="1698" y="0"/>
                  </a:cubicBezTo>
                  <a:close/>
                </a:path>
              </a:pathLst>
            </a:custGeom>
            <a:solidFill>
              <a:srgbClr val="D06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27" name="Google Shape;1441;p35">
              <a:extLst>
                <a:ext uri="{FF2B5EF4-FFF2-40B4-BE49-F238E27FC236}">
                  <a16:creationId xmlns:a16="http://schemas.microsoft.com/office/drawing/2014/main" id="{7EF4AF84-494C-F541-A2F4-77653ECDDF19}"/>
                </a:ext>
              </a:extLst>
            </p:cNvPr>
            <p:cNvSpPr/>
            <p:nvPr/>
          </p:nvSpPr>
          <p:spPr>
            <a:xfrm>
              <a:off x="4181550" y="4864600"/>
              <a:ext cx="29200" cy="25300"/>
            </a:xfrm>
            <a:custGeom>
              <a:avLst/>
              <a:gdLst/>
              <a:ahLst/>
              <a:cxnLst/>
              <a:rect l="l" t="t" r="r" b="b"/>
              <a:pathLst>
                <a:path w="1168" h="1012" extrusionOk="0">
                  <a:moveTo>
                    <a:pt x="595" y="1"/>
                  </a:moveTo>
                  <a:cubicBezTo>
                    <a:pt x="321" y="1"/>
                    <a:pt x="1" y="321"/>
                    <a:pt x="47" y="572"/>
                  </a:cubicBezTo>
                  <a:cubicBezTo>
                    <a:pt x="92" y="824"/>
                    <a:pt x="298" y="1007"/>
                    <a:pt x="550" y="1007"/>
                  </a:cubicBezTo>
                  <a:cubicBezTo>
                    <a:pt x="572" y="1010"/>
                    <a:pt x="594" y="1012"/>
                    <a:pt x="616" y="1012"/>
                  </a:cubicBezTo>
                  <a:cubicBezTo>
                    <a:pt x="893" y="1012"/>
                    <a:pt x="1167" y="761"/>
                    <a:pt x="1167" y="550"/>
                  </a:cubicBezTo>
                  <a:cubicBezTo>
                    <a:pt x="1098" y="275"/>
                    <a:pt x="870" y="47"/>
                    <a:pt x="595" y="1"/>
                  </a:cubicBezTo>
                  <a:close/>
                </a:path>
              </a:pathLst>
            </a:custGeom>
            <a:solidFill>
              <a:srgbClr val="CC63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28" name="Google Shape;1442;p35">
              <a:extLst>
                <a:ext uri="{FF2B5EF4-FFF2-40B4-BE49-F238E27FC236}">
                  <a16:creationId xmlns:a16="http://schemas.microsoft.com/office/drawing/2014/main" id="{53115260-10AD-086F-AF06-A493FA20B456}"/>
                </a:ext>
              </a:extLst>
            </p:cNvPr>
            <p:cNvSpPr/>
            <p:nvPr/>
          </p:nvSpPr>
          <p:spPr>
            <a:xfrm>
              <a:off x="3980325" y="5247950"/>
              <a:ext cx="43475" cy="21425"/>
            </a:xfrm>
            <a:custGeom>
              <a:avLst/>
              <a:gdLst/>
              <a:ahLst/>
              <a:cxnLst/>
              <a:rect l="l" t="t" r="r" b="b"/>
              <a:pathLst>
                <a:path w="1739" h="857" extrusionOk="0">
                  <a:moveTo>
                    <a:pt x="1515" y="0"/>
                  </a:moveTo>
                  <a:cubicBezTo>
                    <a:pt x="1474" y="0"/>
                    <a:pt x="1434" y="10"/>
                    <a:pt x="1396" y="33"/>
                  </a:cubicBezTo>
                  <a:lnTo>
                    <a:pt x="1" y="605"/>
                  </a:lnTo>
                  <a:cubicBezTo>
                    <a:pt x="92" y="719"/>
                    <a:pt x="252" y="811"/>
                    <a:pt x="412" y="834"/>
                  </a:cubicBezTo>
                  <a:cubicBezTo>
                    <a:pt x="487" y="849"/>
                    <a:pt x="559" y="856"/>
                    <a:pt x="628" y="856"/>
                  </a:cubicBezTo>
                  <a:cubicBezTo>
                    <a:pt x="1067" y="856"/>
                    <a:pt x="1403" y="571"/>
                    <a:pt x="1739" y="353"/>
                  </a:cubicBezTo>
                  <a:lnTo>
                    <a:pt x="1739" y="102"/>
                  </a:lnTo>
                  <a:cubicBezTo>
                    <a:pt x="1678" y="41"/>
                    <a:pt x="1596" y="0"/>
                    <a:pt x="1515" y="0"/>
                  </a:cubicBezTo>
                  <a:close/>
                </a:path>
              </a:pathLst>
            </a:custGeom>
            <a:solidFill>
              <a:srgbClr val="9E25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29" name="Google Shape;1443;p35">
              <a:extLst>
                <a:ext uri="{FF2B5EF4-FFF2-40B4-BE49-F238E27FC236}">
                  <a16:creationId xmlns:a16="http://schemas.microsoft.com/office/drawing/2014/main" id="{F88881B5-1FB3-FCCB-393D-1695B0C4FE96}"/>
                </a:ext>
              </a:extLst>
            </p:cNvPr>
            <p:cNvSpPr/>
            <p:nvPr/>
          </p:nvSpPr>
          <p:spPr>
            <a:xfrm>
              <a:off x="4124400" y="5181300"/>
              <a:ext cx="31450" cy="22900"/>
            </a:xfrm>
            <a:custGeom>
              <a:avLst/>
              <a:gdLst/>
              <a:ahLst/>
              <a:cxnLst/>
              <a:rect l="l" t="t" r="r" b="b"/>
              <a:pathLst>
                <a:path w="1258" h="916" extrusionOk="0">
                  <a:moveTo>
                    <a:pt x="1006" y="1"/>
                  </a:moveTo>
                  <a:lnTo>
                    <a:pt x="0" y="756"/>
                  </a:lnTo>
                  <a:cubicBezTo>
                    <a:pt x="92" y="824"/>
                    <a:pt x="206" y="916"/>
                    <a:pt x="297" y="916"/>
                  </a:cubicBezTo>
                  <a:cubicBezTo>
                    <a:pt x="526" y="870"/>
                    <a:pt x="778" y="801"/>
                    <a:pt x="1006" y="710"/>
                  </a:cubicBezTo>
                  <a:cubicBezTo>
                    <a:pt x="1258" y="595"/>
                    <a:pt x="1235" y="435"/>
                    <a:pt x="1006" y="1"/>
                  </a:cubicBezTo>
                  <a:close/>
                </a:path>
              </a:pathLst>
            </a:custGeom>
            <a:solidFill>
              <a:srgbClr val="B841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30" name="Google Shape;1444;p35">
              <a:extLst>
                <a:ext uri="{FF2B5EF4-FFF2-40B4-BE49-F238E27FC236}">
                  <a16:creationId xmlns:a16="http://schemas.microsoft.com/office/drawing/2014/main" id="{FB2D4AFC-AE91-EAE2-8777-B63199EB216D}"/>
                </a:ext>
              </a:extLst>
            </p:cNvPr>
            <p:cNvSpPr/>
            <p:nvPr/>
          </p:nvSpPr>
          <p:spPr>
            <a:xfrm>
              <a:off x="3475550" y="5248775"/>
              <a:ext cx="47750" cy="15425"/>
            </a:xfrm>
            <a:custGeom>
              <a:avLst/>
              <a:gdLst/>
              <a:ahLst/>
              <a:cxnLst/>
              <a:rect l="l" t="t" r="r" b="b"/>
              <a:pathLst>
                <a:path w="1910" h="617" extrusionOk="0">
                  <a:moveTo>
                    <a:pt x="229" y="0"/>
                  </a:moveTo>
                  <a:cubicBezTo>
                    <a:pt x="69" y="92"/>
                    <a:pt x="1" y="183"/>
                    <a:pt x="161" y="320"/>
                  </a:cubicBezTo>
                  <a:cubicBezTo>
                    <a:pt x="229" y="389"/>
                    <a:pt x="298" y="480"/>
                    <a:pt x="389" y="549"/>
                  </a:cubicBezTo>
                  <a:lnTo>
                    <a:pt x="1624" y="572"/>
                  </a:lnTo>
                  <a:cubicBezTo>
                    <a:pt x="1691" y="603"/>
                    <a:pt x="1744" y="617"/>
                    <a:pt x="1784" y="617"/>
                  </a:cubicBezTo>
                  <a:cubicBezTo>
                    <a:pt x="1894" y="617"/>
                    <a:pt x="1909" y="511"/>
                    <a:pt x="1876" y="343"/>
                  </a:cubicBezTo>
                  <a:cubicBezTo>
                    <a:pt x="1350" y="137"/>
                    <a:pt x="801" y="23"/>
                    <a:pt x="229" y="0"/>
                  </a:cubicBezTo>
                  <a:close/>
                </a:path>
              </a:pathLst>
            </a:custGeom>
            <a:solidFill>
              <a:srgbClr val="B641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31" name="Google Shape;1445;p35">
              <a:extLst>
                <a:ext uri="{FF2B5EF4-FFF2-40B4-BE49-F238E27FC236}">
                  <a16:creationId xmlns:a16="http://schemas.microsoft.com/office/drawing/2014/main" id="{206A78D5-B80F-C7AC-61EF-E5135330A770}"/>
                </a:ext>
              </a:extLst>
            </p:cNvPr>
            <p:cNvSpPr/>
            <p:nvPr/>
          </p:nvSpPr>
          <p:spPr>
            <a:xfrm>
              <a:off x="3516150" y="5257025"/>
              <a:ext cx="37750" cy="18075"/>
            </a:xfrm>
            <a:custGeom>
              <a:avLst/>
              <a:gdLst/>
              <a:ahLst/>
              <a:cxnLst/>
              <a:rect l="l" t="t" r="r" b="b"/>
              <a:pathLst>
                <a:path w="1510" h="723" extrusionOk="0">
                  <a:moveTo>
                    <a:pt x="390" y="1"/>
                  </a:moveTo>
                  <a:cubicBezTo>
                    <a:pt x="344" y="1"/>
                    <a:pt x="298" y="4"/>
                    <a:pt x="252" y="13"/>
                  </a:cubicBezTo>
                  <a:lnTo>
                    <a:pt x="0" y="242"/>
                  </a:lnTo>
                  <a:cubicBezTo>
                    <a:pt x="457" y="585"/>
                    <a:pt x="1029" y="585"/>
                    <a:pt x="1509" y="722"/>
                  </a:cubicBezTo>
                  <a:lnTo>
                    <a:pt x="1509" y="493"/>
                  </a:lnTo>
                  <a:cubicBezTo>
                    <a:pt x="1509" y="333"/>
                    <a:pt x="1349" y="333"/>
                    <a:pt x="1258" y="242"/>
                  </a:cubicBezTo>
                  <a:cubicBezTo>
                    <a:pt x="979" y="182"/>
                    <a:pt x="699" y="1"/>
                    <a:pt x="390" y="1"/>
                  </a:cubicBezTo>
                  <a:close/>
                </a:path>
              </a:pathLst>
            </a:custGeom>
            <a:solidFill>
              <a:srgbClr val="C14A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32" name="Google Shape;1446;p35">
              <a:extLst>
                <a:ext uri="{FF2B5EF4-FFF2-40B4-BE49-F238E27FC236}">
                  <a16:creationId xmlns:a16="http://schemas.microsoft.com/office/drawing/2014/main" id="{A00D619B-F23A-74BD-F73B-85839C40A0B4}"/>
                </a:ext>
              </a:extLst>
            </p:cNvPr>
            <p:cNvSpPr/>
            <p:nvPr/>
          </p:nvSpPr>
          <p:spPr>
            <a:xfrm>
              <a:off x="3747675" y="5301350"/>
              <a:ext cx="44600" cy="5275"/>
            </a:xfrm>
            <a:custGeom>
              <a:avLst/>
              <a:gdLst/>
              <a:ahLst/>
              <a:cxnLst/>
              <a:rect l="l" t="t" r="r" b="b"/>
              <a:pathLst>
                <a:path w="1784" h="211" extrusionOk="0">
                  <a:moveTo>
                    <a:pt x="435" y="1"/>
                  </a:moveTo>
                  <a:cubicBezTo>
                    <a:pt x="274" y="1"/>
                    <a:pt x="114" y="92"/>
                    <a:pt x="0" y="207"/>
                  </a:cubicBezTo>
                  <a:lnTo>
                    <a:pt x="1235" y="207"/>
                  </a:lnTo>
                  <a:cubicBezTo>
                    <a:pt x="1256" y="209"/>
                    <a:pt x="1277" y="210"/>
                    <a:pt x="1298" y="210"/>
                  </a:cubicBezTo>
                  <a:cubicBezTo>
                    <a:pt x="1482" y="210"/>
                    <a:pt x="1661" y="124"/>
                    <a:pt x="1784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33" name="Google Shape;1447;p35">
              <a:extLst>
                <a:ext uri="{FF2B5EF4-FFF2-40B4-BE49-F238E27FC236}">
                  <a16:creationId xmlns:a16="http://schemas.microsoft.com/office/drawing/2014/main" id="{766B7ADB-FD33-0FA0-7D47-360AECFDC3F4}"/>
                </a:ext>
              </a:extLst>
            </p:cNvPr>
            <p:cNvSpPr/>
            <p:nvPr/>
          </p:nvSpPr>
          <p:spPr>
            <a:xfrm>
              <a:off x="4319900" y="4809500"/>
              <a:ext cx="14325" cy="33400"/>
            </a:xfrm>
            <a:custGeom>
              <a:avLst/>
              <a:gdLst/>
              <a:ahLst/>
              <a:cxnLst/>
              <a:rect l="l" t="t" r="r" b="b"/>
              <a:pathLst>
                <a:path w="573" h="1336" extrusionOk="0">
                  <a:moveTo>
                    <a:pt x="107" y="1"/>
                  </a:moveTo>
                  <a:cubicBezTo>
                    <a:pt x="72" y="1"/>
                    <a:pt x="36" y="41"/>
                    <a:pt x="1" y="124"/>
                  </a:cubicBezTo>
                  <a:cubicBezTo>
                    <a:pt x="1" y="536"/>
                    <a:pt x="69" y="947"/>
                    <a:pt x="206" y="1336"/>
                  </a:cubicBezTo>
                  <a:cubicBezTo>
                    <a:pt x="572" y="1061"/>
                    <a:pt x="412" y="673"/>
                    <a:pt x="458" y="330"/>
                  </a:cubicBezTo>
                  <a:cubicBezTo>
                    <a:pt x="366" y="261"/>
                    <a:pt x="298" y="170"/>
                    <a:pt x="206" y="101"/>
                  </a:cubicBezTo>
                  <a:cubicBezTo>
                    <a:pt x="173" y="35"/>
                    <a:pt x="140" y="1"/>
                    <a:pt x="107" y="1"/>
                  </a:cubicBezTo>
                  <a:close/>
                </a:path>
              </a:pathLst>
            </a:custGeom>
            <a:solidFill>
              <a:srgbClr val="9F2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34" name="Google Shape;1448;p35">
              <a:extLst>
                <a:ext uri="{FF2B5EF4-FFF2-40B4-BE49-F238E27FC236}">
                  <a16:creationId xmlns:a16="http://schemas.microsoft.com/office/drawing/2014/main" id="{81DE9FCE-0653-1A28-8795-E511895DCEE9}"/>
                </a:ext>
              </a:extLst>
            </p:cNvPr>
            <p:cNvSpPr/>
            <p:nvPr/>
          </p:nvSpPr>
          <p:spPr>
            <a:xfrm>
              <a:off x="3422375" y="5231625"/>
              <a:ext cx="30900" cy="12600"/>
            </a:xfrm>
            <a:custGeom>
              <a:avLst/>
              <a:gdLst/>
              <a:ahLst/>
              <a:cxnLst/>
              <a:rect l="l" t="t" r="r" b="b"/>
              <a:pathLst>
                <a:path w="1236" h="504" extrusionOk="0">
                  <a:moveTo>
                    <a:pt x="778" y="0"/>
                  </a:moveTo>
                  <a:cubicBezTo>
                    <a:pt x="736" y="4"/>
                    <a:pt x="692" y="5"/>
                    <a:pt x="647" y="5"/>
                  </a:cubicBezTo>
                  <a:cubicBezTo>
                    <a:pt x="612" y="5"/>
                    <a:pt x="577" y="4"/>
                    <a:pt x="542" y="4"/>
                  </a:cubicBezTo>
                  <a:cubicBezTo>
                    <a:pt x="336" y="4"/>
                    <a:pt x="133" y="21"/>
                    <a:pt x="1" y="252"/>
                  </a:cubicBezTo>
                  <a:cubicBezTo>
                    <a:pt x="138" y="389"/>
                    <a:pt x="367" y="343"/>
                    <a:pt x="504" y="480"/>
                  </a:cubicBezTo>
                  <a:cubicBezTo>
                    <a:pt x="606" y="489"/>
                    <a:pt x="708" y="504"/>
                    <a:pt x="805" y="504"/>
                  </a:cubicBezTo>
                  <a:cubicBezTo>
                    <a:pt x="970" y="504"/>
                    <a:pt x="1121" y="461"/>
                    <a:pt x="1236" y="275"/>
                  </a:cubicBezTo>
                  <a:cubicBezTo>
                    <a:pt x="1099" y="160"/>
                    <a:pt x="984" y="0"/>
                    <a:pt x="778" y="0"/>
                  </a:cubicBezTo>
                  <a:close/>
                </a:path>
              </a:pathLst>
            </a:custGeom>
            <a:solidFill>
              <a:srgbClr val="9F25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35" name="Google Shape;1449;p35">
              <a:extLst>
                <a:ext uri="{FF2B5EF4-FFF2-40B4-BE49-F238E27FC236}">
                  <a16:creationId xmlns:a16="http://schemas.microsoft.com/office/drawing/2014/main" id="{034C8AA0-CCBB-1456-70A7-3E299C042D5A}"/>
                </a:ext>
              </a:extLst>
            </p:cNvPr>
            <p:cNvSpPr/>
            <p:nvPr/>
          </p:nvSpPr>
          <p:spPr>
            <a:xfrm>
              <a:off x="4325050" y="4956075"/>
              <a:ext cx="13750" cy="30900"/>
            </a:xfrm>
            <a:custGeom>
              <a:avLst/>
              <a:gdLst/>
              <a:ahLst/>
              <a:cxnLst/>
              <a:rect l="l" t="t" r="r" b="b"/>
              <a:pathLst>
                <a:path w="550" h="1236" extrusionOk="0">
                  <a:moveTo>
                    <a:pt x="252" y="0"/>
                  </a:moveTo>
                  <a:cubicBezTo>
                    <a:pt x="206" y="69"/>
                    <a:pt x="183" y="138"/>
                    <a:pt x="206" y="229"/>
                  </a:cubicBezTo>
                  <a:cubicBezTo>
                    <a:pt x="46" y="458"/>
                    <a:pt x="183" y="778"/>
                    <a:pt x="23" y="1007"/>
                  </a:cubicBezTo>
                  <a:cubicBezTo>
                    <a:pt x="0" y="1075"/>
                    <a:pt x="0" y="1167"/>
                    <a:pt x="23" y="1235"/>
                  </a:cubicBezTo>
                  <a:lnTo>
                    <a:pt x="229" y="1235"/>
                  </a:lnTo>
                  <a:cubicBezTo>
                    <a:pt x="389" y="1144"/>
                    <a:pt x="503" y="961"/>
                    <a:pt x="503" y="755"/>
                  </a:cubicBezTo>
                  <a:cubicBezTo>
                    <a:pt x="458" y="481"/>
                    <a:pt x="549" y="183"/>
                    <a:pt x="252" y="0"/>
                  </a:cubicBezTo>
                  <a:close/>
                </a:path>
              </a:pathLst>
            </a:custGeom>
            <a:solidFill>
              <a:srgbClr val="971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36" name="Google Shape;1450;p35">
              <a:extLst>
                <a:ext uri="{FF2B5EF4-FFF2-40B4-BE49-F238E27FC236}">
                  <a16:creationId xmlns:a16="http://schemas.microsoft.com/office/drawing/2014/main" id="{C682386D-2F31-FDA4-11AA-C96F49445455}"/>
                </a:ext>
              </a:extLst>
            </p:cNvPr>
            <p:cNvSpPr/>
            <p:nvPr/>
          </p:nvSpPr>
          <p:spPr>
            <a:xfrm>
              <a:off x="3547575" y="5262375"/>
              <a:ext cx="38900" cy="7000"/>
            </a:xfrm>
            <a:custGeom>
              <a:avLst/>
              <a:gdLst/>
              <a:ahLst/>
              <a:cxnLst/>
              <a:rect l="l" t="t" r="r" b="b"/>
              <a:pathLst>
                <a:path w="1556" h="280" extrusionOk="0">
                  <a:moveTo>
                    <a:pt x="707" y="1"/>
                  </a:moveTo>
                  <a:cubicBezTo>
                    <a:pt x="473" y="1"/>
                    <a:pt x="234" y="28"/>
                    <a:pt x="1" y="28"/>
                  </a:cubicBezTo>
                  <a:lnTo>
                    <a:pt x="275" y="279"/>
                  </a:lnTo>
                  <a:lnTo>
                    <a:pt x="1556" y="234"/>
                  </a:lnTo>
                  <a:cubicBezTo>
                    <a:pt x="1289" y="43"/>
                    <a:pt x="1001" y="1"/>
                    <a:pt x="707" y="1"/>
                  </a:cubicBezTo>
                  <a:close/>
                </a:path>
              </a:pathLst>
            </a:custGeom>
            <a:solidFill>
              <a:srgbClr val="D46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37" name="Google Shape;1451;p35">
              <a:extLst>
                <a:ext uri="{FF2B5EF4-FFF2-40B4-BE49-F238E27FC236}">
                  <a16:creationId xmlns:a16="http://schemas.microsoft.com/office/drawing/2014/main" id="{3411F8BD-AF61-C256-9EE6-05B58755F50D}"/>
                </a:ext>
              </a:extLst>
            </p:cNvPr>
            <p:cNvSpPr/>
            <p:nvPr/>
          </p:nvSpPr>
          <p:spPr>
            <a:xfrm>
              <a:off x="3808250" y="5293350"/>
              <a:ext cx="26325" cy="13750"/>
            </a:xfrm>
            <a:custGeom>
              <a:avLst/>
              <a:gdLst/>
              <a:ahLst/>
              <a:cxnLst/>
              <a:rect l="l" t="t" r="r" b="b"/>
              <a:pathLst>
                <a:path w="1053" h="550" extrusionOk="0">
                  <a:moveTo>
                    <a:pt x="847" y="1"/>
                  </a:moveTo>
                  <a:cubicBezTo>
                    <a:pt x="550" y="69"/>
                    <a:pt x="230" y="1"/>
                    <a:pt x="1" y="252"/>
                  </a:cubicBezTo>
                  <a:lnTo>
                    <a:pt x="367" y="550"/>
                  </a:lnTo>
                  <a:cubicBezTo>
                    <a:pt x="618" y="412"/>
                    <a:pt x="916" y="367"/>
                    <a:pt x="1053" y="69"/>
                  </a:cubicBezTo>
                  <a:cubicBezTo>
                    <a:pt x="984" y="69"/>
                    <a:pt x="893" y="47"/>
                    <a:pt x="847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38" name="Google Shape;1452;p35">
              <a:extLst>
                <a:ext uri="{FF2B5EF4-FFF2-40B4-BE49-F238E27FC236}">
                  <a16:creationId xmlns:a16="http://schemas.microsoft.com/office/drawing/2014/main" id="{45626934-D2FB-E0B8-9F17-DE9394F96BE1}"/>
                </a:ext>
              </a:extLst>
            </p:cNvPr>
            <p:cNvSpPr/>
            <p:nvPr/>
          </p:nvSpPr>
          <p:spPr>
            <a:xfrm>
              <a:off x="4337050" y="4743975"/>
              <a:ext cx="20600" cy="18325"/>
            </a:xfrm>
            <a:custGeom>
              <a:avLst/>
              <a:gdLst/>
              <a:ahLst/>
              <a:cxnLst/>
              <a:rect l="l" t="t" r="r" b="b"/>
              <a:pathLst>
                <a:path w="824" h="733" extrusionOk="0">
                  <a:moveTo>
                    <a:pt x="298" y="1"/>
                  </a:moveTo>
                  <a:cubicBezTo>
                    <a:pt x="1" y="138"/>
                    <a:pt x="46" y="435"/>
                    <a:pt x="1" y="687"/>
                  </a:cubicBezTo>
                  <a:lnTo>
                    <a:pt x="755" y="733"/>
                  </a:lnTo>
                  <a:cubicBezTo>
                    <a:pt x="778" y="733"/>
                    <a:pt x="801" y="710"/>
                    <a:pt x="824" y="641"/>
                  </a:cubicBezTo>
                  <a:cubicBezTo>
                    <a:pt x="824" y="573"/>
                    <a:pt x="801" y="504"/>
                    <a:pt x="755" y="458"/>
                  </a:cubicBezTo>
                  <a:cubicBezTo>
                    <a:pt x="481" y="435"/>
                    <a:pt x="275" y="344"/>
                    <a:pt x="298" y="1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39" name="Google Shape;1453;p35">
              <a:extLst>
                <a:ext uri="{FF2B5EF4-FFF2-40B4-BE49-F238E27FC236}">
                  <a16:creationId xmlns:a16="http://schemas.microsoft.com/office/drawing/2014/main" id="{C72EFF61-D4A8-6137-9703-923443194E52}"/>
                </a:ext>
              </a:extLst>
            </p:cNvPr>
            <p:cNvSpPr/>
            <p:nvPr/>
          </p:nvSpPr>
          <p:spPr>
            <a:xfrm>
              <a:off x="4359350" y="4624500"/>
              <a:ext cx="8600" cy="8025"/>
            </a:xfrm>
            <a:custGeom>
              <a:avLst/>
              <a:gdLst/>
              <a:ahLst/>
              <a:cxnLst/>
              <a:rect l="l" t="t" r="r" b="b"/>
              <a:pathLst>
                <a:path w="344" h="321" extrusionOk="0">
                  <a:moveTo>
                    <a:pt x="138" y="1"/>
                  </a:moveTo>
                  <a:cubicBezTo>
                    <a:pt x="46" y="47"/>
                    <a:pt x="0" y="115"/>
                    <a:pt x="69" y="207"/>
                  </a:cubicBezTo>
                  <a:cubicBezTo>
                    <a:pt x="138" y="252"/>
                    <a:pt x="206" y="275"/>
                    <a:pt x="275" y="321"/>
                  </a:cubicBezTo>
                  <a:cubicBezTo>
                    <a:pt x="298" y="229"/>
                    <a:pt x="343" y="138"/>
                    <a:pt x="343" y="92"/>
                  </a:cubicBezTo>
                  <a:cubicBezTo>
                    <a:pt x="343" y="47"/>
                    <a:pt x="206" y="47"/>
                    <a:pt x="138" y="1"/>
                  </a:cubicBezTo>
                  <a:close/>
                </a:path>
              </a:pathLst>
            </a:custGeom>
            <a:solidFill>
              <a:srgbClr val="D86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40" name="Google Shape;1454;p35">
              <a:extLst>
                <a:ext uri="{FF2B5EF4-FFF2-40B4-BE49-F238E27FC236}">
                  <a16:creationId xmlns:a16="http://schemas.microsoft.com/office/drawing/2014/main" id="{1B7143F2-E3CB-78AF-5DE4-4B805DC3507B}"/>
                </a:ext>
              </a:extLst>
            </p:cNvPr>
            <p:cNvSpPr/>
            <p:nvPr/>
          </p:nvSpPr>
          <p:spPr>
            <a:xfrm>
              <a:off x="4325050" y="4785725"/>
              <a:ext cx="12025" cy="14300"/>
            </a:xfrm>
            <a:custGeom>
              <a:avLst/>
              <a:gdLst/>
              <a:ahLst/>
              <a:cxnLst/>
              <a:rect l="l" t="t" r="r" b="b"/>
              <a:pathLst>
                <a:path w="481" h="572" extrusionOk="0">
                  <a:moveTo>
                    <a:pt x="458" y="0"/>
                  </a:moveTo>
                  <a:lnTo>
                    <a:pt x="458" y="0"/>
                  </a:lnTo>
                  <a:cubicBezTo>
                    <a:pt x="252" y="137"/>
                    <a:pt x="92" y="343"/>
                    <a:pt x="0" y="572"/>
                  </a:cubicBezTo>
                  <a:cubicBezTo>
                    <a:pt x="389" y="572"/>
                    <a:pt x="481" y="320"/>
                    <a:pt x="458" y="0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41" name="Google Shape;1455;p35">
              <a:extLst>
                <a:ext uri="{FF2B5EF4-FFF2-40B4-BE49-F238E27FC236}">
                  <a16:creationId xmlns:a16="http://schemas.microsoft.com/office/drawing/2014/main" id="{5549C436-098A-FAEC-8DEC-8EEC0447ED33}"/>
                </a:ext>
              </a:extLst>
            </p:cNvPr>
            <p:cNvSpPr/>
            <p:nvPr/>
          </p:nvSpPr>
          <p:spPr>
            <a:xfrm>
              <a:off x="3322350" y="4003675"/>
              <a:ext cx="13175" cy="14325"/>
            </a:xfrm>
            <a:custGeom>
              <a:avLst/>
              <a:gdLst/>
              <a:ahLst/>
              <a:cxnLst/>
              <a:rect l="l" t="t" r="r" b="b"/>
              <a:pathLst>
                <a:path w="527" h="573" extrusionOk="0">
                  <a:moveTo>
                    <a:pt x="252" y="1"/>
                  </a:moveTo>
                  <a:lnTo>
                    <a:pt x="0" y="252"/>
                  </a:lnTo>
                  <a:cubicBezTo>
                    <a:pt x="23" y="367"/>
                    <a:pt x="46" y="458"/>
                    <a:pt x="46" y="572"/>
                  </a:cubicBezTo>
                  <a:lnTo>
                    <a:pt x="526" y="275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42" name="Google Shape;1456;p35">
              <a:extLst>
                <a:ext uri="{FF2B5EF4-FFF2-40B4-BE49-F238E27FC236}">
                  <a16:creationId xmlns:a16="http://schemas.microsoft.com/office/drawing/2014/main" id="{90C8FB96-4EEC-BB5F-5C6A-966A204874AF}"/>
                </a:ext>
              </a:extLst>
            </p:cNvPr>
            <p:cNvSpPr/>
            <p:nvPr/>
          </p:nvSpPr>
          <p:spPr>
            <a:xfrm>
              <a:off x="4323900" y="4961800"/>
              <a:ext cx="9750" cy="19450"/>
            </a:xfrm>
            <a:custGeom>
              <a:avLst/>
              <a:gdLst/>
              <a:ahLst/>
              <a:cxnLst/>
              <a:rect l="l" t="t" r="r" b="b"/>
              <a:pathLst>
                <a:path w="390" h="778" extrusionOk="0">
                  <a:moveTo>
                    <a:pt x="252" y="0"/>
                  </a:moveTo>
                  <a:lnTo>
                    <a:pt x="252" y="0"/>
                  </a:lnTo>
                  <a:cubicBezTo>
                    <a:pt x="69" y="206"/>
                    <a:pt x="1" y="503"/>
                    <a:pt x="69" y="778"/>
                  </a:cubicBezTo>
                  <a:cubicBezTo>
                    <a:pt x="298" y="595"/>
                    <a:pt x="389" y="252"/>
                    <a:pt x="252" y="0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43" name="Google Shape;1457;p35">
              <a:extLst>
                <a:ext uri="{FF2B5EF4-FFF2-40B4-BE49-F238E27FC236}">
                  <a16:creationId xmlns:a16="http://schemas.microsoft.com/office/drawing/2014/main" id="{6CCF1FD0-AF8A-3907-A1E7-966753D031D8}"/>
                </a:ext>
              </a:extLst>
            </p:cNvPr>
            <p:cNvSpPr/>
            <p:nvPr/>
          </p:nvSpPr>
          <p:spPr>
            <a:xfrm>
              <a:off x="4373650" y="4360400"/>
              <a:ext cx="15450" cy="12600"/>
            </a:xfrm>
            <a:custGeom>
              <a:avLst/>
              <a:gdLst/>
              <a:ahLst/>
              <a:cxnLst/>
              <a:rect l="l" t="t" r="r" b="b"/>
              <a:pathLst>
                <a:path w="618" h="504" extrusionOk="0">
                  <a:moveTo>
                    <a:pt x="320" y="0"/>
                  </a:moveTo>
                  <a:lnTo>
                    <a:pt x="23" y="23"/>
                  </a:lnTo>
                  <a:cubicBezTo>
                    <a:pt x="0" y="206"/>
                    <a:pt x="114" y="412"/>
                    <a:pt x="297" y="504"/>
                  </a:cubicBezTo>
                  <a:lnTo>
                    <a:pt x="343" y="435"/>
                  </a:lnTo>
                  <a:cubicBezTo>
                    <a:pt x="389" y="366"/>
                    <a:pt x="457" y="298"/>
                    <a:pt x="549" y="252"/>
                  </a:cubicBezTo>
                  <a:lnTo>
                    <a:pt x="572" y="229"/>
                  </a:lnTo>
                  <a:cubicBezTo>
                    <a:pt x="595" y="229"/>
                    <a:pt x="595" y="183"/>
                    <a:pt x="595" y="138"/>
                  </a:cubicBezTo>
                  <a:cubicBezTo>
                    <a:pt x="617" y="92"/>
                    <a:pt x="595" y="23"/>
                    <a:pt x="549" y="0"/>
                  </a:cubicBezTo>
                  <a:close/>
                </a:path>
              </a:pathLst>
            </a:custGeom>
            <a:solidFill>
              <a:srgbClr val="A9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44" name="Google Shape;1458;p35">
              <a:extLst>
                <a:ext uri="{FF2B5EF4-FFF2-40B4-BE49-F238E27FC236}">
                  <a16:creationId xmlns:a16="http://schemas.microsoft.com/office/drawing/2014/main" id="{771E4068-DDA6-EFCB-B085-BA9919270D7A}"/>
                </a:ext>
              </a:extLst>
            </p:cNvPr>
            <p:cNvSpPr/>
            <p:nvPr/>
          </p:nvSpPr>
          <p:spPr>
            <a:xfrm>
              <a:off x="4156975" y="4288375"/>
              <a:ext cx="8025" cy="8475"/>
            </a:xfrm>
            <a:custGeom>
              <a:avLst/>
              <a:gdLst/>
              <a:ahLst/>
              <a:cxnLst/>
              <a:rect l="l" t="t" r="r" b="b"/>
              <a:pathLst>
                <a:path w="321" h="339" extrusionOk="0">
                  <a:moveTo>
                    <a:pt x="69" y="0"/>
                  </a:moveTo>
                  <a:cubicBezTo>
                    <a:pt x="23" y="69"/>
                    <a:pt x="1" y="137"/>
                    <a:pt x="1" y="229"/>
                  </a:cubicBezTo>
                  <a:cubicBezTo>
                    <a:pt x="1" y="296"/>
                    <a:pt x="50" y="338"/>
                    <a:pt x="112" y="338"/>
                  </a:cubicBezTo>
                  <a:cubicBezTo>
                    <a:pt x="134" y="338"/>
                    <a:pt x="159" y="333"/>
                    <a:pt x="183" y="320"/>
                  </a:cubicBezTo>
                  <a:cubicBezTo>
                    <a:pt x="298" y="275"/>
                    <a:pt x="321" y="206"/>
                    <a:pt x="252" y="115"/>
                  </a:cubicBezTo>
                  <a:cubicBezTo>
                    <a:pt x="206" y="69"/>
                    <a:pt x="138" y="23"/>
                    <a:pt x="69" y="0"/>
                  </a:cubicBezTo>
                  <a:close/>
                </a:path>
              </a:pathLst>
            </a:custGeom>
            <a:solidFill>
              <a:srgbClr val="EE9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45" name="Google Shape;1459;p35">
              <a:extLst>
                <a:ext uri="{FF2B5EF4-FFF2-40B4-BE49-F238E27FC236}">
                  <a16:creationId xmlns:a16="http://schemas.microsoft.com/office/drawing/2014/main" id="{557D47BA-4672-92FA-FC50-43B8E891249C}"/>
                </a:ext>
              </a:extLst>
            </p:cNvPr>
            <p:cNvSpPr/>
            <p:nvPr/>
          </p:nvSpPr>
          <p:spPr>
            <a:xfrm>
              <a:off x="3078825" y="4307800"/>
              <a:ext cx="6300" cy="8600"/>
            </a:xfrm>
            <a:custGeom>
              <a:avLst/>
              <a:gdLst/>
              <a:ahLst/>
              <a:cxnLst/>
              <a:rect l="l" t="t" r="r" b="b"/>
              <a:pathLst>
                <a:path w="252" h="344" extrusionOk="0">
                  <a:moveTo>
                    <a:pt x="69" y="1"/>
                  </a:moveTo>
                  <a:cubicBezTo>
                    <a:pt x="69" y="69"/>
                    <a:pt x="0" y="138"/>
                    <a:pt x="23" y="207"/>
                  </a:cubicBezTo>
                  <a:cubicBezTo>
                    <a:pt x="46" y="275"/>
                    <a:pt x="137" y="298"/>
                    <a:pt x="206" y="344"/>
                  </a:cubicBezTo>
                  <a:cubicBezTo>
                    <a:pt x="229" y="275"/>
                    <a:pt x="252" y="207"/>
                    <a:pt x="252" y="138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rgbClr val="DE7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46" name="Google Shape;1460;p35">
              <a:extLst>
                <a:ext uri="{FF2B5EF4-FFF2-40B4-BE49-F238E27FC236}">
                  <a16:creationId xmlns:a16="http://schemas.microsoft.com/office/drawing/2014/main" id="{24DC503D-DAF9-BD7D-A697-39C500E51F5F}"/>
                </a:ext>
              </a:extLst>
            </p:cNvPr>
            <p:cNvSpPr/>
            <p:nvPr/>
          </p:nvSpPr>
          <p:spPr>
            <a:xfrm>
              <a:off x="4077725" y="5157725"/>
              <a:ext cx="4950" cy="3600"/>
            </a:xfrm>
            <a:custGeom>
              <a:avLst/>
              <a:gdLst/>
              <a:ahLst/>
              <a:cxnLst/>
              <a:rect l="l" t="t" r="r" b="b"/>
              <a:pathLst>
                <a:path w="198" h="144" extrusionOk="0">
                  <a:moveTo>
                    <a:pt x="85" y="0"/>
                  </a:moveTo>
                  <a:cubicBezTo>
                    <a:pt x="24" y="0"/>
                    <a:pt x="0" y="41"/>
                    <a:pt x="38" y="98"/>
                  </a:cubicBezTo>
                  <a:cubicBezTo>
                    <a:pt x="38" y="144"/>
                    <a:pt x="84" y="144"/>
                    <a:pt x="129" y="144"/>
                  </a:cubicBezTo>
                  <a:lnTo>
                    <a:pt x="198" y="75"/>
                  </a:lnTo>
                  <a:cubicBezTo>
                    <a:pt x="175" y="52"/>
                    <a:pt x="152" y="6"/>
                    <a:pt x="129" y="6"/>
                  </a:cubicBezTo>
                  <a:cubicBezTo>
                    <a:pt x="113" y="2"/>
                    <a:pt x="98" y="0"/>
                    <a:pt x="85" y="0"/>
                  </a:cubicBezTo>
                  <a:close/>
                </a:path>
              </a:pathLst>
            </a:custGeom>
            <a:solidFill>
              <a:srgbClr val="F3D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47" name="Google Shape;1461;p35">
              <a:extLst>
                <a:ext uri="{FF2B5EF4-FFF2-40B4-BE49-F238E27FC236}">
                  <a16:creationId xmlns:a16="http://schemas.microsoft.com/office/drawing/2014/main" id="{FB501545-71CA-CF60-0F84-B24E0292B22A}"/>
                </a:ext>
              </a:extLst>
            </p:cNvPr>
            <p:cNvSpPr/>
            <p:nvPr/>
          </p:nvSpPr>
          <p:spPr>
            <a:xfrm>
              <a:off x="4318750" y="4799450"/>
              <a:ext cx="6325" cy="13150"/>
            </a:xfrm>
            <a:custGeom>
              <a:avLst/>
              <a:gdLst/>
              <a:ahLst/>
              <a:cxnLst/>
              <a:rect l="l" t="t" r="r" b="b"/>
              <a:pathLst>
                <a:path w="253" h="526" extrusionOk="0">
                  <a:moveTo>
                    <a:pt x="252" y="0"/>
                  </a:moveTo>
                  <a:cubicBezTo>
                    <a:pt x="1" y="91"/>
                    <a:pt x="69" y="343"/>
                    <a:pt x="47" y="526"/>
                  </a:cubicBezTo>
                  <a:cubicBezTo>
                    <a:pt x="115" y="526"/>
                    <a:pt x="184" y="526"/>
                    <a:pt x="252" y="503"/>
                  </a:cubicBezTo>
                  <a:lnTo>
                    <a:pt x="252" y="0"/>
                  </a:ln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48" name="Google Shape;1462;p35">
              <a:extLst>
                <a:ext uri="{FF2B5EF4-FFF2-40B4-BE49-F238E27FC236}">
                  <a16:creationId xmlns:a16="http://schemas.microsoft.com/office/drawing/2014/main" id="{2370A68F-9BE8-AE36-7B81-5B58318A4254}"/>
                </a:ext>
              </a:extLst>
            </p:cNvPr>
            <p:cNvSpPr/>
            <p:nvPr/>
          </p:nvSpPr>
          <p:spPr>
            <a:xfrm>
              <a:off x="3736225" y="5306500"/>
              <a:ext cx="12025" cy="5225"/>
            </a:xfrm>
            <a:custGeom>
              <a:avLst/>
              <a:gdLst/>
              <a:ahLst/>
              <a:cxnLst/>
              <a:rect l="l" t="t" r="r" b="b"/>
              <a:pathLst>
                <a:path w="481" h="209" extrusionOk="0">
                  <a:moveTo>
                    <a:pt x="481" y="1"/>
                  </a:moveTo>
                  <a:lnTo>
                    <a:pt x="1" y="69"/>
                  </a:lnTo>
                  <a:cubicBezTo>
                    <a:pt x="83" y="162"/>
                    <a:pt x="161" y="208"/>
                    <a:pt x="234" y="208"/>
                  </a:cubicBezTo>
                  <a:cubicBezTo>
                    <a:pt x="323" y="208"/>
                    <a:pt x="405" y="139"/>
                    <a:pt x="481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49" name="Google Shape;1463;p35">
              <a:extLst>
                <a:ext uri="{FF2B5EF4-FFF2-40B4-BE49-F238E27FC236}">
                  <a16:creationId xmlns:a16="http://schemas.microsoft.com/office/drawing/2014/main" id="{36D76361-3B69-C66A-1D7F-969F92DCBE6A}"/>
                </a:ext>
              </a:extLst>
            </p:cNvPr>
            <p:cNvSpPr/>
            <p:nvPr/>
          </p:nvSpPr>
          <p:spPr>
            <a:xfrm>
              <a:off x="4205575" y="5131000"/>
              <a:ext cx="6300" cy="6325"/>
            </a:xfrm>
            <a:custGeom>
              <a:avLst/>
              <a:gdLst/>
              <a:ahLst/>
              <a:cxnLst/>
              <a:rect l="l" t="t" r="r" b="b"/>
              <a:pathLst>
                <a:path w="252" h="253" extrusionOk="0">
                  <a:moveTo>
                    <a:pt x="252" y="1"/>
                  </a:moveTo>
                  <a:lnTo>
                    <a:pt x="252" y="1"/>
                  </a:lnTo>
                  <a:cubicBezTo>
                    <a:pt x="115" y="24"/>
                    <a:pt x="23" y="115"/>
                    <a:pt x="0" y="252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B5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50" name="Google Shape;1464;p35">
              <a:extLst>
                <a:ext uri="{FF2B5EF4-FFF2-40B4-BE49-F238E27FC236}">
                  <a16:creationId xmlns:a16="http://schemas.microsoft.com/office/drawing/2014/main" id="{58DDBB6F-B90B-DCBE-F35F-EFB31C87F001}"/>
                </a:ext>
              </a:extLst>
            </p:cNvPr>
            <p:cNvSpPr/>
            <p:nvPr/>
          </p:nvSpPr>
          <p:spPr>
            <a:xfrm>
              <a:off x="4174125" y="5157300"/>
              <a:ext cx="6875" cy="5750"/>
            </a:xfrm>
            <a:custGeom>
              <a:avLst/>
              <a:gdLst/>
              <a:ahLst/>
              <a:cxnLst/>
              <a:rect l="l" t="t" r="r" b="b"/>
              <a:pathLst>
                <a:path w="275" h="230" extrusionOk="0">
                  <a:moveTo>
                    <a:pt x="275" y="1"/>
                  </a:moveTo>
                  <a:lnTo>
                    <a:pt x="275" y="1"/>
                  </a:lnTo>
                  <a:cubicBezTo>
                    <a:pt x="138" y="23"/>
                    <a:pt x="46" y="115"/>
                    <a:pt x="1" y="229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51" name="Google Shape;1465;p35">
              <a:extLst>
                <a:ext uri="{FF2B5EF4-FFF2-40B4-BE49-F238E27FC236}">
                  <a16:creationId xmlns:a16="http://schemas.microsoft.com/office/drawing/2014/main" id="{36620A2E-FEFC-3B36-6A3E-99FBA60830CC}"/>
                </a:ext>
              </a:extLst>
            </p:cNvPr>
            <p:cNvSpPr/>
            <p:nvPr/>
          </p:nvSpPr>
          <p:spPr>
            <a:xfrm>
              <a:off x="4167275" y="5162450"/>
              <a:ext cx="6875" cy="6300"/>
            </a:xfrm>
            <a:custGeom>
              <a:avLst/>
              <a:gdLst/>
              <a:ahLst/>
              <a:cxnLst/>
              <a:rect l="l" t="t" r="r" b="b"/>
              <a:pathLst>
                <a:path w="275" h="252" extrusionOk="0">
                  <a:moveTo>
                    <a:pt x="275" y="0"/>
                  </a:moveTo>
                  <a:lnTo>
                    <a:pt x="0" y="252"/>
                  </a:ln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52" name="Google Shape;1466;p35">
              <a:extLst>
                <a:ext uri="{FF2B5EF4-FFF2-40B4-BE49-F238E27FC236}">
                  <a16:creationId xmlns:a16="http://schemas.microsoft.com/office/drawing/2014/main" id="{88E68793-CF0E-8579-C149-98F634A5FA84}"/>
                </a:ext>
              </a:extLst>
            </p:cNvPr>
            <p:cNvSpPr/>
            <p:nvPr/>
          </p:nvSpPr>
          <p:spPr>
            <a:xfrm>
              <a:off x="3372075" y="5195525"/>
              <a:ext cx="6325" cy="4675"/>
            </a:xfrm>
            <a:custGeom>
              <a:avLst/>
              <a:gdLst/>
              <a:ahLst/>
              <a:cxnLst/>
              <a:rect l="l" t="t" r="r" b="b"/>
              <a:pathLst>
                <a:path w="253" h="187" extrusionOk="0">
                  <a:moveTo>
                    <a:pt x="36" y="0"/>
                  </a:moveTo>
                  <a:cubicBezTo>
                    <a:pt x="25" y="0"/>
                    <a:pt x="13" y="1"/>
                    <a:pt x="1" y="4"/>
                  </a:cubicBezTo>
                  <a:cubicBezTo>
                    <a:pt x="46" y="118"/>
                    <a:pt x="138" y="187"/>
                    <a:pt x="252" y="187"/>
                  </a:cubicBezTo>
                  <a:cubicBezTo>
                    <a:pt x="232" y="84"/>
                    <a:pt x="138" y="0"/>
                    <a:pt x="36" y="0"/>
                  </a:cubicBez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53" name="Google Shape;1467;p35">
              <a:extLst>
                <a:ext uri="{FF2B5EF4-FFF2-40B4-BE49-F238E27FC236}">
                  <a16:creationId xmlns:a16="http://schemas.microsoft.com/office/drawing/2014/main" id="{0B61B065-F42F-BCF7-5300-BDA78D1B42A2}"/>
                </a:ext>
              </a:extLst>
            </p:cNvPr>
            <p:cNvSpPr/>
            <p:nvPr/>
          </p:nvSpPr>
          <p:spPr>
            <a:xfrm>
              <a:off x="4015200" y="5244425"/>
              <a:ext cx="9175" cy="6075"/>
            </a:xfrm>
            <a:custGeom>
              <a:avLst/>
              <a:gdLst/>
              <a:ahLst/>
              <a:cxnLst/>
              <a:rect l="l" t="t" r="r" b="b"/>
              <a:pathLst>
                <a:path w="367" h="243" extrusionOk="0">
                  <a:moveTo>
                    <a:pt x="270" y="0"/>
                  </a:moveTo>
                  <a:cubicBezTo>
                    <a:pt x="152" y="0"/>
                    <a:pt x="55" y="66"/>
                    <a:pt x="1" y="174"/>
                  </a:cubicBezTo>
                  <a:lnTo>
                    <a:pt x="344" y="243"/>
                  </a:lnTo>
                  <a:cubicBezTo>
                    <a:pt x="344" y="174"/>
                    <a:pt x="366" y="83"/>
                    <a:pt x="366" y="14"/>
                  </a:cubicBezTo>
                  <a:cubicBezTo>
                    <a:pt x="333" y="5"/>
                    <a:pt x="301" y="0"/>
                    <a:pt x="270" y="0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54" name="Google Shape;1468;p35">
              <a:extLst>
                <a:ext uri="{FF2B5EF4-FFF2-40B4-BE49-F238E27FC236}">
                  <a16:creationId xmlns:a16="http://schemas.microsoft.com/office/drawing/2014/main" id="{93A3960F-2673-7679-9BF5-CBAFD1BBD420}"/>
                </a:ext>
              </a:extLst>
            </p:cNvPr>
            <p:cNvSpPr/>
            <p:nvPr/>
          </p:nvSpPr>
          <p:spPr>
            <a:xfrm>
              <a:off x="3931175" y="5258475"/>
              <a:ext cx="3450" cy="3475"/>
            </a:xfrm>
            <a:custGeom>
              <a:avLst/>
              <a:gdLst/>
              <a:ahLst/>
              <a:cxnLst/>
              <a:rect l="l" t="t" r="r" b="b"/>
              <a:pathLst>
                <a:path w="138" h="139" extrusionOk="0">
                  <a:moveTo>
                    <a:pt x="69" y="1"/>
                  </a:moveTo>
                  <a:cubicBezTo>
                    <a:pt x="46" y="1"/>
                    <a:pt x="23" y="24"/>
                    <a:pt x="0" y="47"/>
                  </a:cubicBezTo>
                  <a:lnTo>
                    <a:pt x="69" y="138"/>
                  </a:lnTo>
                  <a:lnTo>
                    <a:pt x="137" y="70"/>
                  </a:lnTo>
                  <a:cubicBezTo>
                    <a:pt x="115" y="47"/>
                    <a:pt x="92" y="1"/>
                    <a:pt x="69" y="1"/>
                  </a:cubicBezTo>
                  <a:close/>
                </a:path>
              </a:pathLst>
            </a:custGeom>
            <a:solidFill>
              <a:srgbClr val="DD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55" name="Google Shape;1469;p35">
              <a:extLst>
                <a:ext uri="{FF2B5EF4-FFF2-40B4-BE49-F238E27FC236}">
                  <a16:creationId xmlns:a16="http://schemas.microsoft.com/office/drawing/2014/main" id="{E34AE828-BAC9-8FE2-0ECF-3F46CC2118C6}"/>
                </a:ext>
              </a:extLst>
            </p:cNvPr>
            <p:cNvSpPr/>
            <p:nvPr/>
          </p:nvSpPr>
          <p:spPr>
            <a:xfrm>
              <a:off x="3635625" y="5288225"/>
              <a:ext cx="8025" cy="5150"/>
            </a:xfrm>
            <a:custGeom>
              <a:avLst/>
              <a:gdLst/>
              <a:ahLst/>
              <a:cxnLst/>
              <a:rect l="l" t="t" r="r" b="b"/>
              <a:pathLst>
                <a:path w="321" h="206" extrusionOk="0">
                  <a:moveTo>
                    <a:pt x="0" y="0"/>
                  </a:moveTo>
                  <a:cubicBezTo>
                    <a:pt x="46" y="114"/>
                    <a:pt x="183" y="206"/>
                    <a:pt x="320" y="20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56" name="Google Shape;1470;p35">
              <a:extLst>
                <a:ext uri="{FF2B5EF4-FFF2-40B4-BE49-F238E27FC236}">
                  <a16:creationId xmlns:a16="http://schemas.microsoft.com/office/drawing/2014/main" id="{EBA60AB9-A073-141F-FA53-3E33959757C8}"/>
                </a:ext>
              </a:extLst>
            </p:cNvPr>
            <p:cNvSpPr/>
            <p:nvPr/>
          </p:nvSpPr>
          <p:spPr>
            <a:xfrm>
              <a:off x="3171425" y="4961225"/>
              <a:ext cx="6875" cy="6875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23" y="0"/>
                  </a:moveTo>
                  <a:cubicBezTo>
                    <a:pt x="23" y="92"/>
                    <a:pt x="0" y="183"/>
                    <a:pt x="0" y="275"/>
                  </a:cubicBezTo>
                  <a:lnTo>
                    <a:pt x="275" y="275"/>
                  </a:lnTo>
                  <a:cubicBezTo>
                    <a:pt x="275" y="137"/>
                    <a:pt x="161" y="23"/>
                    <a:pt x="23" y="0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57" name="Google Shape;1471;p35">
              <a:extLst>
                <a:ext uri="{FF2B5EF4-FFF2-40B4-BE49-F238E27FC236}">
                  <a16:creationId xmlns:a16="http://schemas.microsoft.com/office/drawing/2014/main" id="{AB32F124-B5C2-C02E-B0F4-D335D743B984}"/>
                </a:ext>
              </a:extLst>
            </p:cNvPr>
            <p:cNvSpPr/>
            <p:nvPr/>
          </p:nvSpPr>
          <p:spPr>
            <a:xfrm>
              <a:off x="3178275" y="4968075"/>
              <a:ext cx="5750" cy="6900"/>
            </a:xfrm>
            <a:custGeom>
              <a:avLst/>
              <a:gdLst/>
              <a:ahLst/>
              <a:cxnLst/>
              <a:rect l="l" t="t" r="r" b="b"/>
              <a:pathLst>
                <a:path w="230" h="276" extrusionOk="0">
                  <a:moveTo>
                    <a:pt x="1" y="1"/>
                  </a:moveTo>
                  <a:lnTo>
                    <a:pt x="230" y="275"/>
                  </a:lnTo>
                  <a:cubicBezTo>
                    <a:pt x="207" y="138"/>
                    <a:pt x="115" y="46"/>
                    <a:pt x="1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58" name="Google Shape;1472;p35">
              <a:extLst>
                <a:ext uri="{FF2B5EF4-FFF2-40B4-BE49-F238E27FC236}">
                  <a16:creationId xmlns:a16="http://schemas.microsoft.com/office/drawing/2014/main" id="{26298CD7-D817-6A10-F8AB-953F9216543B}"/>
                </a:ext>
              </a:extLst>
            </p:cNvPr>
            <p:cNvSpPr/>
            <p:nvPr/>
          </p:nvSpPr>
          <p:spPr>
            <a:xfrm>
              <a:off x="3146850" y="4160075"/>
              <a:ext cx="12600" cy="6625"/>
            </a:xfrm>
            <a:custGeom>
              <a:avLst/>
              <a:gdLst/>
              <a:ahLst/>
              <a:cxnLst/>
              <a:rect l="l" t="t" r="r" b="b"/>
              <a:pathLst>
                <a:path w="504" h="265" extrusionOk="0">
                  <a:moveTo>
                    <a:pt x="412" y="0"/>
                  </a:moveTo>
                  <a:cubicBezTo>
                    <a:pt x="239" y="0"/>
                    <a:pt x="78" y="106"/>
                    <a:pt x="0" y="262"/>
                  </a:cubicBezTo>
                  <a:cubicBezTo>
                    <a:pt x="18" y="264"/>
                    <a:pt x="35" y="265"/>
                    <a:pt x="53" y="265"/>
                  </a:cubicBezTo>
                  <a:cubicBezTo>
                    <a:pt x="237" y="265"/>
                    <a:pt x="399" y="156"/>
                    <a:pt x="503" y="10"/>
                  </a:cubicBezTo>
                  <a:cubicBezTo>
                    <a:pt x="473" y="3"/>
                    <a:pt x="442" y="0"/>
                    <a:pt x="412" y="0"/>
                  </a:cubicBez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59" name="Google Shape;1473;p35">
              <a:extLst>
                <a:ext uri="{FF2B5EF4-FFF2-40B4-BE49-F238E27FC236}">
                  <a16:creationId xmlns:a16="http://schemas.microsoft.com/office/drawing/2014/main" id="{ED6C9AB8-C0DC-1E14-912B-F6B78C072B9C}"/>
                </a:ext>
              </a:extLst>
            </p:cNvPr>
            <p:cNvSpPr/>
            <p:nvPr/>
          </p:nvSpPr>
          <p:spPr>
            <a:xfrm>
              <a:off x="3503550" y="3903075"/>
              <a:ext cx="50350" cy="12025"/>
            </a:xfrm>
            <a:custGeom>
              <a:avLst/>
              <a:gdLst/>
              <a:ahLst/>
              <a:cxnLst/>
              <a:rect l="l" t="t" r="r" b="b"/>
              <a:pathLst>
                <a:path w="2014" h="481" extrusionOk="0">
                  <a:moveTo>
                    <a:pt x="801" y="0"/>
                  </a:moveTo>
                  <a:cubicBezTo>
                    <a:pt x="458" y="0"/>
                    <a:pt x="138" y="183"/>
                    <a:pt x="1" y="480"/>
                  </a:cubicBezTo>
                  <a:cubicBezTo>
                    <a:pt x="501" y="418"/>
                    <a:pt x="962" y="223"/>
                    <a:pt x="1455" y="223"/>
                  </a:cubicBezTo>
                  <a:cubicBezTo>
                    <a:pt x="1504" y="223"/>
                    <a:pt x="1552" y="225"/>
                    <a:pt x="1602" y="229"/>
                  </a:cubicBezTo>
                  <a:cubicBezTo>
                    <a:pt x="1762" y="229"/>
                    <a:pt x="1922" y="137"/>
                    <a:pt x="2013" y="0"/>
                  </a:cubicBezTo>
                  <a:close/>
                </a:path>
              </a:pathLst>
            </a:custGeom>
            <a:solidFill>
              <a:srgbClr val="E69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60" name="Google Shape;1474;p35">
              <a:extLst>
                <a:ext uri="{FF2B5EF4-FFF2-40B4-BE49-F238E27FC236}">
                  <a16:creationId xmlns:a16="http://schemas.microsoft.com/office/drawing/2014/main" id="{87264F21-0D02-BD37-373F-5D50FF6CAB47}"/>
                </a:ext>
              </a:extLst>
            </p:cNvPr>
            <p:cNvSpPr/>
            <p:nvPr/>
          </p:nvSpPr>
          <p:spPr>
            <a:xfrm>
              <a:off x="4180975" y="5168725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1" y="252"/>
                  </a:moveTo>
                  <a:lnTo>
                    <a:pt x="252" y="1"/>
                  </a:ln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61" name="Google Shape;1475;p35">
              <a:extLst>
                <a:ext uri="{FF2B5EF4-FFF2-40B4-BE49-F238E27FC236}">
                  <a16:creationId xmlns:a16="http://schemas.microsoft.com/office/drawing/2014/main" id="{C6EFA7B7-1B8C-14C8-B775-067C09C0C209}"/>
                </a:ext>
              </a:extLst>
            </p:cNvPr>
            <p:cNvSpPr/>
            <p:nvPr/>
          </p:nvSpPr>
          <p:spPr>
            <a:xfrm>
              <a:off x="4343350" y="4971075"/>
              <a:ext cx="18875" cy="18900"/>
            </a:xfrm>
            <a:custGeom>
              <a:avLst/>
              <a:gdLst/>
              <a:ahLst/>
              <a:cxnLst/>
              <a:rect l="l" t="t" r="r" b="b"/>
              <a:pathLst>
                <a:path w="755" h="756" extrusionOk="0">
                  <a:moveTo>
                    <a:pt x="377" y="1"/>
                  </a:moveTo>
                  <a:cubicBezTo>
                    <a:pt x="240" y="1"/>
                    <a:pt x="103" y="52"/>
                    <a:pt x="0" y="155"/>
                  </a:cubicBezTo>
                  <a:cubicBezTo>
                    <a:pt x="23" y="269"/>
                    <a:pt x="46" y="384"/>
                    <a:pt x="92" y="498"/>
                  </a:cubicBezTo>
                  <a:cubicBezTo>
                    <a:pt x="183" y="670"/>
                    <a:pt x="286" y="755"/>
                    <a:pt x="389" y="755"/>
                  </a:cubicBezTo>
                  <a:cubicBezTo>
                    <a:pt x="492" y="755"/>
                    <a:pt x="595" y="670"/>
                    <a:pt x="686" y="498"/>
                  </a:cubicBezTo>
                  <a:cubicBezTo>
                    <a:pt x="732" y="384"/>
                    <a:pt x="755" y="269"/>
                    <a:pt x="755" y="155"/>
                  </a:cubicBezTo>
                  <a:cubicBezTo>
                    <a:pt x="652" y="52"/>
                    <a:pt x="515" y="1"/>
                    <a:pt x="377" y="1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62" name="Google Shape;1476;p35">
              <a:extLst>
                <a:ext uri="{FF2B5EF4-FFF2-40B4-BE49-F238E27FC236}">
                  <a16:creationId xmlns:a16="http://schemas.microsoft.com/office/drawing/2014/main" id="{7DE63D6D-2446-F981-63C3-4797F9E40C81}"/>
                </a:ext>
              </a:extLst>
            </p:cNvPr>
            <p:cNvSpPr/>
            <p:nvPr/>
          </p:nvSpPr>
          <p:spPr>
            <a:xfrm>
              <a:off x="4382225" y="4649350"/>
              <a:ext cx="80625" cy="155050"/>
            </a:xfrm>
            <a:custGeom>
              <a:avLst/>
              <a:gdLst/>
              <a:ahLst/>
              <a:cxnLst/>
              <a:rect l="l" t="t" r="r" b="b"/>
              <a:pathLst>
                <a:path w="3225" h="6202" extrusionOk="0">
                  <a:moveTo>
                    <a:pt x="1940" y="3450"/>
                  </a:moveTo>
                  <a:cubicBezTo>
                    <a:pt x="1991" y="3527"/>
                    <a:pt x="2062" y="3603"/>
                    <a:pt x="2137" y="3671"/>
                  </a:cubicBezTo>
                  <a:lnTo>
                    <a:pt x="2137" y="3671"/>
                  </a:lnTo>
                  <a:cubicBezTo>
                    <a:pt x="2123" y="3668"/>
                    <a:pt x="2109" y="3666"/>
                    <a:pt x="2095" y="3666"/>
                  </a:cubicBezTo>
                  <a:cubicBezTo>
                    <a:pt x="2052" y="3666"/>
                    <a:pt x="2012" y="3683"/>
                    <a:pt x="1989" y="3717"/>
                  </a:cubicBezTo>
                  <a:cubicBezTo>
                    <a:pt x="1962" y="3773"/>
                    <a:pt x="1926" y="3803"/>
                    <a:pt x="1891" y="3803"/>
                  </a:cubicBezTo>
                  <a:cubicBezTo>
                    <a:pt x="1869" y="3803"/>
                    <a:pt x="1847" y="3790"/>
                    <a:pt x="1829" y="3763"/>
                  </a:cubicBezTo>
                  <a:cubicBezTo>
                    <a:pt x="1898" y="3740"/>
                    <a:pt x="1989" y="3763"/>
                    <a:pt x="2012" y="3672"/>
                  </a:cubicBezTo>
                  <a:cubicBezTo>
                    <a:pt x="2012" y="3593"/>
                    <a:pt x="1978" y="3514"/>
                    <a:pt x="1940" y="3450"/>
                  </a:cubicBezTo>
                  <a:close/>
                  <a:moveTo>
                    <a:pt x="2792" y="0"/>
                  </a:moveTo>
                  <a:cubicBezTo>
                    <a:pt x="2717" y="0"/>
                    <a:pt x="2644" y="19"/>
                    <a:pt x="2584" y="59"/>
                  </a:cubicBezTo>
                  <a:cubicBezTo>
                    <a:pt x="2378" y="196"/>
                    <a:pt x="2172" y="333"/>
                    <a:pt x="1967" y="470"/>
                  </a:cubicBezTo>
                  <a:lnTo>
                    <a:pt x="1738" y="722"/>
                  </a:lnTo>
                  <a:cubicBezTo>
                    <a:pt x="1646" y="973"/>
                    <a:pt x="1555" y="1225"/>
                    <a:pt x="1463" y="1476"/>
                  </a:cubicBezTo>
                  <a:cubicBezTo>
                    <a:pt x="1372" y="1568"/>
                    <a:pt x="1303" y="1659"/>
                    <a:pt x="1212" y="1728"/>
                  </a:cubicBezTo>
                  <a:cubicBezTo>
                    <a:pt x="1029" y="1957"/>
                    <a:pt x="892" y="2208"/>
                    <a:pt x="800" y="2460"/>
                  </a:cubicBezTo>
                  <a:cubicBezTo>
                    <a:pt x="503" y="3146"/>
                    <a:pt x="434" y="3900"/>
                    <a:pt x="0" y="4541"/>
                  </a:cubicBezTo>
                  <a:cubicBezTo>
                    <a:pt x="23" y="4655"/>
                    <a:pt x="69" y="4746"/>
                    <a:pt x="114" y="4861"/>
                  </a:cubicBezTo>
                  <a:cubicBezTo>
                    <a:pt x="229" y="5066"/>
                    <a:pt x="389" y="5227"/>
                    <a:pt x="549" y="5387"/>
                  </a:cubicBezTo>
                  <a:lnTo>
                    <a:pt x="709" y="5478"/>
                  </a:lnTo>
                  <a:cubicBezTo>
                    <a:pt x="869" y="5501"/>
                    <a:pt x="1006" y="5547"/>
                    <a:pt x="1166" y="5615"/>
                  </a:cubicBezTo>
                  <a:cubicBezTo>
                    <a:pt x="1281" y="5730"/>
                    <a:pt x="1395" y="5844"/>
                    <a:pt x="1486" y="5981"/>
                  </a:cubicBezTo>
                  <a:cubicBezTo>
                    <a:pt x="1581" y="6108"/>
                    <a:pt x="1676" y="6202"/>
                    <a:pt x="1802" y="6202"/>
                  </a:cubicBezTo>
                  <a:cubicBezTo>
                    <a:pt x="1858" y="6202"/>
                    <a:pt x="1919" y="6183"/>
                    <a:pt x="1989" y="6141"/>
                  </a:cubicBezTo>
                  <a:cubicBezTo>
                    <a:pt x="2218" y="6004"/>
                    <a:pt x="2081" y="5775"/>
                    <a:pt x="2012" y="5592"/>
                  </a:cubicBezTo>
                  <a:cubicBezTo>
                    <a:pt x="1967" y="5409"/>
                    <a:pt x="1875" y="5227"/>
                    <a:pt x="1784" y="5044"/>
                  </a:cubicBezTo>
                  <a:cubicBezTo>
                    <a:pt x="1509" y="4746"/>
                    <a:pt x="1715" y="4632"/>
                    <a:pt x="1944" y="4518"/>
                  </a:cubicBezTo>
                  <a:cubicBezTo>
                    <a:pt x="2396" y="4247"/>
                    <a:pt x="2401" y="4243"/>
                    <a:pt x="2224" y="3736"/>
                  </a:cubicBezTo>
                  <a:lnTo>
                    <a:pt x="2224" y="3736"/>
                  </a:lnTo>
                  <a:cubicBezTo>
                    <a:pt x="2453" y="3580"/>
                    <a:pt x="2790" y="3577"/>
                    <a:pt x="2835" y="3214"/>
                  </a:cubicBezTo>
                  <a:cubicBezTo>
                    <a:pt x="2881" y="2871"/>
                    <a:pt x="2973" y="2551"/>
                    <a:pt x="2721" y="2254"/>
                  </a:cubicBezTo>
                  <a:cubicBezTo>
                    <a:pt x="2584" y="2048"/>
                    <a:pt x="2470" y="1842"/>
                    <a:pt x="2355" y="1636"/>
                  </a:cubicBezTo>
                  <a:cubicBezTo>
                    <a:pt x="2401" y="1476"/>
                    <a:pt x="2515" y="1316"/>
                    <a:pt x="2675" y="1248"/>
                  </a:cubicBezTo>
                  <a:cubicBezTo>
                    <a:pt x="2927" y="1065"/>
                    <a:pt x="3087" y="836"/>
                    <a:pt x="3156" y="539"/>
                  </a:cubicBezTo>
                  <a:cubicBezTo>
                    <a:pt x="3224" y="379"/>
                    <a:pt x="3178" y="196"/>
                    <a:pt x="3064" y="82"/>
                  </a:cubicBezTo>
                  <a:cubicBezTo>
                    <a:pt x="2987" y="30"/>
                    <a:pt x="2888" y="0"/>
                    <a:pt x="2792" y="0"/>
                  </a:cubicBezTo>
                  <a:close/>
                </a:path>
              </a:pathLst>
            </a:custGeom>
            <a:solidFill>
              <a:srgbClr val="E68D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63" name="Google Shape;1477;p35">
              <a:extLst>
                <a:ext uri="{FF2B5EF4-FFF2-40B4-BE49-F238E27FC236}">
                  <a16:creationId xmlns:a16="http://schemas.microsoft.com/office/drawing/2014/main" id="{F30EA966-9E75-2256-EAD5-4C2ED297669A}"/>
                </a:ext>
              </a:extLst>
            </p:cNvPr>
            <p:cNvSpPr/>
            <p:nvPr/>
          </p:nvSpPr>
          <p:spPr>
            <a:xfrm>
              <a:off x="4377075" y="4317075"/>
              <a:ext cx="74325" cy="206275"/>
            </a:xfrm>
            <a:custGeom>
              <a:avLst/>
              <a:gdLst/>
              <a:ahLst/>
              <a:cxnLst/>
              <a:rect l="l" t="t" r="r" b="b"/>
              <a:pathLst>
                <a:path w="2973" h="8251" extrusionOk="0">
                  <a:moveTo>
                    <a:pt x="396" y="1"/>
                  </a:moveTo>
                  <a:cubicBezTo>
                    <a:pt x="324" y="1"/>
                    <a:pt x="251" y="14"/>
                    <a:pt x="183" y="41"/>
                  </a:cubicBezTo>
                  <a:cubicBezTo>
                    <a:pt x="0" y="201"/>
                    <a:pt x="115" y="339"/>
                    <a:pt x="160" y="476"/>
                  </a:cubicBezTo>
                  <a:cubicBezTo>
                    <a:pt x="252" y="704"/>
                    <a:pt x="366" y="933"/>
                    <a:pt x="480" y="1162"/>
                  </a:cubicBezTo>
                  <a:cubicBezTo>
                    <a:pt x="595" y="1368"/>
                    <a:pt x="480" y="1551"/>
                    <a:pt x="412" y="1733"/>
                  </a:cubicBezTo>
                  <a:cubicBezTo>
                    <a:pt x="412" y="1825"/>
                    <a:pt x="412" y="1894"/>
                    <a:pt x="435" y="1962"/>
                  </a:cubicBezTo>
                  <a:cubicBezTo>
                    <a:pt x="801" y="2694"/>
                    <a:pt x="1212" y="3403"/>
                    <a:pt x="1189" y="4249"/>
                  </a:cubicBezTo>
                  <a:cubicBezTo>
                    <a:pt x="1212" y="4500"/>
                    <a:pt x="1281" y="4752"/>
                    <a:pt x="1372" y="4958"/>
                  </a:cubicBezTo>
                  <a:cubicBezTo>
                    <a:pt x="1624" y="5621"/>
                    <a:pt x="1715" y="6330"/>
                    <a:pt x="1669" y="7016"/>
                  </a:cubicBezTo>
                  <a:cubicBezTo>
                    <a:pt x="1647" y="7427"/>
                    <a:pt x="1669" y="7839"/>
                    <a:pt x="1669" y="8250"/>
                  </a:cubicBezTo>
                  <a:lnTo>
                    <a:pt x="1784" y="8250"/>
                  </a:lnTo>
                  <a:cubicBezTo>
                    <a:pt x="1810" y="8243"/>
                    <a:pt x="1846" y="8241"/>
                    <a:pt x="1885" y="8241"/>
                  </a:cubicBezTo>
                  <a:cubicBezTo>
                    <a:pt x="1924" y="8241"/>
                    <a:pt x="1967" y="8243"/>
                    <a:pt x="2007" y="8243"/>
                  </a:cubicBezTo>
                  <a:cubicBezTo>
                    <a:pt x="2170" y="8243"/>
                    <a:pt x="2302" y="8212"/>
                    <a:pt x="2058" y="7907"/>
                  </a:cubicBezTo>
                  <a:cubicBezTo>
                    <a:pt x="1944" y="7793"/>
                    <a:pt x="1921" y="7610"/>
                    <a:pt x="1990" y="7450"/>
                  </a:cubicBezTo>
                  <a:cubicBezTo>
                    <a:pt x="2050" y="7365"/>
                    <a:pt x="2130" y="7338"/>
                    <a:pt x="2215" y="7338"/>
                  </a:cubicBezTo>
                  <a:cubicBezTo>
                    <a:pt x="2291" y="7338"/>
                    <a:pt x="2371" y="7360"/>
                    <a:pt x="2447" y="7381"/>
                  </a:cubicBezTo>
                  <a:cubicBezTo>
                    <a:pt x="2584" y="7427"/>
                    <a:pt x="2767" y="7473"/>
                    <a:pt x="2904" y="7496"/>
                  </a:cubicBezTo>
                  <a:cubicBezTo>
                    <a:pt x="2973" y="7107"/>
                    <a:pt x="2721" y="6787"/>
                    <a:pt x="2607" y="6467"/>
                  </a:cubicBezTo>
                  <a:cubicBezTo>
                    <a:pt x="2516" y="6147"/>
                    <a:pt x="2630" y="5735"/>
                    <a:pt x="2630" y="5369"/>
                  </a:cubicBezTo>
                  <a:cubicBezTo>
                    <a:pt x="2630" y="5209"/>
                    <a:pt x="2561" y="5049"/>
                    <a:pt x="2493" y="4912"/>
                  </a:cubicBezTo>
                  <a:cubicBezTo>
                    <a:pt x="2355" y="4638"/>
                    <a:pt x="2287" y="4295"/>
                    <a:pt x="2058" y="4157"/>
                  </a:cubicBezTo>
                  <a:cubicBezTo>
                    <a:pt x="1624" y="3883"/>
                    <a:pt x="2127" y="3586"/>
                    <a:pt x="1944" y="3311"/>
                  </a:cubicBezTo>
                  <a:cubicBezTo>
                    <a:pt x="1578" y="2671"/>
                    <a:pt x="1326" y="1939"/>
                    <a:pt x="1258" y="1208"/>
                  </a:cubicBezTo>
                  <a:cubicBezTo>
                    <a:pt x="1166" y="842"/>
                    <a:pt x="1029" y="522"/>
                    <a:pt x="846" y="201"/>
                  </a:cubicBezTo>
                  <a:cubicBezTo>
                    <a:pt x="734" y="73"/>
                    <a:pt x="565" y="1"/>
                    <a:pt x="396" y="1"/>
                  </a:cubicBezTo>
                  <a:close/>
                </a:path>
              </a:pathLst>
            </a:custGeom>
            <a:solidFill>
              <a:srgbClr val="D564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64" name="Google Shape;1478;p35">
              <a:extLst>
                <a:ext uri="{FF2B5EF4-FFF2-40B4-BE49-F238E27FC236}">
                  <a16:creationId xmlns:a16="http://schemas.microsoft.com/office/drawing/2014/main" id="{56F91EC8-C978-CF24-033A-7C35FB355F63}"/>
                </a:ext>
              </a:extLst>
            </p:cNvPr>
            <p:cNvSpPr/>
            <p:nvPr/>
          </p:nvSpPr>
          <p:spPr>
            <a:xfrm>
              <a:off x="4359350" y="4764325"/>
              <a:ext cx="45175" cy="94725"/>
            </a:xfrm>
            <a:custGeom>
              <a:avLst/>
              <a:gdLst/>
              <a:ahLst/>
              <a:cxnLst/>
              <a:rect l="l" t="t" r="r" b="b"/>
              <a:pathLst>
                <a:path w="1807" h="3789" extrusionOk="0">
                  <a:moveTo>
                    <a:pt x="868" y="1"/>
                  </a:moveTo>
                  <a:cubicBezTo>
                    <a:pt x="822" y="1"/>
                    <a:pt x="776" y="11"/>
                    <a:pt x="732" y="33"/>
                  </a:cubicBezTo>
                  <a:lnTo>
                    <a:pt x="618" y="124"/>
                  </a:lnTo>
                  <a:cubicBezTo>
                    <a:pt x="572" y="353"/>
                    <a:pt x="252" y="650"/>
                    <a:pt x="572" y="788"/>
                  </a:cubicBezTo>
                  <a:cubicBezTo>
                    <a:pt x="1052" y="971"/>
                    <a:pt x="984" y="1199"/>
                    <a:pt x="801" y="1542"/>
                  </a:cubicBezTo>
                  <a:cubicBezTo>
                    <a:pt x="663" y="1748"/>
                    <a:pt x="481" y="1931"/>
                    <a:pt x="366" y="2137"/>
                  </a:cubicBezTo>
                  <a:cubicBezTo>
                    <a:pt x="275" y="2343"/>
                    <a:pt x="503" y="2663"/>
                    <a:pt x="138" y="2800"/>
                  </a:cubicBezTo>
                  <a:cubicBezTo>
                    <a:pt x="23" y="2823"/>
                    <a:pt x="0" y="3006"/>
                    <a:pt x="92" y="3120"/>
                  </a:cubicBezTo>
                  <a:cubicBezTo>
                    <a:pt x="183" y="3211"/>
                    <a:pt x="275" y="3303"/>
                    <a:pt x="343" y="3394"/>
                  </a:cubicBezTo>
                  <a:cubicBezTo>
                    <a:pt x="448" y="3563"/>
                    <a:pt x="553" y="3789"/>
                    <a:pt x="747" y="3789"/>
                  </a:cubicBezTo>
                  <a:cubicBezTo>
                    <a:pt x="764" y="3789"/>
                    <a:pt x="782" y="3787"/>
                    <a:pt x="801" y="3783"/>
                  </a:cubicBezTo>
                  <a:cubicBezTo>
                    <a:pt x="1121" y="3715"/>
                    <a:pt x="869" y="3463"/>
                    <a:pt x="892" y="3280"/>
                  </a:cubicBezTo>
                  <a:cubicBezTo>
                    <a:pt x="915" y="2983"/>
                    <a:pt x="1029" y="2617"/>
                    <a:pt x="1281" y="2525"/>
                  </a:cubicBezTo>
                  <a:cubicBezTo>
                    <a:pt x="1807" y="2365"/>
                    <a:pt x="1670" y="2000"/>
                    <a:pt x="1624" y="1657"/>
                  </a:cubicBezTo>
                  <a:cubicBezTo>
                    <a:pt x="1601" y="1405"/>
                    <a:pt x="1624" y="1153"/>
                    <a:pt x="1624" y="902"/>
                  </a:cubicBezTo>
                  <a:lnTo>
                    <a:pt x="1624" y="879"/>
                  </a:lnTo>
                  <a:cubicBezTo>
                    <a:pt x="1418" y="650"/>
                    <a:pt x="1304" y="376"/>
                    <a:pt x="1121" y="124"/>
                  </a:cubicBezTo>
                  <a:cubicBezTo>
                    <a:pt x="1059" y="47"/>
                    <a:pt x="965" y="1"/>
                    <a:pt x="868" y="1"/>
                  </a:cubicBezTo>
                  <a:close/>
                </a:path>
              </a:pathLst>
            </a:custGeom>
            <a:solidFill>
              <a:srgbClr val="E68D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65" name="Google Shape;1479;p35">
              <a:extLst>
                <a:ext uri="{FF2B5EF4-FFF2-40B4-BE49-F238E27FC236}">
                  <a16:creationId xmlns:a16="http://schemas.microsoft.com/office/drawing/2014/main" id="{1752CB93-0892-8984-6A7D-0ADF3AA3E4C6}"/>
                </a:ext>
              </a:extLst>
            </p:cNvPr>
            <p:cNvSpPr/>
            <p:nvPr/>
          </p:nvSpPr>
          <p:spPr>
            <a:xfrm>
              <a:off x="4335325" y="4792575"/>
              <a:ext cx="17750" cy="113225"/>
            </a:xfrm>
            <a:custGeom>
              <a:avLst/>
              <a:gdLst/>
              <a:ahLst/>
              <a:cxnLst/>
              <a:rect l="l" t="t" r="r" b="b"/>
              <a:pathLst>
                <a:path w="710" h="4529" extrusionOk="0">
                  <a:moveTo>
                    <a:pt x="573" y="1"/>
                  </a:moveTo>
                  <a:lnTo>
                    <a:pt x="573" y="1"/>
                  </a:lnTo>
                  <a:cubicBezTo>
                    <a:pt x="230" y="252"/>
                    <a:pt x="321" y="732"/>
                    <a:pt x="70" y="1007"/>
                  </a:cubicBezTo>
                  <a:cubicBezTo>
                    <a:pt x="1" y="2104"/>
                    <a:pt x="344" y="3156"/>
                    <a:pt x="390" y="4231"/>
                  </a:cubicBezTo>
                  <a:cubicBezTo>
                    <a:pt x="390" y="4345"/>
                    <a:pt x="504" y="4437"/>
                    <a:pt x="573" y="4528"/>
                  </a:cubicBezTo>
                  <a:cubicBezTo>
                    <a:pt x="618" y="4437"/>
                    <a:pt x="710" y="4300"/>
                    <a:pt x="710" y="4208"/>
                  </a:cubicBezTo>
                  <a:cubicBezTo>
                    <a:pt x="618" y="3522"/>
                    <a:pt x="687" y="2836"/>
                    <a:pt x="618" y="2173"/>
                  </a:cubicBezTo>
                  <a:cubicBezTo>
                    <a:pt x="550" y="1464"/>
                    <a:pt x="550" y="732"/>
                    <a:pt x="573" y="1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66" name="Google Shape;1480;p35">
              <a:extLst>
                <a:ext uri="{FF2B5EF4-FFF2-40B4-BE49-F238E27FC236}">
                  <a16:creationId xmlns:a16="http://schemas.microsoft.com/office/drawing/2014/main" id="{900C1681-C251-D1CC-9400-510DFA4D0024}"/>
                </a:ext>
              </a:extLst>
            </p:cNvPr>
            <p:cNvSpPr/>
            <p:nvPr/>
          </p:nvSpPr>
          <p:spPr>
            <a:xfrm>
              <a:off x="4342775" y="4911475"/>
              <a:ext cx="24600" cy="63500"/>
            </a:xfrm>
            <a:custGeom>
              <a:avLst/>
              <a:gdLst/>
              <a:ahLst/>
              <a:cxnLst/>
              <a:rect l="l" t="t" r="r" b="b"/>
              <a:pathLst>
                <a:path w="984" h="2540" extrusionOk="0">
                  <a:moveTo>
                    <a:pt x="275" y="1"/>
                  </a:moveTo>
                  <a:cubicBezTo>
                    <a:pt x="92" y="184"/>
                    <a:pt x="0" y="435"/>
                    <a:pt x="46" y="687"/>
                  </a:cubicBezTo>
                  <a:cubicBezTo>
                    <a:pt x="46" y="1304"/>
                    <a:pt x="23" y="1922"/>
                    <a:pt x="23" y="2539"/>
                  </a:cubicBezTo>
                  <a:lnTo>
                    <a:pt x="778" y="2539"/>
                  </a:lnTo>
                  <a:cubicBezTo>
                    <a:pt x="778" y="2288"/>
                    <a:pt x="686" y="2059"/>
                    <a:pt x="526" y="1876"/>
                  </a:cubicBezTo>
                  <a:cubicBezTo>
                    <a:pt x="343" y="1693"/>
                    <a:pt x="458" y="1510"/>
                    <a:pt x="526" y="1304"/>
                  </a:cubicBezTo>
                  <a:cubicBezTo>
                    <a:pt x="595" y="1098"/>
                    <a:pt x="983" y="1236"/>
                    <a:pt x="915" y="961"/>
                  </a:cubicBezTo>
                  <a:cubicBezTo>
                    <a:pt x="869" y="801"/>
                    <a:pt x="640" y="710"/>
                    <a:pt x="480" y="573"/>
                  </a:cubicBezTo>
                  <a:cubicBezTo>
                    <a:pt x="343" y="412"/>
                    <a:pt x="275" y="207"/>
                    <a:pt x="275" y="1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67" name="Google Shape;1481;p35">
              <a:extLst>
                <a:ext uri="{FF2B5EF4-FFF2-40B4-BE49-F238E27FC236}">
                  <a16:creationId xmlns:a16="http://schemas.microsoft.com/office/drawing/2014/main" id="{5D09D038-B23D-7DD0-29C9-C447FC9C33CC}"/>
                </a:ext>
              </a:extLst>
            </p:cNvPr>
            <p:cNvSpPr/>
            <p:nvPr/>
          </p:nvSpPr>
          <p:spPr>
            <a:xfrm>
              <a:off x="4355350" y="4717700"/>
              <a:ext cx="40025" cy="56600"/>
            </a:xfrm>
            <a:custGeom>
              <a:avLst/>
              <a:gdLst/>
              <a:ahLst/>
              <a:cxnLst/>
              <a:rect l="l" t="t" r="r" b="b"/>
              <a:pathLst>
                <a:path w="1601" h="2264" extrusionOk="0">
                  <a:moveTo>
                    <a:pt x="1532" y="0"/>
                  </a:moveTo>
                  <a:cubicBezTo>
                    <a:pt x="1258" y="23"/>
                    <a:pt x="1006" y="114"/>
                    <a:pt x="801" y="274"/>
                  </a:cubicBezTo>
                  <a:lnTo>
                    <a:pt x="778" y="274"/>
                  </a:lnTo>
                  <a:cubicBezTo>
                    <a:pt x="686" y="343"/>
                    <a:pt x="618" y="435"/>
                    <a:pt x="549" y="526"/>
                  </a:cubicBezTo>
                  <a:cubicBezTo>
                    <a:pt x="275" y="800"/>
                    <a:pt x="389" y="1281"/>
                    <a:pt x="23" y="1532"/>
                  </a:cubicBezTo>
                  <a:lnTo>
                    <a:pt x="23" y="1784"/>
                  </a:lnTo>
                  <a:cubicBezTo>
                    <a:pt x="23" y="1944"/>
                    <a:pt x="23" y="2104"/>
                    <a:pt x="0" y="2264"/>
                  </a:cubicBezTo>
                  <a:lnTo>
                    <a:pt x="778" y="2012"/>
                  </a:lnTo>
                  <a:cubicBezTo>
                    <a:pt x="1304" y="1509"/>
                    <a:pt x="1235" y="732"/>
                    <a:pt x="1601" y="160"/>
                  </a:cubicBezTo>
                  <a:cubicBezTo>
                    <a:pt x="1578" y="114"/>
                    <a:pt x="1555" y="46"/>
                    <a:pt x="1532" y="0"/>
                  </a:cubicBez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68" name="Google Shape;1482;p35">
              <a:extLst>
                <a:ext uri="{FF2B5EF4-FFF2-40B4-BE49-F238E27FC236}">
                  <a16:creationId xmlns:a16="http://schemas.microsoft.com/office/drawing/2014/main" id="{CD720969-A5CB-621F-EC91-F9304EAAB8A8}"/>
                </a:ext>
              </a:extLst>
            </p:cNvPr>
            <p:cNvSpPr/>
            <p:nvPr/>
          </p:nvSpPr>
          <p:spPr>
            <a:xfrm>
              <a:off x="4430800" y="4605075"/>
              <a:ext cx="7450" cy="12600"/>
            </a:xfrm>
            <a:custGeom>
              <a:avLst/>
              <a:gdLst/>
              <a:ahLst/>
              <a:cxnLst/>
              <a:rect l="l" t="t" r="r" b="b"/>
              <a:pathLst>
                <a:path w="298" h="504" extrusionOk="0">
                  <a:moveTo>
                    <a:pt x="24" y="0"/>
                  </a:moveTo>
                  <a:cubicBezTo>
                    <a:pt x="1" y="206"/>
                    <a:pt x="92" y="389"/>
                    <a:pt x="275" y="503"/>
                  </a:cubicBezTo>
                  <a:cubicBezTo>
                    <a:pt x="298" y="298"/>
                    <a:pt x="206" y="92"/>
                    <a:pt x="24" y="0"/>
                  </a:cubicBezTo>
                  <a:close/>
                </a:path>
              </a:pathLst>
            </a:custGeom>
            <a:solidFill>
              <a:srgbClr val="BF5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69" name="Google Shape;1483;p35">
              <a:extLst>
                <a:ext uri="{FF2B5EF4-FFF2-40B4-BE49-F238E27FC236}">
                  <a16:creationId xmlns:a16="http://schemas.microsoft.com/office/drawing/2014/main" id="{DEB248A1-4474-BCB1-B54C-C9FEA2784C08}"/>
                </a:ext>
              </a:extLst>
            </p:cNvPr>
            <p:cNvSpPr/>
            <p:nvPr/>
          </p:nvSpPr>
          <p:spPr>
            <a:xfrm>
              <a:off x="3779675" y="5313175"/>
              <a:ext cx="18900" cy="5800"/>
            </a:xfrm>
            <a:custGeom>
              <a:avLst/>
              <a:gdLst/>
              <a:ahLst/>
              <a:cxnLst/>
              <a:rect l="l" t="t" r="r" b="b"/>
              <a:pathLst>
                <a:path w="756" h="232" extrusionOk="0">
                  <a:moveTo>
                    <a:pt x="478" y="1"/>
                  </a:moveTo>
                  <a:cubicBezTo>
                    <a:pt x="295" y="1"/>
                    <a:pt x="123" y="31"/>
                    <a:pt x="1" y="214"/>
                  </a:cubicBezTo>
                  <a:cubicBezTo>
                    <a:pt x="92" y="222"/>
                    <a:pt x="186" y="232"/>
                    <a:pt x="278" y="232"/>
                  </a:cubicBezTo>
                  <a:cubicBezTo>
                    <a:pt x="460" y="232"/>
                    <a:pt x="633" y="191"/>
                    <a:pt x="755" y="8"/>
                  </a:cubicBezTo>
                  <a:cubicBezTo>
                    <a:pt x="664" y="8"/>
                    <a:pt x="570" y="1"/>
                    <a:pt x="478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70" name="Google Shape;1484;p35">
              <a:extLst>
                <a:ext uri="{FF2B5EF4-FFF2-40B4-BE49-F238E27FC236}">
                  <a16:creationId xmlns:a16="http://schemas.microsoft.com/office/drawing/2014/main" id="{C0A1BDE5-70DC-3B63-2575-A29EF98126CF}"/>
                </a:ext>
              </a:extLst>
            </p:cNvPr>
            <p:cNvSpPr/>
            <p:nvPr/>
          </p:nvSpPr>
          <p:spPr>
            <a:xfrm>
              <a:off x="3798550" y="5306800"/>
              <a:ext cx="13175" cy="6600"/>
            </a:xfrm>
            <a:custGeom>
              <a:avLst/>
              <a:gdLst/>
              <a:ahLst/>
              <a:cxnLst/>
              <a:rect l="l" t="t" r="r" b="b"/>
              <a:pathLst>
                <a:path w="527" h="264" extrusionOk="0">
                  <a:moveTo>
                    <a:pt x="422" y="0"/>
                  </a:moveTo>
                  <a:cubicBezTo>
                    <a:pt x="253" y="0"/>
                    <a:pt x="95" y="92"/>
                    <a:pt x="0" y="263"/>
                  </a:cubicBezTo>
                  <a:cubicBezTo>
                    <a:pt x="206" y="263"/>
                    <a:pt x="389" y="172"/>
                    <a:pt x="526" y="12"/>
                  </a:cubicBezTo>
                  <a:cubicBezTo>
                    <a:pt x="491" y="4"/>
                    <a:pt x="457" y="0"/>
                    <a:pt x="422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71" name="Google Shape;1485;p35">
              <a:extLst>
                <a:ext uri="{FF2B5EF4-FFF2-40B4-BE49-F238E27FC236}">
                  <a16:creationId xmlns:a16="http://schemas.microsoft.com/office/drawing/2014/main" id="{304ED042-1E49-8544-34D7-3EDF6572A723}"/>
                </a:ext>
              </a:extLst>
            </p:cNvPr>
            <p:cNvSpPr/>
            <p:nvPr/>
          </p:nvSpPr>
          <p:spPr>
            <a:xfrm>
              <a:off x="3685350" y="5313375"/>
              <a:ext cx="11450" cy="18300"/>
            </a:xfrm>
            <a:custGeom>
              <a:avLst/>
              <a:gdLst/>
              <a:ahLst/>
              <a:cxnLst/>
              <a:rect l="l" t="t" r="r" b="b"/>
              <a:pathLst>
                <a:path w="458" h="732" extrusionOk="0">
                  <a:moveTo>
                    <a:pt x="1" y="0"/>
                  </a:moveTo>
                  <a:lnTo>
                    <a:pt x="1" y="732"/>
                  </a:lnTo>
                  <a:cubicBezTo>
                    <a:pt x="115" y="618"/>
                    <a:pt x="206" y="526"/>
                    <a:pt x="298" y="389"/>
                  </a:cubicBezTo>
                  <a:cubicBezTo>
                    <a:pt x="458" y="92"/>
                    <a:pt x="298" y="0"/>
                    <a:pt x="1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72" name="Google Shape;1486;p35">
              <a:extLst>
                <a:ext uri="{FF2B5EF4-FFF2-40B4-BE49-F238E27FC236}">
                  <a16:creationId xmlns:a16="http://schemas.microsoft.com/office/drawing/2014/main" id="{25F2BBEB-3F0E-B213-B27E-229E184E4E94}"/>
                </a:ext>
              </a:extLst>
            </p:cNvPr>
            <p:cNvSpPr/>
            <p:nvPr/>
          </p:nvSpPr>
          <p:spPr>
            <a:xfrm>
              <a:off x="3735650" y="5319650"/>
              <a:ext cx="12600" cy="4525"/>
            </a:xfrm>
            <a:custGeom>
              <a:avLst/>
              <a:gdLst/>
              <a:ahLst/>
              <a:cxnLst/>
              <a:rect l="l" t="t" r="r" b="b"/>
              <a:pathLst>
                <a:path w="504" h="181" extrusionOk="0">
                  <a:moveTo>
                    <a:pt x="1" y="1"/>
                  </a:moveTo>
                  <a:cubicBezTo>
                    <a:pt x="79" y="123"/>
                    <a:pt x="163" y="181"/>
                    <a:pt x="246" y="181"/>
                  </a:cubicBezTo>
                  <a:cubicBezTo>
                    <a:pt x="334" y="181"/>
                    <a:pt x="422" y="118"/>
                    <a:pt x="504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73" name="Google Shape;1487;p35">
              <a:extLst>
                <a:ext uri="{FF2B5EF4-FFF2-40B4-BE49-F238E27FC236}">
                  <a16:creationId xmlns:a16="http://schemas.microsoft.com/office/drawing/2014/main" id="{22620B30-CE7C-C285-A479-97612001397F}"/>
                </a:ext>
              </a:extLst>
            </p:cNvPr>
            <p:cNvSpPr/>
            <p:nvPr/>
          </p:nvSpPr>
          <p:spPr>
            <a:xfrm>
              <a:off x="3754525" y="5319650"/>
              <a:ext cx="6300" cy="2600"/>
            </a:xfrm>
            <a:custGeom>
              <a:avLst/>
              <a:gdLst/>
              <a:ahLst/>
              <a:cxnLst/>
              <a:rect l="l" t="t" r="r" b="b"/>
              <a:pathLst>
                <a:path w="252" h="104" extrusionOk="0">
                  <a:moveTo>
                    <a:pt x="0" y="1"/>
                  </a:moveTo>
                  <a:cubicBezTo>
                    <a:pt x="46" y="69"/>
                    <a:pt x="92" y="104"/>
                    <a:pt x="135" y="104"/>
                  </a:cubicBezTo>
                  <a:cubicBezTo>
                    <a:pt x="178" y="104"/>
                    <a:pt x="218" y="69"/>
                    <a:pt x="252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74" name="Google Shape;1488;p35">
              <a:extLst>
                <a:ext uri="{FF2B5EF4-FFF2-40B4-BE49-F238E27FC236}">
                  <a16:creationId xmlns:a16="http://schemas.microsoft.com/office/drawing/2014/main" id="{2A4CA1E2-8166-EB47-EB57-81C8A6F57744}"/>
                </a:ext>
              </a:extLst>
            </p:cNvPr>
            <p:cNvSpPr/>
            <p:nvPr/>
          </p:nvSpPr>
          <p:spPr>
            <a:xfrm>
              <a:off x="3108550" y="4912050"/>
              <a:ext cx="57175" cy="56650"/>
            </a:xfrm>
            <a:custGeom>
              <a:avLst/>
              <a:gdLst/>
              <a:ahLst/>
              <a:cxnLst/>
              <a:rect l="l" t="t" r="r" b="b"/>
              <a:pathLst>
                <a:path w="2287" h="2266" extrusionOk="0">
                  <a:moveTo>
                    <a:pt x="297" y="1"/>
                  </a:moveTo>
                  <a:cubicBezTo>
                    <a:pt x="183" y="252"/>
                    <a:pt x="0" y="481"/>
                    <a:pt x="297" y="778"/>
                  </a:cubicBezTo>
                  <a:cubicBezTo>
                    <a:pt x="709" y="1167"/>
                    <a:pt x="1212" y="1487"/>
                    <a:pt x="1486" y="2013"/>
                  </a:cubicBezTo>
                  <a:cubicBezTo>
                    <a:pt x="1624" y="2248"/>
                    <a:pt x="1912" y="2265"/>
                    <a:pt x="2164" y="2265"/>
                  </a:cubicBezTo>
                  <a:cubicBezTo>
                    <a:pt x="2207" y="2265"/>
                    <a:pt x="2248" y="2265"/>
                    <a:pt x="2287" y="2265"/>
                  </a:cubicBezTo>
                  <a:cubicBezTo>
                    <a:pt x="1875" y="1716"/>
                    <a:pt x="1464" y="1167"/>
                    <a:pt x="1029" y="641"/>
                  </a:cubicBezTo>
                  <a:cubicBezTo>
                    <a:pt x="800" y="412"/>
                    <a:pt x="549" y="184"/>
                    <a:pt x="297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75" name="Google Shape;1489;p35">
              <a:extLst>
                <a:ext uri="{FF2B5EF4-FFF2-40B4-BE49-F238E27FC236}">
                  <a16:creationId xmlns:a16="http://schemas.microsoft.com/office/drawing/2014/main" id="{5B13D37A-3CD6-CA47-B08D-9E1F4663C904}"/>
                </a:ext>
              </a:extLst>
            </p:cNvPr>
            <p:cNvSpPr/>
            <p:nvPr/>
          </p:nvSpPr>
          <p:spPr>
            <a:xfrm>
              <a:off x="3170850" y="4980650"/>
              <a:ext cx="13175" cy="13175"/>
            </a:xfrm>
            <a:custGeom>
              <a:avLst/>
              <a:gdLst/>
              <a:ahLst/>
              <a:cxnLst/>
              <a:rect l="l" t="t" r="r" b="b"/>
              <a:pathLst>
                <a:path w="527" h="527" extrusionOk="0">
                  <a:moveTo>
                    <a:pt x="46" y="1"/>
                  </a:moveTo>
                  <a:lnTo>
                    <a:pt x="46" y="1"/>
                  </a:lnTo>
                  <a:cubicBezTo>
                    <a:pt x="1" y="298"/>
                    <a:pt x="229" y="527"/>
                    <a:pt x="527" y="527"/>
                  </a:cubicBezTo>
                  <a:cubicBezTo>
                    <a:pt x="435" y="275"/>
                    <a:pt x="275" y="92"/>
                    <a:pt x="46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76" name="Google Shape;1490;p35">
              <a:extLst>
                <a:ext uri="{FF2B5EF4-FFF2-40B4-BE49-F238E27FC236}">
                  <a16:creationId xmlns:a16="http://schemas.microsoft.com/office/drawing/2014/main" id="{A4E886B1-9989-B056-A17C-A3303509F197}"/>
                </a:ext>
              </a:extLst>
            </p:cNvPr>
            <p:cNvSpPr/>
            <p:nvPr/>
          </p:nvSpPr>
          <p:spPr>
            <a:xfrm>
              <a:off x="3165700" y="4968075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252" y="1"/>
                  </a:moveTo>
                  <a:lnTo>
                    <a:pt x="1" y="24"/>
                  </a:lnTo>
                  <a:lnTo>
                    <a:pt x="252" y="252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77" name="Google Shape;1491;p35">
              <a:extLst>
                <a:ext uri="{FF2B5EF4-FFF2-40B4-BE49-F238E27FC236}">
                  <a16:creationId xmlns:a16="http://schemas.microsoft.com/office/drawing/2014/main" id="{5B0DDE29-1442-8809-6431-B727FF161049}"/>
                </a:ext>
              </a:extLst>
            </p:cNvPr>
            <p:cNvSpPr/>
            <p:nvPr/>
          </p:nvSpPr>
          <p:spPr>
            <a:xfrm>
              <a:off x="3321775" y="5169300"/>
              <a:ext cx="6875" cy="5750"/>
            </a:xfrm>
            <a:custGeom>
              <a:avLst/>
              <a:gdLst/>
              <a:ahLst/>
              <a:cxnLst/>
              <a:rect l="l" t="t" r="r" b="b"/>
              <a:pathLst>
                <a:path w="275" h="230" extrusionOk="0">
                  <a:moveTo>
                    <a:pt x="0" y="1"/>
                  </a:moveTo>
                  <a:lnTo>
                    <a:pt x="275" y="229"/>
                  </a:ln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78" name="Google Shape;1492;p35">
              <a:extLst>
                <a:ext uri="{FF2B5EF4-FFF2-40B4-BE49-F238E27FC236}">
                  <a16:creationId xmlns:a16="http://schemas.microsoft.com/office/drawing/2014/main" id="{8C599ACD-47C1-D873-F0F2-72800585C0AF}"/>
                </a:ext>
              </a:extLst>
            </p:cNvPr>
            <p:cNvSpPr/>
            <p:nvPr/>
          </p:nvSpPr>
          <p:spPr>
            <a:xfrm>
              <a:off x="3065675" y="4830300"/>
              <a:ext cx="5725" cy="6325"/>
            </a:xfrm>
            <a:custGeom>
              <a:avLst/>
              <a:gdLst/>
              <a:ahLst/>
              <a:cxnLst/>
              <a:rect l="l" t="t" r="r" b="b"/>
              <a:pathLst>
                <a:path w="229" h="253" extrusionOk="0">
                  <a:moveTo>
                    <a:pt x="229" y="252"/>
                  </a:moveTo>
                  <a:cubicBezTo>
                    <a:pt x="137" y="184"/>
                    <a:pt x="69" y="92"/>
                    <a:pt x="0" y="1"/>
                  </a:cubicBezTo>
                  <a:cubicBezTo>
                    <a:pt x="69" y="92"/>
                    <a:pt x="137" y="184"/>
                    <a:pt x="229" y="252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79" name="Google Shape;1493;p35">
              <a:extLst>
                <a:ext uri="{FF2B5EF4-FFF2-40B4-BE49-F238E27FC236}">
                  <a16:creationId xmlns:a16="http://schemas.microsoft.com/office/drawing/2014/main" id="{1B0E661B-8AB5-7D7E-BC9A-C59E3AEA9D9B}"/>
                </a:ext>
              </a:extLst>
            </p:cNvPr>
            <p:cNvSpPr/>
            <p:nvPr/>
          </p:nvSpPr>
          <p:spPr>
            <a:xfrm>
              <a:off x="3616175" y="5288225"/>
              <a:ext cx="6900" cy="6300"/>
            </a:xfrm>
            <a:custGeom>
              <a:avLst/>
              <a:gdLst/>
              <a:ahLst/>
              <a:cxnLst/>
              <a:rect l="l" t="t" r="r" b="b"/>
              <a:pathLst>
                <a:path w="276" h="252" extrusionOk="0">
                  <a:moveTo>
                    <a:pt x="1" y="0"/>
                  </a:moveTo>
                  <a:lnTo>
                    <a:pt x="275" y="252"/>
                  </a:lnTo>
                  <a:cubicBezTo>
                    <a:pt x="229" y="114"/>
                    <a:pt x="138" y="23"/>
                    <a:pt x="1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80" name="Google Shape;1494;p35">
              <a:extLst>
                <a:ext uri="{FF2B5EF4-FFF2-40B4-BE49-F238E27FC236}">
                  <a16:creationId xmlns:a16="http://schemas.microsoft.com/office/drawing/2014/main" id="{97F12887-7820-201B-9563-A1C16B675792}"/>
                </a:ext>
              </a:extLst>
            </p:cNvPr>
            <p:cNvSpPr/>
            <p:nvPr/>
          </p:nvSpPr>
          <p:spPr>
            <a:xfrm>
              <a:off x="3623050" y="5294500"/>
              <a:ext cx="6300" cy="5750"/>
            </a:xfrm>
            <a:custGeom>
              <a:avLst/>
              <a:gdLst/>
              <a:ahLst/>
              <a:cxnLst/>
              <a:rect l="l" t="t" r="r" b="b"/>
              <a:pathLst>
                <a:path w="252" h="230" extrusionOk="0">
                  <a:moveTo>
                    <a:pt x="0" y="1"/>
                  </a:moveTo>
                  <a:lnTo>
                    <a:pt x="252" y="229"/>
                  </a:ln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81" name="Google Shape;1495;p35">
              <a:extLst>
                <a:ext uri="{FF2B5EF4-FFF2-40B4-BE49-F238E27FC236}">
                  <a16:creationId xmlns:a16="http://schemas.microsoft.com/office/drawing/2014/main" id="{7DED2B21-6ECB-6999-DB5E-460DA1839EB0}"/>
                </a:ext>
              </a:extLst>
            </p:cNvPr>
            <p:cNvSpPr/>
            <p:nvPr/>
          </p:nvSpPr>
          <p:spPr>
            <a:xfrm>
              <a:off x="3422375" y="5237825"/>
              <a:ext cx="12600" cy="6125"/>
            </a:xfrm>
            <a:custGeom>
              <a:avLst/>
              <a:gdLst/>
              <a:ahLst/>
              <a:cxnLst/>
              <a:rect l="l" t="t" r="r" b="b"/>
              <a:pathLst>
                <a:path w="504" h="245" extrusionOk="0">
                  <a:moveTo>
                    <a:pt x="64" y="0"/>
                  </a:moveTo>
                  <a:cubicBezTo>
                    <a:pt x="43" y="0"/>
                    <a:pt x="22" y="1"/>
                    <a:pt x="1" y="4"/>
                  </a:cubicBezTo>
                  <a:cubicBezTo>
                    <a:pt x="96" y="155"/>
                    <a:pt x="253" y="244"/>
                    <a:pt x="408" y="244"/>
                  </a:cubicBezTo>
                  <a:cubicBezTo>
                    <a:pt x="441" y="244"/>
                    <a:pt x="473" y="240"/>
                    <a:pt x="504" y="232"/>
                  </a:cubicBezTo>
                  <a:cubicBezTo>
                    <a:pt x="422" y="89"/>
                    <a:pt x="248" y="0"/>
                    <a:pt x="64" y="0"/>
                  </a:cubicBezTo>
                  <a:close/>
                </a:path>
              </a:pathLst>
            </a:custGeom>
            <a:solidFill>
              <a:srgbClr val="BB39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82" name="Google Shape;1496;p35">
              <a:extLst>
                <a:ext uri="{FF2B5EF4-FFF2-40B4-BE49-F238E27FC236}">
                  <a16:creationId xmlns:a16="http://schemas.microsoft.com/office/drawing/2014/main" id="{6BA13B11-5084-A9F7-2374-5A63F48F2576}"/>
                </a:ext>
              </a:extLst>
            </p:cNvPr>
            <p:cNvSpPr/>
            <p:nvPr/>
          </p:nvSpPr>
          <p:spPr>
            <a:xfrm>
              <a:off x="4316475" y="4210050"/>
              <a:ext cx="26900" cy="33950"/>
            </a:xfrm>
            <a:custGeom>
              <a:avLst/>
              <a:gdLst/>
              <a:ahLst/>
              <a:cxnLst/>
              <a:rect l="l" t="t" r="r" b="b"/>
              <a:pathLst>
                <a:path w="1076" h="1358" extrusionOk="0">
                  <a:moveTo>
                    <a:pt x="92" y="1"/>
                  </a:moveTo>
                  <a:lnTo>
                    <a:pt x="92" y="1"/>
                  </a:lnTo>
                  <a:cubicBezTo>
                    <a:pt x="0" y="549"/>
                    <a:pt x="343" y="892"/>
                    <a:pt x="641" y="1281"/>
                  </a:cubicBezTo>
                  <a:cubicBezTo>
                    <a:pt x="673" y="1338"/>
                    <a:pt x="718" y="1358"/>
                    <a:pt x="769" y="1358"/>
                  </a:cubicBezTo>
                  <a:cubicBezTo>
                    <a:pt x="860" y="1358"/>
                    <a:pt x="972" y="1296"/>
                    <a:pt x="1075" y="1281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83" name="Google Shape;1497;p35">
              <a:extLst>
                <a:ext uri="{FF2B5EF4-FFF2-40B4-BE49-F238E27FC236}">
                  <a16:creationId xmlns:a16="http://schemas.microsoft.com/office/drawing/2014/main" id="{FFE67888-3B1E-209C-FC5B-2FCC718B7923}"/>
                </a:ext>
              </a:extLst>
            </p:cNvPr>
            <p:cNvSpPr/>
            <p:nvPr/>
          </p:nvSpPr>
          <p:spPr>
            <a:xfrm>
              <a:off x="4299325" y="4185475"/>
              <a:ext cx="19450" cy="24600"/>
            </a:xfrm>
            <a:custGeom>
              <a:avLst/>
              <a:gdLst/>
              <a:ahLst/>
              <a:cxnLst/>
              <a:rect l="l" t="t" r="r" b="b"/>
              <a:pathLst>
                <a:path w="778" h="984" extrusionOk="0">
                  <a:moveTo>
                    <a:pt x="23" y="0"/>
                  </a:moveTo>
                  <a:lnTo>
                    <a:pt x="23" y="0"/>
                  </a:lnTo>
                  <a:cubicBezTo>
                    <a:pt x="0" y="526"/>
                    <a:pt x="115" y="961"/>
                    <a:pt x="778" y="984"/>
                  </a:cubicBezTo>
                  <a:cubicBezTo>
                    <a:pt x="755" y="732"/>
                    <a:pt x="663" y="458"/>
                    <a:pt x="526" y="229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84" name="Google Shape;1498;p35">
              <a:extLst>
                <a:ext uri="{FF2B5EF4-FFF2-40B4-BE49-F238E27FC236}">
                  <a16:creationId xmlns:a16="http://schemas.microsoft.com/office/drawing/2014/main" id="{08C5761D-24A0-A695-2E9E-ACB5ADD25A9D}"/>
                </a:ext>
              </a:extLst>
            </p:cNvPr>
            <p:cNvSpPr/>
            <p:nvPr/>
          </p:nvSpPr>
          <p:spPr>
            <a:xfrm>
              <a:off x="4237000" y="4109875"/>
              <a:ext cx="13125" cy="12800"/>
            </a:xfrm>
            <a:custGeom>
              <a:avLst/>
              <a:gdLst/>
              <a:ahLst/>
              <a:cxnLst/>
              <a:rect l="l" t="t" r="r" b="b"/>
              <a:pathLst>
                <a:path w="525" h="512" extrusionOk="0">
                  <a:moveTo>
                    <a:pt x="70" y="0"/>
                  </a:moveTo>
                  <a:cubicBezTo>
                    <a:pt x="48" y="0"/>
                    <a:pt x="25" y="2"/>
                    <a:pt x="1" y="6"/>
                  </a:cubicBezTo>
                  <a:lnTo>
                    <a:pt x="1" y="257"/>
                  </a:lnTo>
                  <a:cubicBezTo>
                    <a:pt x="105" y="404"/>
                    <a:pt x="267" y="512"/>
                    <a:pt x="452" y="512"/>
                  </a:cubicBezTo>
                  <a:cubicBezTo>
                    <a:pt x="469" y="512"/>
                    <a:pt x="486" y="511"/>
                    <a:pt x="504" y="509"/>
                  </a:cubicBezTo>
                  <a:cubicBezTo>
                    <a:pt x="525" y="235"/>
                    <a:pt x="333" y="0"/>
                    <a:pt x="70" y="0"/>
                  </a:cubicBezTo>
                  <a:close/>
                </a:path>
              </a:pathLst>
            </a:custGeom>
            <a:solidFill>
              <a:srgbClr val="CA4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85" name="Google Shape;1499;p35">
              <a:extLst>
                <a:ext uri="{FF2B5EF4-FFF2-40B4-BE49-F238E27FC236}">
                  <a16:creationId xmlns:a16="http://schemas.microsoft.com/office/drawing/2014/main" id="{D138254F-9599-CA7B-F4AB-DAFB2C2D81E1}"/>
                </a:ext>
              </a:extLst>
            </p:cNvPr>
            <p:cNvSpPr/>
            <p:nvPr/>
          </p:nvSpPr>
          <p:spPr>
            <a:xfrm>
              <a:off x="4249600" y="4122600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0" y="0"/>
                  </a:moveTo>
                  <a:cubicBezTo>
                    <a:pt x="69" y="91"/>
                    <a:pt x="160" y="183"/>
                    <a:pt x="251" y="251"/>
                  </a:cubicBezTo>
                  <a:cubicBezTo>
                    <a:pt x="160" y="160"/>
                    <a:pt x="69" y="91"/>
                    <a:pt x="0" y="0"/>
                  </a:cubicBezTo>
                  <a:close/>
                </a:path>
              </a:pathLst>
            </a:custGeom>
            <a:solidFill>
              <a:srgbClr val="CA4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86" name="Google Shape;1500;p35">
              <a:extLst>
                <a:ext uri="{FF2B5EF4-FFF2-40B4-BE49-F238E27FC236}">
                  <a16:creationId xmlns:a16="http://schemas.microsoft.com/office/drawing/2014/main" id="{98B567CD-0799-482C-2F12-B5B11698032A}"/>
                </a:ext>
              </a:extLst>
            </p:cNvPr>
            <p:cNvSpPr/>
            <p:nvPr/>
          </p:nvSpPr>
          <p:spPr>
            <a:xfrm>
              <a:off x="4294175" y="4179175"/>
              <a:ext cx="5750" cy="6325"/>
            </a:xfrm>
            <a:custGeom>
              <a:avLst/>
              <a:gdLst/>
              <a:ahLst/>
              <a:cxnLst/>
              <a:rect l="l" t="t" r="r" b="b"/>
              <a:pathLst>
                <a:path w="230" h="253" extrusionOk="0">
                  <a:moveTo>
                    <a:pt x="229" y="252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87" name="Google Shape;1501;p35">
              <a:extLst>
                <a:ext uri="{FF2B5EF4-FFF2-40B4-BE49-F238E27FC236}">
                  <a16:creationId xmlns:a16="http://schemas.microsoft.com/office/drawing/2014/main" id="{BFCE7730-3F06-5B46-AF8F-FC9E695E6C3F}"/>
                </a:ext>
              </a:extLst>
            </p:cNvPr>
            <p:cNvSpPr/>
            <p:nvPr/>
          </p:nvSpPr>
          <p:spPr>
            <a:xfrm>
              <a:off x="3848850" y="3890800"/>
              <a:ext cx="12600" cy="6100"/>
            </a:xfrm>
            <a:custGeom>
              <a:avLst/>
              <a:gdLst/>
              <a:ahLst/>
              <a:cxnLst/>
              <a:rect l="l" t="t" r="r" b="b"/>
              <a:pathLst>
                <a:path w="504" h="244" extrusionOk="0">
                  <a:moveTo>
                    <a:pt x="84" y="1"/>
                  </a:moveTo>
                  <a:cubicBezTo>
                    <a:pt x="56" y="1"/>
                    <a:pt x="28" y="4"/>
                    <a:pt x="0" y="11"/>
                  </a:cubicBezTo>
                  <a:cubicBezTo>
                    <a:pt x="83" y="155"/>
                    <a:pt x="257" y="243"/>
                    <a:pt x="441" y="243"/>
                  </a:cubicBezTo>
                  <a:cubicBezTo>
                    <a:pt x="461" y="243"/>
                    <a:pt x="482" y="242"/>
                    <a:pt x="504" y="240"/>
                  </a:cubicBezTo>
                  <a:cubicBezTo>
                    <a:pt x="406" y="104"/>
                    <a:pt x="243" y="1"/>
                    <a:pt x="84" y="1"/>
                  </a:cubicBezTo>
                  <a:close/>
                </a:path>
              </a:pathLst>
            </a:custGeom>
            <a:solidFill>
              <a:srgbClr val="E28C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88" name="Google Shape;1502;p35">
              <a:extLst>
                <a:ext uri="{FF2B5EF4-FFF2-40B4-BE49-F238E27FC236}">
                  <a16:creationId xmlns:a16="http://schemas.microsoft.com/office/drawing/2014/main" id="{53B3A43D-F705-7E0E-EFBB-D8790623046C}"/>
                </a:ext>
              </a:extLst>
            </p:cNvPr>
            <p:cNvSpPr/>
            <p:nvPr/>
          </p:nvSpPr>
          <p:spPr>
            <a:xfrm>
              <a:off x="4011200" y="3934500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1" y="1"/>
                  </a:moveTo>
                  <a:lnTo>
                    <a:pt x="252" y="252"/>
                  </a:lnTo>
                  <a:close/>
                </a:path>
              </a:pathLst>
            </a:custGeom>
            <a:solidFill>
              <a:srgbClr val="ECA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89" name="Google Shape;1503;p35">
              <a:extLst>
                <a:ext uri="{FF2B5EF4-FFF2-40B4-BE49-F238E27FC236}">
                  <a16:creationId xmlns:a16="http://schemas.microsoft.com/office/drawing/2014/main" id="{2FBBCDC6-49DD-2A84-2C14-8A75265B2585}"/>
                </a:ext>
              </a:extLst>
            </p:cNvPr>
            <p:cNvSpPr/>
            <p:nvPr/>
          </p:nvSpPr>
          <p:spPr>
            <a:xfrm>
              <a:off x="4382225" y="4366675"/>
              <a:ext cx="5150" cy="5175"/>
            </a:xfrm>
            <a:custGeom>
              <a:avLst/>
              <a:gdLst/>
              <a:ahLst/>
              <a:cxnLst/>
              <a:rect l="l" t="t" r="r" b="b"/>
              <a:pathLst>
                <a:path w="206" h="207" extrusionOk="0">
                  <a:moveTo>
                    <a:pt x="0" y="207"/>
                  </a:moveTo>
                  <a:lnTo>
                    <a:pt x="206" y="1"/>
                  </a:lnTo>
                  <a:close/>
                </a:path>
              </a:pathLst>
            </a:custGeom>
            <a:solidFill>
              <a:srgbClr val="AC2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90" name="Google Shape;1504;p35">
              <a:extLst>
                <a:ext uri="{FF2B5EF4-FFF2-40B4-BE49-F238E27FC236}">
                  <a16:creationId xmlns:a16="http://schemas.microsoft.com/office/drawing/2014/main" id="{940949DB-3285-54A7-4FA7-1D16D3C0EB1D}"/>
                </a:ext>
              </a:extLst>
            </p:cNvPr>
            <p:cNvSpPr/>
            <p:nvPr/>
          </p:nvSpPr>
          <p:spPr>
            <a:xfrm>
              <a:off x="3857425" y="5293450"/>
              <a:ext cx="49175" cy="18900"/>
            </a:xfrm>
            <a:custGeom>
              <a:avLst/>
              <a:gdLst/>
              <a:ahLst/>
              <a:cxnLst/>
              <a:rect l="l" t="t" r="r" b="b"/>
              <a:pathLst>
                <a:path w="1967" h="756" extrusionOk="0">
                  <a:moveTo>
                    <a:pt x="1205" y="0"/>
                  </a:moveTo>
                  <a:cubicBezTo>
                    <a:pt x="926" y="0"/>
                    <a:pt x="629" y="197"/>
                    <a:pt x="298" y="294"/>
                  </a:cubicBezTo>
                  <a:cubicBezTo>
                    <a:pt x="115" y="340"/>
                    <a:pt x="0" y="454"/>
                    <a:pt x="69" y="614"/>
                  </a:cubicBezTo>
                  <a:cubicBezTo>
                    <a:pt x="129" y="694"/>
                    <a:pt x="223" y="756"/>
                    <a:pt x="321" y="756"/>
                  </a:cubicBezTo>
                  <a:cubicBezTo>
                    <a:pt x="336" y="756"/>
                    <a:pt x="351" y="754"/>
                    <a:pt x="366" y="751"/>
                  </a:cubicBezTo>
                  <a:cubicBezTo>
                    <a:pt x="847" y="660"/>
                    <a:pt x="1327" y="546"/>
                    <a:pt x="1784" y="431"/>
                  </a:cubicBezTo>
                  <a:cubicBezTo>
                    <a:pt x="1853" y="408"/>
                    <a:pt x="1898" y="317"/>
                    <a:pt x="1921" y="248"/>
                  </a:cubicBezTo>
                  <a:cubicBezTo>
                    <a:pt x="1967" y="65"/>
                    <a:pt x="1830" y="65"/>
                    <a:pt x="1715" y="43"/>
                  </a:cubicBezTo>
                  <a:cubicBezTo>
                    <a:pt x="1578" y="20"/>
                    <a:pt x="1464" y="20"/>
                    <a:pt x="1350" y="20"/>
                  </a:cubicBezTo>
                  <a:cubicBezTo>
                    <a:pt x="1302" y="6"/>
                    <a:pt x="1254" y="0"/>
                    <a:pt x="1205" y="0"/>
                  </a:cubicBezTo>
                  <a:close/>
                </a:path>
              </a:pathLst>
            </a:custGeom>
            <a:solidFill>
              <a:srgbClr val="ECA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91" name="Google Shape;1505;p35">
              <a:extLst>
                <a:ext uri="{FF2B5EF4-FFF2-40B4-BE49-F238E27FC236}">
                  <a16:creationId xmlns:a16="http://schemas.microsoft.com/office/drawing/2014/main" id="{1A941598-20C7-F1A1-B792-1DEA766B76D6}"/>
                </a:ext>
              </a:extLst>
            </p:cNvPr>
            <p:cNvSpPr/>
            <p:nvPr/>
          </p:nvSpPr>
          <p:spPr>
            <a:xfrm>
              <a:off x="4399925" y="4693100"/>
              <a:ext cx="12600" cy="20625"/>
            </a:xfrm>
            <a:custGeom>
              <a:avLst/>
              <a:gdLst/>
              <a:ahLst/>
              <a:cxnLst/>
              <a:rect l="l" t="t" r="r" b="b"/>
              <a:pathLst>
                <a:path w="504" h="825" extrusionOk="0">
                  <a:moveTo>
                    <a:pt x="504" y="1"/>
                  </a:moveTo>
                  <a:lnTo>
                    <a:pt x="504" y="1"/>
                  </a:lnTo>
                  <a:cubicBezTo>
                    <a:pt x="184" y="92"/>
                    <a:pt x="1" y="412"/>
                    <a:pt x="1" y="733"/>
                  </a:cubicBezTo>
                  <a:lnTo>
                    <a:pt x="138" y="824"/>
                  </a:lnTo>
                  <a:lnTo>
                    <a:pt x="252" y="733"/>
                  </a:lnTo>
                  <a:cubicBezTo>
                    <a:pt x="344" y="481"/>
                    <a:pt x="412" y="229"/>
                    <a:pt x="504" y="1"/>
                  </a:cubicBez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92" name="Google Shape;1506;p35">
              <a:extLst>
                <a:ext uri="{FF2B5EF4-FFF2-40B4-BE49-F238E27FC236}">
                  <a16:creationId xmlns:a16="http://schemas.microsoft.com/office/drawing/2014/main" id="{AF19C3D7-FBD2-28A7-48D5-6EF5A86A505E}"/>
                </a:ext>
              </a:extLst>
            </p:cNvPr>
            <p:cNvSpPr/>
            <p:nvPr/>
          </p:nvSpPr>
          <p:spPr>
            <a:xfrm>
              <a:off x="4425650" y="4661100"/>
              <a:ext cx="5750" cy="6300"/>
            </a:xfrm>
            <a:custGeom>
              <a:avLst/>
              <a:gdLst/>
              <a:ahLst/>
              <a:cxnLst/>
              <a:rect l="l" t="t" r="r" b="b"/>
              <a:pathLst>
                <a:path w="230" h="252" extrusionOk="0">
                  <a:moveTo>
                    <a:pt x="230" y="0"/>
                  </a:moveTo>
                  <a:lnTo>
                    <a:pt x="1" y="252"/>
                  </a:ln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93" name="Google Shape;1507;p35">
              <a:extLst>
                <a:ext uri="{FF2B5EF4-FFF2-40B4-BE49-F238E27FC236}">
                  <a16:creationId xmlns:a16="http://schemas.microsoft.com/office/drawing/2014/main" id="{446469B3-934C-30EE-69C4-DB2EDD7A989D}"/>
                </a:ext>
              </a:extLst>
            </p:cNvPr>
            <p:cNvSpPr/>
            <p:nvPr/>
          </p:nvSpPr>
          <p:spPr>
            <a:xfrm>
              <a:off x="4412500" y="4686250"/>
              <a:ext cx="6325" cy="6300"/>
            </a:xfrm>
            <a:custGeom>
              <a:avLst/>
              <a:gdLst/>
              <a:ahLst/>
              <a:cxnLst/>
              <a:rect l="l" t="t" r="r" b="b"/>
              <a:pathLst>
                <a:path w="253" h="252" extrusionOk="0">
                  <a:moveTo>
                    <a:pt x="252" y="0"/>
                  </a:moveTo>
                  <a:lnTo>
                    <a:pt x="1" y="252"/>
                  </a:ln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94" name="Google Shape;1508;p35">
              <a:extLst>
                <a:ext uri="{FF2B5EF4-FFF2-40B4-BE49-F238E27FC236}">
                  <a16:creationId xmlns:a16="http://schemas.microsoft.com/office/drawing/2014/main" id="{3303EF60-2257-7B30-8E74-D5FB3949C504}"/>
                </a:ext>
              </a:extLst>
            </p:cNvPr>
            <p:cNvSpPr/>
            <p:nvPr/>
          </p:nvSpPr>
          <p:spPr>
            <a:xfrm>
              <a:off x="4393650" y="4711400"/>
              <a:ext cx="7650" cy="6700"/>
            </a:xfrm>
            <a:custGeom>
              <a:avLst/>
              <a:gdLst/>
              <a:ahLst/>
              <a:cxnLst/>
              <a:rect l="l" t="t" r="r" b="b"/>
              <a:pathLst>
                <a:path w="306" h="268" extrusionOk="0">
                  <a:moveTo>
                    <a:pt x="252" y="1"/>
                  </a:moveTo>
                  <a:lnTo>
                    <a:pt x="0" y="252"/>
                  </a:lnTo>
                  <a:cubicBezTo>
                    <a:pt x="46" y="262"/>
                    <a:pt x="86" y="268"/>
                    <a:pt x="122" y="268"/>
                  </a:cubicBezTo>
                  <a:cubicBezTo>
                    <a:pt x="248" y="268"/>
                    <a:pt x="305" y="197"/>
                    <a:pt x="252" y="1"/>
                  </a:cubicBez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95" name="Google Shape;1509;p35">
              <a:extLst>
                <a:ext uri="{FF2B5EF4-FFF2-40B4-BE49-F238E27FC236}">
                  <a16:creationId xmlns:a16="http://schemas.microsoft.com/office/drawing/2014/main" id="{3BB8E680-580C-A49C-5BD3-5FA58D59EBBB}"/>
                </a:ext>
              </a:extLst>
            </p:cNvPr>
            <p:cNvSpPr/>
            <p:nvPr/>
          </p:nvSpPr>
          <p:spPr>
            <a:xfrm>
              <a:off x="4369625" y="4724550"/>
              <a:ext cx="5750" cy="6325"/>
            </a:xfrm>
            <a:custGeom>
              <a:avLst/>
              <a:gdLst/>
              <a:ahLst/>
              <a:cxnLst/>
              <a:rect l="l" t="t" r="r" b="b"/>
              <a:pathLst>
                <a:path w="230" h="253" extrusionOk="0">
                  <a:moveTo>
                    <a:pt x="230" y="0"/>
                  </a:moveTo>
                  <a:lnTo>
                    <a:pt x="230" y="0"/>
                  </a:lnTo>
                  <a:cubicBezTo>
                    <a:pt x="92" y="23"/>
                    <a:pt x="1" y="138"/>
                    <a:pt x="1" y="252"/>
                  </a:cubicBezTo>
                  <a:lnTo>
                    <a:pt x="230" y="0"/>
                  </a:lnTo>
                  <a:close/>
                </a:path>
              </a:pathLst>
            </a:custGeom>
            <a:solidFill>
              <a:srgbClr val="BF5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96" name="Google Shape;1510;p35">
              <a:extLst>
                <a:ext uri="{FF2B5EF4-FFF2-40B4-BE49-F238E27FC236}">
                  <a16:creationId xmlns:a16="http://schemas.microsoft.com/office/drawing/2014/main" id="{FCF4D85F-EFFF-A2EB-4F52-448095FC18F0}"/>
                </a:ext>
              </a:extLst>
            </p:cNvPr>
            <p:cNvSpPr/>
            <p:nvPr/>
          </p:nvSpPr>
          <p:spPr>
            <a:xfrm>
              <a:off x="4374775" y="4711975"/>
              <a:ext cx="32050" cy="56050"/>
            </a:xfrm>
            <a:custGeom>
              <a:avLst/>
              <a:gdLst/>
              <a:ahLst/>
              <a:cxnLst/>
              <a:rect l="l" t="t" r="r" b="b"/>
              <a:pathLst>
                <a:path w="1282" h="2242" extrusionOk="0">
                  <a:moveTo>
                    <a:pt x="1007" y="0"/>
                  </a:moveTo>
                  <a:lnTo>
                    <a:pt x="755" y="229"/>
                  </a:lnTo>
                  <a:cubicBezTo>
                    <a:pt x="389" y="732"/>
                    <a:pt x="1" y="1212"/>
                    <a:pt x="161" y="1898"/>
                  </a:cubicBezTo>
                  <a:cubicBezTo>
                    <a:pt x="184" y="2013"/>
                    <a:pt x="69" y="2127"/>
                    <a:pt x="1" y="2241"/>
                  </a:cubicBezTo>
                  <a:lnTo>
                    <a:pt x="504" y="2241"/>
                  </a:lnTo>
                  <a:cubicBezTo>
                    <a:pt x="527" y="2081"/>
                    <a:pt x="527" y="1921"/>
                    <a:pt x="550" y="1761"/>
                  </a:cubicBezTo>
                  <a:cubicBezTo>
                    <a:pt x="595" y="1487"/>
                    <a:pt x="1098" y="1578"/>
                    <a:pt x="1007" y="1327"/>
                  </a:cubicBezTo>
                  <a:cubicBezTo>
                    <a:pt x="915" y="1121"/>
                    <a:pt x="961" y="869"/>
                    <a:pt x="1121" y="686"/>
                  </a:cubicBezTo>
                  <a:cubicBezTo>
                    <a:pt x="1236" y="481"/>
                    <a:pt x="1281" y="229"/>
                    <a:pt x="1258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97" name="Google Shape;1511;p35">
              <a:extLst>
                <a:ext uri="{FF2B5EF4-FFF2-40B4-BE49-F238E27FC236}">
                  <a16:creationId xmlns:a16="http://schemas.microsoft.com/office/drawing/2014/main" id="{2E9DC953-BC7C-D3EA-6AAE-E4CE213B2967}"/>
                </a:ext>
              </a:extLst>
            </p:cNvPr>
            <p:cNvSpPr/>
            <p:nvPr/>
          </p:nvSpPr>
          <p:spPr>
            <a:xfrm>
              <a:off x="4415375" y="4722675"/>
              <a:ext cx="16025" cy="13900"/>
            </a:xfrm>
            <a:custGeom>
              <a:avLst/>
              <a:gdLst/>
              <a:ahLst/>
              <a:cxnLst/>
              <a:rect l="l" t="t" r="r" b="b"/>
              <a:pathLst>
                <a:path w="641" h="556" extrusionOk="0">
                  <a:moveTo>
                    <a:pt x="187" y="1"/>
                  </a:moveTo>
                  <a:cubicBezTo>
                    <a:pt x="126" y="1"/>
                    <a:pt x="56" y="34"/>
                    <a:pt x="0" y="53"/>
                  </a:cubicBezTo>
                  <a:cubicBezTo>
                    <a:pt x="46" y="121"/>
                    <a:pt x="46" y="213"/>
                    <a:pt x="92" y="258"/>
                  </a:cubicBezTo>
                  <a:cubicBezTo>
                    <a:pt x="275" y="373"/>
                    <a:pt x="458" y="464"/>
                    <a:pt x="641" y="556"/>
                  </a:cubicBezTo>
                  <a:cubicBezTo>
                    <a:pt x="641" y="304"/>
                    <a:pt x="480" y="75"/>
                    <a:pt x="229" y="7"/>
                  </a:cubicBezTo>
                  <a:cubicBezTo>
                    <a:pt x="216" y="3"/>
                    <a:pt x="202" y="1"/>
                    <a:pt x="187" y="1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98" name="Google Shape;1512;p35">
              <a:extLst>
                <a:ext uri="{FF2B5EF4-FFF2-40B4-BE49-F238E27FC236}">
                  <a16:creationId xmlns:a16="http://schemas.microsoft.com/office/drawing/2014/main" id="{4DA90E7C-3873-0B0A-DD1A-5C97C123992D}"/>
                </a:ext>
              </a:extLst>
            </p:cNvPr>
            <p:cNvSpPr/>
            <p:nvPr/>
          </p:nvSpPr>
          <p:spPr>
            <a:xfrm>
              <a:off x="4386775" y="4768000"/>
              <a:ext cx="13750" cy="18875"/>
            </a:xfrm>
            <a:custGeom>
              <a:avLst/>
              <a:gdLst/>
              <a:ahLst/>
              <a:cxnLst/>
              <a:rect l="l" t="t" r="r" b="b"/>
              <a:pathLst>
                <a:path w="550" h="755" extrusionOk="0">
                  <a:moveTo>
                    <a:pt x="24" y="0"/>
                  </a:moveTo>
                  <a:cubicBezTo>
                    <a:pt x="1" y="320"/>
                    <a:pt x="207" y="641"/>
                    <a:pt x="527" y="755"/>
                  </a:cubicBezTo>
                  <a:cubicBezTo>
                    <a:pt x="550" y="412"/>
                    <a:pt x="344" y="115"/>
                    <a:pt x="24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299" name="Google Shape;1513;p35">
              <a:extLst>
                <a:ext uri="{FF2B5EF4-FFF2-40B4-BE49-F238E27FC236}">
                  <a16:creationId xmlns:a16="http://schemas.microsoft.com/office/drawing/2014/main" id="{2383E256-CE4C-CF8C-F6CF-85AA3595E91F}"/>
                </a:ext>
              </a:extLst>
            </p:cNvPr>
            <p:cNvSpPr/>
            <p:nvPr/>
          </p:nvSpPr>
          <p:spPr>
            <a:xfrm>
              <a:off x="4423375" y="4742850"/>
              <a:ext cx="8025" cy="5050"/>
            </a:xfrm>
            <a:custGeom>
              <a:avLst/>
              <a:gdLst/>
              <a:ahLst/>
              <a:cxnLst/>
              <a:rect l="l" t="t" r="r" b="b"/>
              <a:pathLst>
                <a:path w="321" h="202" extrusionOk="0">
                  <a:moveTo>
                    <a:pt x="321" y="0"/>
                  </a:moveTo>
                  <a:cubicBezTo>
                    <a:pt x="229" y="0"/>
                    <a:pt x="160" y="23"/>
                    <a:pt x="92" y="23"/>
                  </a:cubicBezTo>
                  <a:cubicBezTo>
                    <a:pt x="46" y="46"/>
                    <a:pt x="0" y="69"/>
                    <a:pt x="0" y="92"/>
                  </a:cubicBezTo>
                  <a:cubicBezTo>
                    <a:pt x="0" y="159"/>
                    <a:pt x="49" y="201"/>
                    <a:pt x="103" y="201"/>
                  </a:cubicBezTo>
                  <a:cubicBezTo>
                    <a:pt x="122" y="201"/>
                    <a:pt x="142" y="195"/>
                    <a:pt x="160" y="183"/>
                  </a:cubicBezTo>
                  <a:cubicBezTo>
                    <a:pt x="229" y="115"/>
                    <a:pt x="275" y="69"/>
                    <a:pt x="321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00" name="Google Shape;1514;p35">
              <a:extLst>
                <a:ext uri="{FF2B5EF4-FFF2-40B4-BE49-F238E27FC236}">
                  <a16:creationId xmlns:a16="http://schemas.microsoft.com/office/drawing/2014/main" id="{66072845-EB8A-2366-D506-33CB5ECD020F}"/>
                </a:ext>
              </a:extLst>
            </p:cNvPr>
            <p:cNvSpPr/>
            <p:nvPr/>
          </p:nvSpPr>
          <p:spPr>
            <a:xfrm>
              <a:off x="4431375" y="4736550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1" y="1"/>
                  </a:moveTo>
                  <a:lnTo>
                    <a:pt x="1" y="252"/>
                  </a:lnTo>
                  <a:lnTo>
                    <a:pt x="252" y="25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1301" name="Google Shape;1515;p35">
            <a:extLst>
              <a:ext uri="{FF2B5EF4-FFF2-40B4-BE49-F238E27FC236}">
                <a16:creationId xmlns:a16="http://schemas.microsoft.com/office/drawing/2014/main" id="{EF8CAC2D-A882-7132-04C4-D0094889F4D7}"/>
              </a:ext>
            </a:extLst>
          </p:cNvPr>
          <p:cNvGrpSpPr/>
          <p:nvPr/>
        </p:nvGrpSpPr>
        <p:grpSpPr>
          <a:xfrm>
            <a:off x="5760276" y="2989358"/>
            <a:ext cx="918014" cy="1122832"/>
            <a:chOff x="2986200" y="3849900"/>
            <a:chExt cx="1502375" cy="1505300"/>
          </a:xfrm>
        </p:grpSpPr>
        <p:sp>
          <p:nvSpPr>
            <p:cNvPr id="1302" name="Google Shape;1516;p35">
              <a:extLst>
                <a:ext uri="{FF2B5EF4-FFF2-40B4-BE49-F238E27FC236}">
                  <a16:creationId xmlns:a16="http://schemas.microsoft.com/office/drawing/2014/main" id="{6E413004-9961-28E6-158F-5E4E3F5192B5}"/>
                </a:ext>
              </a:extLst>
            </p:cNvPr>
            <p:cNvSpPr/>
            <p:nvPr/>
          </p:nvSpPr>
          <p:spPr>
            <a:xfrm>
              <a:off x="3165700" y="3969225"/>
              <a:ext cx="170400" cy="149375"/>
            </a:xfrm>
            <a:custGeom>
              <a:avLst/>
              <a:gdLst/>
              <a:ahLst/>
              <a:cxnLst/>
              <a:rect l="l" t="t" r="r" b="b"/>
              <a:pathLst>
                <a:path w="6816" h="5975" extrusionOk="0">
                  <a:moveTo>
                    <a:pt x="6505" y="1"/>
                  </a:moveTo>
                  <a:cubicBezTo>
                    <a:pt x="6411" y="1"/>
                    <a:pt x="6319" y="45"/>
                    <a:pt x="6243" y="121"/>
                  </a:cubicBezTo>
                  <a:cubicBezTo>
                    <a:pt x="5832" y="441"/>
                    <a:pt x="5306" y="647"/>
                    <a:pt x="4940" y="1059"/>
                  </a:cubicBezTo>
                  <a:cubicBezTo>
                    <a:pt x="4620" y="1470"/>
                    <a:pt x="4208" y="1836"/>
                    <a:pt x="3728" y="2110"/>
                  </a:cubicBezTo>
                  <a:cubicBezTo>
                    <a:pt x="3362" y="2751"/>
                    <a:pt x="2813" y="3277"/>
                    <a:pt x="2150" y="3597"/>
                  </a:cubicBezTo>
                  <a:cubicBezTo>
                    <a:pt x="2013" y="3665"/>
                    <a:pt x="1807" y="3665"/>
                    <a:pt x="1716" y="3780"/>
                  </a:cubicBezTo>
                  <a:cubicBezTo>
                    <a:pt x="1167" y="4397"/>
                    <a:pt x="481" y="4923"/>
                    <a:pt x="1" y="5632"/>
                  </a:cubicBezTo>
                  <a:cubicBezTo>
                    <a:pt x="69" y="5723"/>
                    <a:pt x="161" y="5769"/>
                    <a:pt x="275" y="5815"/>
                  </a:cubicBezTo>
                  <a:cubicBezTo>
                    <a:pt x="322" y="5812"/>
                    <a:pt x="370" y="5810"/>
                    <a:pt x="417" y="5810"/>
                  </a:cubicBezTo>
                  <a:cubicBezTo>
                    <a:pt x="735" y="5810"/>
                    <a:pt x="1051" y="5875"/>
                    <a:pt x="1350" y="5975"/>
                  </a:cubicBezTo>
                  <a:cubicBezTo>
                    <a:pt x="1944" y="5861"/>
                    <a:pt x="2242" y="5403"/>
                    <a:pt x="2585" y="4992"/>
                  </a:cubicBezTo>
                  <a:cubicBezTo>
                    <a:pt x="3134" y="4374"/>
                    <a:pt x="3682" y="3780"/>
                    <a:pt x="4528" y="3528"/>
                  </a:cubicBezTo>
                  <a:cubicBezTo>
                    <a:pt x="4803" y="3460"/>
                    <a:pt x="5031" y="3277"/>
                    <a:pt x="5146" y="3002"/>
                  </a:cubicBezTo>
                  <a:cubicBezTo>
                    <a:pt x="5283" y="2431"/>
                    <a:pt x="6060" y="2316"/>
                    <a:pt x="6106" y="1676"/>
                  </a:cubicBezTo>
                  <a:cubicBezTo>
                    <a:pt x="5809" y="921"/>
                    <a:pt x="6746" y="761"/>
                    <a:pt x="6815" y="190"/>
                  </a:cubicBezTo>
                  <a:cubicBezTo>
                    <a:pt x="6769" y="75"/>
                    <a:pt x="6678" y="7"/>
                    <a:pt x="6564" y="7"/>
                  </a:cubicBezTo>
                  <a:cubicBezTo>
                    <a:pt x="6544" y="3"/>
                    <a:pt x="6524" y="1"/>
                    <a:pt x="6505" y="1"/>
                  </a:cubicBez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03" name="Google Shape;1517;p35">
              <a:extLst>
                <a:ext uri="{FF2B5EF4-FFF2-40B4-BE49-F238E27FC236}">
                  <a16:creationId xmlns:a16="http://schemas.microsoft.com/office/drawing/2014/main" id="{F8EBEA0B-C014-B10B-F63E-19F3E0ABBA4F}"/>
                </a:ext>
              </a:extLst>
            </p:cNvPr>
            <p:cNvSpPr/>
            <p:nvPr/>
          </p:nvSpPr>
          <p:spPr>
            <a:xfrm>
              <a:off x="3081100" y="4113225"/>
              <a:ext cx="116075" cy="123725"/>
            </a:xfrm>
            <a:custGeom>
              <a:avLst/>
              <a:gdLst/>
              <a:ahLst/>
              <a:cxnLst/>
              <a:rect l="l" t="t" r="r" b="b"/>
              <a:pathLst>
                <a:path w="4643" h="4949" extrusionOk="0">
                  <a:moveTo>
                    <a:pt x="3880" y="0"/>
                  </a:moveTo>
                  <a:cubicBezTo>
                    <a:pt x="3844" y="0"/>
                    <a:pt x="3809" y="3"/>
                    <a:pt x="3774" y="9"/>
                  </a:cubicBezTo>
                  <a:cubicBezTo>
                    <a:pt x="3362" y="32"/>
                    <a:pt x="3270" y="558"/>
                    <a:pt x="2859" y="581"/>
                  </a:cubicBezTo>
                  <a:cubicBezTo>
                    <a:pt x="2516" y="878"/>
                    <a:pt x="2196" y="1175"/>
                    <a:pt x="1921" y="1495"/>
                  </a:cubicBezTo>
                  <a:cubicBezTo>
                    <a:pt x="1533" y="2021"/>
                    <a:pt x="1235" y="2593"/>
                    <a:pt x="892" y="3142"/>
                  </a:cubicBezTo>
                  <a:cubicBezTo>
                    <a:pt x="938" y="3142"/>
                    <a:pt x="938" y="3188"/>
                    <a:pt x="938" y="3233"/>
                  </a:cubicBezTo>
                  <a:cubicBezTo>
                    <a:pt x="938" y="3302"/>
                    <a:pt x="892" y="3348"/>
                    <a:pt x="801" y="3370"/>
                  </a:cubicBezTo>
                  <a:cubicBezTo>
                    <a:pt x="435" y="3599"/>
                    <a:pt x="298" y="3988"/>
                    <a:pt x="115" y="4354"/>
                  </a:cubicBezTo>
                  <a:cubicBezTo>
                    <a:pt x="46" y="4445"/>
                    <a:pt x="1" y="4560"/>
                    <a:pt x="1" y="4674"/>
                  </a:cubicBezTo>
                  <a:cubicBezTo>
                    <a:pt x="1" y="4811"/>
                    <a:pt x="92" y="4903"/>
                    <a:pt x="206" y="4948"/>
                  </a:cubicBezTo>
                  <a:cubicBezTo>
                    <a:pt x="824" y="4445"/>
                    <a:pt x="1624" y="4171"/>
                    <a:pt x="1853" y="3256"/>
                  </a:cubicBezTo>
                  <a:cubicBezTo>
                    <a:pt x="1866" y="3213"/>
                    <a:pt x="1880" y="3196"/>
                    <a:pt x="1897" y="3196"/>
                  </a:cubicBezTo>
                  <a:cubicBezTo>
                    <a:pt x="1960" y="3196"/>
                    <a:pt x="2052" y="3450"/>
                    <a:pt x="2191" y="3450"/>
                  </a:cubicBezTo>
                  <a:cubicBezTo>
                    <a:pt x="2207" y="3450"/>
                    <a:pt x="2224" y="3447"/>
                    <a:pt x="2241" y="3439"/>
                  </a:cubicBezTo>
                  <a:cubicBezTo>
                    <a:pt x="2836" y="3302"/>
                    <a:pt x="2905" y="2867"/>
                    <a:pt x="2813" y="2364"/>
                  </a:cubicBezTo>
                  <a:cubicBezTo>
                    <a:pt x="2669" y="2028"/>
                    <a:pt x="2760" y="1939"/>
                    <a:pt x="2938" y="1939"/>
                  </a:cubicBezTo>
                  <a:cubicBezTo>
                    <a:pt x="3014" y="1939"/>
                    <a:pt x="3106" y="1955"/>
                    <a:pt x="3202" y="1976"/>
                  </a:cubicBezTo>
                  <a:cubicBezTo>
                    <a:pt x="3316" y="1976"/>
                    <a:pt x="3431" y="1953"/>
                    <a:pt x="3522" y="1884"/>
                  </a:cubicBezTo>
                  <a:cubicBezTo>
                    <a:pt x="3911" y="1427"/>
                    <a:pt x="4642" y="1175"/>
                    <a:pt x="4482" y="352"/>
                  </a:cubicBezTo>
                  <a:cubicBezTo>
                    <a:pt x="4363" y="133"/>
                    <a:pt x="4121" y="0"/>
                    <a:pt x="3880" y="0"/>
                  </a:cubicBez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04" name="Google Shape;1518;p35">
              <a:extLst>
                <a:ext uri="{FF2B5EF4-FFF2-40B4-BE49-F238E27FC236}">
                  <a16:creationId xmlns:a16="http://schemas.microsoft.com/office/drawing/2014/main" id="{1B20A52A-8E30-EB66-C61E-B4E7EE44FE05}"/>
                </a:ext>
              </a:extLst>
            </p:cNvPr>
            <p:cNvSpPr/>
            <p:nvPr/>
          </p:nvSpPr>
          <p:spPr>
            <a:xfrm>
              <a:off x="3541875" y="3849900"/>
              <a:ext cx="233825" cy="33175"/>
            </a:xfrm>
            <a:custGeom>
              <a:avLst/>
              <a:gdLst/>
              <a:ahLst/>
              <a:cxnLst/>
              <a:rect l="l" t="t" r="r" b="b"/>
              <a:pathLst>
                <a:path w="9353" h="1327" extrusionOk="0">
                  <a:moveTo>
                    <a:pt x="6837" y="1"/>
                  </a:moveTo>
                  <a:cubicBezTo>
                    <a:pt x="5968" y="1"/>
                    <a:pt x="5122" y="115"/>
                    <a:pt x="4253" y="161"/>
                  </a:cubicBezTo>
                  <a:cubicBezTo>
                    <a:pt x="3425" y="458"/>
                    <a:pt x="2557" y="597"/>
                    <a:pt x="1668" y="597"/>
                  </a:cubicBezTo>
                  <a:cubicBezTo>
                    <a:pt x="1600" y="597"/>
                    <a:pt x="1532" y="597"/>
                    <a:pt x="1464" y="595"/>
                  </a:cubicBezTo>
                  <a:cubicBezTo>
                    <a:pt x="960" y="618"/>
                    <a:pt x="480" y="732"/>
                    <a:pt x="23" y="938"/>
                  </a:cubicBezTo>
                  <a:cubicBezTo>
                    <a:pt x="0" y="1212"/>
                    <a:pt x="229" y="1281"/>
                    <a:pt x="435" y="1327"/>
                  </a:cubicBezTo>
                  <a:cubicBezTo>
                    <a:pt x="1464" y="1235"/>
                    <a:pt x="2538" y="1258"/>
                    <a:pt x="3567" y="1098"/>
                  </a:cubicBezTo>
                  <a:cubicBezTo>
                    <a:pt x="3887" y="1007"/>
                    <a:pt x="4230" y="1030"/>
                    <a:pt x="4528" y="961"/>
                  </a:cubicBezTo>
                  <a:cubicBezTo>
                    <a:pt x="6060" y="572"/>
                    <a:pt x="7638" y="961"/>
                    <a:pt x="9147" y="526"/>
                  </a:cubicBezTo>
                  <a:cubicBezTo>
                    <a:pt x="9284" y="458"/>
                    <a:pt x="9353" y="275"/>
                    <a:pt x="9261" y="161"/>
                  </a:cubicBezTo>
                  <a:cubicBezTo>
                    <a:pt x="8461" y="92"/>
                    <a:pt x="7683" y="1"/>
                    <a:pt x="6837" y="1"/>
                  </a:cubicBezTo>
                  <a:close/>
                </a:path>
              </a:pathLst>
            </a:custGeom>
            <a:solidFill>
              <a:srgbClr val="E182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05" name="Google Shape;1519;p35">
              <a:extLst>
                <a:ext uri="{FF2B5EF4-FFF2-40B4-BE49-F238E27FC236}">
                  <a16:creationId xmlns:a16="http://schemas.microsoft.com/office/drawing/2014/main" id="{DA856467-0DA2-72B6-E5CC-7BD619D1880A}"/>
                </a:ext>
              </a:extLst>
            </p:cNvPr>
            <p:cNvSpPr/>
            <p:nvPr/>
          </p:nvSpPr>
          <p:spPr>
            <a:xfrm>
              <a:off x="3326350" y="3901200"/>
              <a:ext cx="141800" cy="74375"/>
            </a:xfrm>
            <a:custGeom>
              <a:avLst/>
              <a:gdLst/>
              <a:ahLst/>
              <a:cxnLst/>
              <a:rect l="l" t="t" r="r" b="b"/>
              <a:pathLst>
                <a:path w="5672" h="2975" extrusionOk="0">
                  <a:moveTo>
                    <a:pt x="5485" y="1"/>
                  </a:moveTo>
                  <a:cubicBezTo>
                    <a:pt x="5425" y="1"/>
                    <a:pt x="5363" y="18"/>
                    <a:pt x="5305" y="52"/>
                  </a:cubicBezTo>
                  <a:cubicBezTo>
                    <a:pt x="3590" y="510"/>
                    <a:pt x="1990" y="1287"/>
                    <a:pt x="595" y="2339"/>
                  </a:cubicBezTo>
                  <a:cubicBezTo>
                    <a:pt x="503" y="2430"/>
                    <a:pt x="412" y="2522"/>
                    <a:pt x="298" y="2568"/>
                  </a:cubicBezTo>
                  <a:cubicBezTo>
                    <a:pt x="229" y="2590"/>
                    <a:pt x="160" y="2613"/>
                    <a:pt x="92" y="2636"/>
                  </a:cubicBezTo>
                  <a:cubicBezTo>
                    <a:pt x="69" y="2636"/>
                    <a:pt x="69" y="2659"/>
                    <a:pt x="23" y="2705"/>
                  </a:cubicBezTo>
                  <a:cubicBezTo>
                    <a:pt x="0" y="2751"/>
                    <a:pt x="23" y="2796"/>
                    <a:pt x="92" y="2842"/>
                  </a:cubicBezTo>
                  <a:lnTo>
                    <a:pt x="343" y="2842"/>
                  </a:lnTo>
                  <a:cubicBezTo>
                    <a:pt x="462" y="2937"/>
                    <a:pt x="575" y="2974"/>
                    <a:pt x="682" y="2974"/>
                  </a:cubicBezTo>
                  <a:cubicBezTo>
                    <a:pt x="886" y="2974"/>
                    <a:pt x="1070" y="2840"/>
                    <a:pt x="1235" y="2705"/>
                  </a:cubicBezTo>
                  <a:cubicBezTo>
                    <a:pt x="2264" y="1950"/>
                    <a:pt x="3453" y="1379"/>
                    <a:pt x="4711" y="1036"/>
                  </a:cubicBezTo>
                  <a:cubicBezTo>
                    <a:pt x="5077" y="967"/>
                    <a:pt x="5420" y="738"/>
                    <a:pt x="5626" y="418"/>
                  </a:cubicBezTo>
                  <a:cubicBezTo>
                    <a:pt x="5671" y="304"/>
                    <a:pt x="5671" y="189"/>
                    <a:pt x="5648" y="52"/>
                  </a:cubicBezTo>
                  <a:cubicBezTo>
                    <a:pt x="5603" y="18"/>
                    <a:pt x="5545" y="1"/>
                    <a:pt x="5485" y="1"/>
                  </a:cubicBezTo>
                  <a:close/>
                </a:path>
              </a:pathLst>
            </a:custGeom>
            <a:solidFill>
              <a:srgbClr val="E79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06" name="Google Shape;1520;p35">
              <a:extLst>
                <a:ext uri="{FF2B5EF4-FFF2-40B4-BE49-F238E27FC236}">
                  <a16:creationId xmlns:a16="http://schemas.microsoft.com/office/drawing/2014/main" id="{4C0E732F-156E-DA31-C214-7B8B38F528D8}"/>
                </a:ext>
              </a:extLst>
            </p:cNvPr>
            <p:cNvSpPr/>
            <p:nvPr/>
          </p:nvSpPr>
          <p:spPr>
            <a:xfrm>
              <a:off x="3032100" y="4260825"/>
              <a:ext cx="45325" cy="88525"/>
            </a:xfrm>
            <a:custGeom>
              <a:avLst/>
              <a:gdLst/>
              <a:ahLst/>
              <a:cxnLst/>
              <a:rect l="l" t="t" r="r" b="b"/>
              <a:pathLst>
                <a:path w="1813" h="3541" extrusionOk="0">
                  <a:moveTo>
                    <a:pt x="1444" y="1"/>
                  </a:moveTo>
                  <a:cubicBezTo>
                    <a:pt x="1420" y="1"/>
                    <a:pt x="1394" y="2"/>
                    <a:pt x="1366" y="5"/>
                  </a:cubicBezTo>
                  <a:cubicBezTo>
                    <a:pt x="1343" y="73"/>
                    <a:pt x="1320" y="142"/>
                    <a:pt x="1320" y="188"/>
                  </a:cubicBezTo>
                  <a:cubicBezTo>
                    <a:pt x="1252" y="302"/>
                    <a:pt x="1160" y="416"/>
                    <a:pt x="1069" y="485"/>
                  </a:cubicBezTo>
                  <a:cubicBezTo>
                    <a:pt x="817" y="988"/>
                    <a:pt x="566" y="1491"/>
                    <a:pt x="314" y="1994"/>
                  </a:cubicBezTo>
                  <a:cubicBezTo>
                    <a:pt x="223" y="2383"/>
                    <a:pt x="131" y="2794"/>
                    <a:pt x="40" y="3206"/>
                  </a:cubicBezTo>
                  <a:cubicBezTo>
                    <a:pt x="1" y="3465"/>
                    <a:pt x="80" y="3541"/>
                    <a:pt x="189" y="3541"/>
                  </a:cubicBezTo>
                  <a:cubicBezTo>
                    <a:pt x="272" y="3541"/>
                    <a:pt x="372" y="3497"/>
                    <a:pt x="451" y="3458"/>
                  </a:cubicBezTo>
                  <a:cubicBezTo>
                    <a:pt x="771" y="3275"/>
                    <a:pt x="863" y="2909"/>
                    <a:pt x="1000" y="2566"/>
                  </a:cubicBezTo>
                  <a:cubicBezTo>
                    <a:pt x="1069" y="2406"/>
                    <a:pt x="1137" y="2268"/>
                    <a:pt x="1206" y="2108"/>
                  </a:cubicBezTo>
                  <a:cubicBezTo>
                    <a:pt x="1252" y="1994"/>
                    <a:pt x="1275" y="1903"/>
                    <a:pt x="1297" y="1788"/>
                  </a:cubicBezTo>
                  <a:cubicBezTo>
                    <a:pt x="1366" y="1468"/>
                    <a:pt x="1480" y="1171"/>
                    <a:pt x="1663" y="896"/>
                  </a:cubicBezTo>
                  <a:cubicBezTo>
                    <a:pt x="1709" y="805"/>
                    <a:pt x="1732" y="691"/>
                    <a:pt x="1755" y="576"/>
                  </a:cubicBezTo>
                  <a:cubicBezTo>
                    <a:pt x="1733" y="319"/>
                    <a:pt x="1813" y="1"/>
                    <a:pt x="1444" y="1"/>
                  </a:cubicBezTo>
                  <a:close/>
                </a:path>
              </a:pathLst>
            </a:custGeom>
            <a:solidFill>
              <a:srgbClr val="E48D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07" name="Google Shape;1521;p35">
              <a:extLst>
                <a:ext uri="{FF2B5EF4-FFF2-40B4-BE49-F238E27FC236}">
                  <a16:creationId xmlns:a16="http://schemas.microsoft.com/office/drawing/2014/main" id="{5567FDC9-5958-71CE-344B-6C58639C924D}"/>
                </a:ext>
              </a:extLst>
            </p:cNvPr>
            <p:cNvSpPr/>
            <p:nvPr/>
          </p:nvSpPr>
          <p:spPr>
            <a:xfrm>
              <a:off x="3496700" y="3873350"/>
              <a:ext cx="51475" cy="28600"/>
            </a:xfrm>
            <a:custGeom>
              <a:avLst/>
              <a:gdLst/>
              <a:ahLst/>
              <a:cxnLst/>
              <a:rect l="l" t="t" r="r" b="b"/>
              <a:pathLst>
                <a:path w="2059" h="1144" extrusionOk="0">
                  <a:moveTo>
                    <a:pt x="1807" y="0"/>
                  </a:moveTo>
                  <a:cubicBezTo>
                    <a:pt x="1213" y="206"/>
                    <a:pt x="549" y="297"/>
                    <a:pt x="1" y="640"/>
                  </a:cubicBezTo>
                  <a:cubicBezTo>
                    <a:pt x="23" y="823"/>
                    <a:pt x="138" y="983"/>
                    <a:pt x="298" y="1052"/>
                  </a:cubicBezTo>
                  <a:cubicBezTo>
                    <a:pt x="389" y="1098"/>
                    <a:pt x="504" y="1143"/>
                    <a:pt x="618" y="1143"/>
                  </a:cubicBezTo>
                  <a:cubicBezTo>
                    <a:pt x="1190" y="1006"/>
                    <a:pt x="1853" y="938"/>
                    <a:pt x="2059" y="206"/>
                  </a:cubicBezTo>
                  <a:lnTo>
                    <a:pt x="1807" y="0"/>
                  </a:lnTo>
                  <a:close/>
                </a:path>
              </a:pathLst>
            </a:custGeom>
            <a:solidFill>
              <a:srgbClr val="E69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08" name="Google Shape;1522;p35">
              <a:extLst>
                <a:ext uri="{FF2B5EF4-FFF2-40B4-BE49-F238E27FC236}">
                  <a16:creationId xmlns:a16="http://schemas.microsoft.com/office/drawing/2014/main" id="{E8E92904-1240-F85F-2524-45E7093D5A10}"/>
                </a:ext>
              </a:extLst>
            </p:cNvPr>
            <p:cNvSpPr/>
            <p:nvPr/>
          </p:nvSpPr>
          <p:spPr>
            <a:xfrm>
              <a:off x="3066250" y="4227775"/>
              <a:ext cx="27450" cy="51475"/>
            </a:xfrm>
            <a:custGeom>
              <a:avLst/>
              <a:gdLst/>
              <a:ahLst/>
              <a:cxnLst/>
              <a:rect l="l" t="t" r="r" b="b"/>
              <a:pathLst>
                <a:path w="1098" h="2059" extrusionOk="0">
                  <a:moveTo>
                    <a:pt x="606" y="0"/>
                  </a:moveTo>
                  <a:cubicBezTo>
                    <a:pt x="572" y="0"/>
                    <a:pt x="537" y="23"/>
                    <a:pt x="503" y="69"/>
                  </a:cubicBezTo>
                  <a:lnTo>
                    <a:pt x="0" y="1327"/>
                  </a:lnTo>
                  <a:cubicBezTo>
                    <a:pt x="274" y="1510"/>
                    <a:pt x="206" y="1784"/>
                    <a:pt x="206" y="2058"/>
                  </a:cubicBezTo>
                  <a:cubicBezTo>
                    <a:pt x="1098" y="1670"/>
                    <a:pt x="1098" y="1052"/>
                    <a:pt x="709" y="298"/>
                  </a:cubicBezTo>
                  <a:lnTo>
                    <a:pt x="709" y="69"/>
                  </a:lnTo>
                  <a:cubicBezTo>
                    <a:pt x="675" y="23"/>
                    <a:pt x="640" y="0"/>
                    <a:pt x="606" y="0"/>
                  </a:cubicBez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09" name="Google Shape;1523;p35">
              <a:extLst>
                <a:ext uri="{FF2B5EF4-FFF2-40B4-BE49-F238E27FC236}">
                  <a16:creationId xmlns:a16="http://schemas.microsoft.com/office/drawing/2014/main" id="{9B19B814-0A34-9097-63F1-629075D4B7A4}"/>
                </a:ext>
              </a:extLst>
            </p:cNvPr>
            <p:cNvSpPr/>
            <p:nvPr/>
          </p:nvSpPr>
          <p:spPr>
            <a:xfrm>
              <a:off x="3219450" y="4021975"/>
              <a:ext cx="39475" cy="37175"/>
            </a:xfrm>
            <a:custGeom>
              <a:avLst/>
              <a:gdLst/>
              <a:ahLst/>
              <a:cxnLst/>
              <a:rect l="l" t="t" r="r" b="b"/>
              <a:pathLst>
                <a:path w="1579" h="1487" extrusionOk="0">
                  <a:moveTo>
                    <a:pt x="1578" y="0"/>
                  </a:moveTo>
                  <a:lnTo>
                    <a:pt x="1578" y="0"/>
                  </a:lnTo>
                  <a:cubicBezTo>
                    <a:pt x="938" y="343"/>
                    <a:pt x="526" y="984"/>
                    <a:pt x="0" y="1487"/>
                  </a:cubicBezTo>
                  <a:cubicBezTo>
                    <a:pt x="892" y="1372"/>
                    <a:pt x="1372" y="824"/>
                    <a:pt x="1578" y="0"/>
                  </a:cubicBezTo>
                  <a:close/>
                </a:path>
              </a:pathLst>
            </a:custGeom>
            <a:solidFill>
              <a:srgbClr val="E489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10" name="Google Shape;1524;p35">
              <a:extLst>
                <a:ext uri="{FF2B5EF4-FFF2-40B4-BE49-F238E27FC236}">
                  <a16:creationId xmlns:a16="http://schemas.microsoft.com/office/drawing/2014/main" id="{EE348534-1FCA-B2BC-AFB3-0C89900807F1}"/>
                </a:ext>
              </a:extLst>
            </p:cNvPr>
            <p:cNvSpPr/>
            <p:nvPr/>
          </p:nvSpPr>
          <p:spPr>
            <a:xfrm>
              <a:off x="3258900" y="3995675"/>
              <a:ext cx="33175" cy="26325"/>
            </a:xfrm>
            <a:custGeom>
              <a:avLst/>
              <a:gdLst/>
              <a:ahLst/>
              <a:cxnLst/>
              <a:rect l="l" t="t" r="r" b="b"/>
              <a:pathLst>
                <a:path w="1327" h="1053" extrusionOk="0">
                  <a:moveTo>
                    <a:pt x="1212" y="1"/>
                  </a:moveTo>
                  <a:cubicBezTo>
                    <a:pt x="686" y="183"/>
                    <a:pt x="252" y="549"/>
                    <a:pt x="0" y="1052"/>
                  </a:cubicBezTo>
                  <a:cubicBezTo>
                    <a:pt x="640" y="1052"/>
                    <a:pt x="892" y="481"/>
                    <a:pt x="1326" y="183"/>
                  </a:cubicBezTo>
                  <a:lnTo>
                    <a:pt x="1212" y="1"/>
                  </a:lnTo>
                  <a:close/>
                </a:path>
              </a:pathLst>
            </a:custGeom>
            <a:solidFill>
              <a:srgbClr val="E58C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11" name="Google Shape;1525;p35">
              <a:extLst>
                <a:ext uri="{FF2B5EF4-FFF2-40B4-BE49-F238E27FC236}">
                  <a16:creationId xmlns:a16="http://schemas.microsoft.com/office/drawing/2014/main" id="{CB7B94AE-79FE-567B-03D9-85BD15E2024E}"/>
                </a:ext>
              </a:extLst>
            </p:cNvPr>
            <p:cNvSpPr/>
            <p:nvPr/>
          </p:nvSpPr>
          <p:spPr>
            <a:xfrm>
              <a:off x="3464125" y="3891625"/>
              <a:ext cx="40600" cy="18550"/>
            </a:xfrm>
            <a:custGeom>
              <a:avLst/>
              <a:gdLst/>
              <a:ahLst/>
              <a:cxnLst/>
              <a:rect l="l" t="t" r="r" b="b"/>
              <a:pathLst>
                <a:path w="1624" h="742" extrusionOk="0">
                  <a:moveTo>
                    <a:pt x="846" y="1"/>
                  </a:moveTo>
                  <a:lnTo>
                    <a:pt x="92" y="229"/>
                  </a:lnTo>
                  <a:cubicBezTo>
                    <a:pt x="92" y="229"/>
                    <a:pt x="46" y="252"/>
                    <a:pt x="23" y="275"/>
                  </a:cubicBezTo>
                  <a:cubicBezTo>
                    <a:pt x="0" y="344"/>
                    <a:pt x="23" y="412"/>
                    <a:pt x="69" y="435"/>
                  </a:cubicBezTo>
                  <a:cubicBezTo>
                    <a:pt x="284" y="635"/>
                    <a:pt x="561" y="742"/>
                    <a:pt x="845" y="742"/>
                  </a:cubicBezTo>
                  <a:cubicBezTo>
                    <a:pt x="983" y="742"/>
                    <a:pt x="1123" y="716"/>
                    <a:pt x="1258" y="664"/>
                  </a:cubicBezTo>
                  <a:cubicBezTo>
                    <a:pt x="1464" y="572"/>
                    <a:pt x="1624" y="481"/>
                    <a:pt x="1601" y="207"/>
                  </a:cubicBezTo>
                  <a:lnTo>
                    <a:pt x="1578" y="207"/>
                  </a:lnTo>
                  <a:cubicBezTo>
                    <a:pt x="1372" y="1"/>
                    <a:pt x="1075" y="184"/>
                    <a:pt x="846" y="1"/>
                  </a:cubicBezTo>
                  <a:close/>
                </a:path>
              </a:pathLst>
            </a:custGeom>
            <a:solidFill>
              <a:srgbClr val="E69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12" name="Google Shape;1526;p35">
              <a:extLst>
                <a:ext uri="{FF2B5EF4-FFF2-40B4-BE49-F238E27FC236}">
                  <a16:creationId xmlns:a16="http://schemas.microsoft.com/office/drawing/2014/main" id="{A2DC41F7-D5A7-DDCF-7285-28D405B664E8}"/>
                </a:ext>
              </a:extLst>
            </p:cNvPr>
            <p:cNvSpPr/>
            <p:nvPr/>
          </p:nvSpPr>
          <p:spPr>
            <a:xfrm>
              <a:off x="3152550" y="4110000"/>
              <a:ext cx="22325" cy="21775"/>
            </a:xfrm>
            <a:custGeom>
              <a:avLst/>
              <a:gdLst/>
              <a:ahLst/>
              <a:cxnLst/>
              <a:rect l="l" t="t" r="r" b="b"/>
              <a:pathLst>
                <a:path w="893" h="871" extrusionOk="0">
                  <a:moveTo>
                    <a:pt x="527" y="1"/>
                  </a:moveTo>
                  <a:cubicBezTo>
                    <a:pt x="275" y="184"/>
                    <a:pt x="92" y="435"/>
                    <a:pt x="1" y="733"/>
                  </a:cubicBezTo>
                  <a:cubicBezTo>
                    <a:pt x="55" y="814"/>
                    <a:pt x="117" y="871"/>
                    <a:pt x="192" y="871"/>
                  </a:cubicBezTo>
                  <a:cubicBezTo>
                    <a:pt x="244" y="871"/>
                    <a:pt x="301" y="844"/>
                    <a:pt x="367" y="778"/>
                  </a:cubicBezTo>
                  <a:cubicBezTo>
                    <a:pt x="504" y="595"/>
                    <a:pt x="641" y="412"/>
                    <a:pt x="778" y="230"/>
                  </a:cubicBezTo>
                  <a:cubicBezTo>
                    <a:pt x="801" y="230"/>
                    <a:pt x="824" y="207"/>
                    <a:pt x="870" y="161"/>
                  </a:cubicBezTo>
                  <a:cubicBezTo>
                    <a:pt x="893" y="115"/>
                    <a:pt x="870" y="69"/>
                    <a:pt x="778" y="1"/>
                  </a:cubicBezTo>
                  <a:close/>
                </a:path>
              </a:pathLst>
            </a:custGeom>
            <a:solidFill>
              <a:srgbClr val="E68F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13" name="Google Shape;1527;p35">
              <a:extLst>
                <a:ext uri="{FF2B5EF4-FFF2-40B4-BE49-F238E27FC236}">
                  <a16:creationId xmlns:a16="http://schemas.microsoft.com/office/drawing/2014/main" id="{75D412FA-C2DE-3793-9FA7-E69E34CDDFD0}"/>
                </a:ext>
              </a:extLst>
            </p:cNvPr>
            <p:cNvSpPr/>
            <p:nvPr/>
          </p:nvSpPr>
          <p:spPr>
            <a:xfrm>
              <a:off x="3485850" y="3889350"/>
              <a:ext cx="17725" cy="7650"/>
            </a:xfrm>
            <a:custGeom>
              <a:avLst/>
              <a:gdLst/>
              <a:ahLst/>
              <a:cxnLst/>
              <a:rect l="l" t="t" r="r" b="b"/>
              <a:pathLst>
                <a:path w="709" h="306" extrusionOk="0">
                  <a:moveTo>
                    <a:pt x="435" y="0"/>
                  </a:moveTo>
                  <a:lnTo>
                    <a:pt x="0" y="92"/>
                  </a:lnTo>
                  <a:cubicBezTo>
                    <a:pt x="122" y="275"/>
                    <a:pt x="285" y="305"/>
                    <a:pt x="454" y="305"/>
                  </a:cubicBezTo>
                  <a:cubicBezTo>
                    <a:pt x="539" y="305"/>
                    <a:pt x="625" y="298"/>
                    <a:pt x="709" y="298"/>
                  </a:cubicBezTo>
                  <a:lnTo>
                    <a:pt x="435" y="0"/>
                  </a:lnTo>
                  <a:close/>
                </a:path>
              </a:pathLst>
            </a:custGeom>
            <a:solidFill>
              <a:srgbClr val="D972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14" name="Google Shape;1528;p35">
              <a:extLst>
                <a:ext uri="{FF2B5EF4-FFF2-40B4-BE49-F238E27FC236}">
                  <a16:creationId xmlns:a16="http://schemas.microsoft.com/office/drawing/2014/main" id="{20EFF8B9-8182-85F0-BDE8-4751D7A295B4}"/>
                </a:ext>
              </a:extLst>
            </p:cNvPr>
            <p:cNvSpPr/>
            <p:nvPr/>
          </p:nvSpPr>
          <p:spPr>
            <a:xfrm>
              <a:off x="3078825" y="4222050"/>
              <a:ext cx="5150" cy="6900"/>
            </a:xfrm>
            <a:custGeom>
              <a:avLst/>
              <a:gdLst/>
              <a:ahLst/>
              <a:cxnLst/>
              <a:rect l="l" t="t" r="r" b="b"/>
              <a:pathLst>
                <a:path w="206" h="276" extrusionOk="0">
                  <a:moveTo>
                    <a:pt x="206" y="1"/>
                  </a:moveTo>
                  <a:lnTo>
                    <a:pt x="0" y="275"/>
                  </a:lnTo>
                  <a:lnTo>
                    <a:pt x="206" y="275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F0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15" name="Google Shape;1529;p35">
              <a:extLst>
                <a:ext uri="{FF2B5EF4-FFF2-40B4-BE49-F238E27FC236}">
                  <a16:creationId xmlns:a16="http://schemas.microsoft.com/office/drawing/2014/main" id="{30855BBD-05AC-A508-1629-F465085E0DEE}"/>
                </a:ext>
              </a:extLst>
            </p:cNvPr>
            <p:cNvSpPr/>
            <p:nvPr/>
          </p:nvSpPr>
          <p:spPr>
            <a:xfrm>
              <a:off x="3058800" y="4265500"/>
              <a:ext cx="6325" cy="7450"/>
            </a:xfrm>
            <a:custGeom>
              <a:avLst/>
              <a:gdLst/>
              <a:ahLst/>
              <a:cxnLst/>
              <a:rect l="l" t="t" r="r" b="b"/>
              <a:pathLst>
                <a:path w="253" h="298" extrusionOk="0">
                  <a:moveTo>
                    <a:pt x="252" y="1"/>
                  </a:moveTo>
                  <a:cubicBezTo>
                    <a:pt x="161" y="92"/>
                    <a:pt x="69" y="206"/>
                    <a:pt x="1" y="298"/>
                  </a:cubicBezTo>
                  <a:cubicBezTo>
                    <a:pt x="69" y="206"/>
                    <a:pt x="161" y="92"/>
                    <a:pt x="252" y="1"/>
                  </a:cubicBez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16" name="Google Shape;1530;p35">
              <a:extLst>
                <a:ext uri="{FF2B5EF4-FFF2-40B4-BE49-F238E27FC236}">
                  <a16:creationId xmlns:a16="http://schemas.microsoft.com/office/drawing/2014/main" id="{0AAEA977-1FE7-C850-B14B-2E20C3EA245D}"/>
                </a:ext>
              </a:extLst>
            </p:cNvPr>
            <p:cNvSpPr/>
            <p:nvPr/>
          </p:nvSpPr>
          <p:spPr>
            <a:xfrm>
              <a:off x="3458975" y="3897350"/>
              <a:ext cx="7450" cy="5750"/>
            </a:xfrm>
            <a:custGeom>
              <a:avLst/>
              <a:gdLst/>
              <a:ahLst/>
              <a:cxnLst/>
              <a:rect l="l" t="t" r="r" b="b"/>
              <a:pathLst>
                <a:path w="298" h="230" extrusionOk="0">
                  <a:moveTo>
                    <a:pt x="298" y="0"/>
                  </a:moveTo>
                  <a:lnTo>
                    <a:pt x="0" y="206"/>
                  </a:lnTo>
                  <a:lnTo>
                    <a:pt x="298" y="229"/>
                  </a:lnTo>
                  <a:cubicBezTo>
                    <a:pt x="275" y="161"/>
                    <a:pt x="275" y="69"/>
                    <a:pt x="298" y="0"/>
                  </a:cubicBez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17" name="Google Shape;1531;p35">
              <a:extLst>
                <a:ext uri="{FF2B5EF4-FFF2-40B4-BE49-F238E27FC236}">
                  <a16:creationId xmlns:a16="http://schemas.microsoft.com/office/drawing/2014/main" id="{59977BAB-5064-EE97-18D7-30F49CC7B143}"/>
                </a:ext>
              </a:extLst>
            </p:cNvPr>
            <p:cNvSpPr/>
            <p:nvPr/>
          </p:nvSpPr>
          <p:spPr>
            <a:xfrm>
              <a:off x="3333775" y="3959650"/>
              <a:ext cx="7450" cy="5750"/>
            </a:xfrm>
            <a:custGeom>
              <a:avLst/>
              <a:gdLst/>
              <a:ahLst/>
              <a:cxnLst/>
              <a:rect l="l" t="t" r="r" b="b"/>
              <a:pathLst>
                <a:path w="298" h="230" extrusionOk="0">
                  <a:moveTo>
                    <a:pt x="298" y="1"/>
                  </a:moveTo>
                  <a:lnTo>
                    <a:pt x="1" y="230"/>
                  </a:ln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18" name="Google Shape;1532;p35">
              <a:extLst>
                <a:ext uri="{FF2B5EF4-FFF2-40B4-BE49-F238E27FC236}">
                  <a16:creationId xmlns:a16="http://schemas.microsoft.com/office/drawing/2014/main" id="{B210F958-C986-2CFB-2DC8-1CA7BA257311}"/>
                </a:ext>
              </a:extLst>
            </p:cNvPr>
            <p:cNvSpPr/>
            <p:nvPr/>
          </p:nvSpPr>
          <p:spPr>
            <a:xfrm>
              <a:off x="3322350" y="3967100"/>
              <a:ext cx="6300" cy="5150"/>
            </a:xfrm>
            <a:custGeom>
              <a:avLst/>
              <a:gdLst/>
              <a:ahLst/>
              <a:cxnLst/>
              <a:rect l="l" t="t" r="r" b="b"/>
              <a:pathLst>
                <a:path w="252" h="206" extrusionOk="0">
                  <a:moveTo>
                    <a:pt x="252" y="0"/>
                  </a:moveTo>
                  <a:lnTo>
                    <a:pt x="0" y="206"/>
                  </a:lnTo>
                  <a:lnTo>
                    <a:pt x="252" y="206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19" name="Google Shape;1533;p35">
              <a:extLst>
                <a:ext uri="{FF2B5EF4-FFF2-40B4-BE49-F238E27FC236}">
                  <a16:creationId xmlns:a16="http://schemas.microsoft.com/office/drawing/2014/main" id="{905954D0-17E4-87E8-7CEC-B7BA944E4E1B}"/>
                </a:ext>
              </a:extLst>
            </p:cNvPr>
            <p:cNvSpPr/>
            <p:nvPr/>
          </p:nvSpPr>
          <p:spPr>
            <a:xfrm>
              <a:off x="3101675" y="4191750"/>
              <a:ext cx="7475" cy="5750"/>
            </a:xfrm>
            <a:custGeom>
              <a:avLst/>
              <a:gdLst/>
              <a:ahLst/>
              <a:cxnLst/>
              <a:rect l="l" t="t" r="r" b="b"/>
              <a:pathLst>
                <a:path w="299" h="230" extrusionOk="0">
                  <a:moveTo>
                    <a:pt x="69" y="1"/>
                  </a:moveTo>
                  <a:lnTo>
                    <a:pt x="69" y="1"/>
                  </a:lnTo>
                  <a:cubicBezTo>
                    <a:pt x="24" y="69"/>
                    <a:pt x="1" y="161"/>
                    <a:pt x="1" y="229"/>
                  </a:cubicBezTo>
                  <a:cubicBezTo>
                    <a:pt x="115" y="184"/>
                    <a:pt x="298" y="161"/>
                    <a:pt x="69" y="1"/>
                  </a:cubicBezTo>
                  <a:close/>
                </a:path>
              </a:pathLst>
            </a:custGeom>
            <a:solidFill>
              <a:srgbClr val="D86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20" name="Google Shape;1534;p35">
              <a:extLst>
                <a:ext uri="{FF2B5EF4-FFF2-40B4-BE49-F238E27FC236}">
                  <a16:creationId xmlns:a16="http://schemas.microsoft.com/office/drawing/2014/main" id="{F5672DD3-BE6D-21EC-FC08-C660C49E4EBB}"/>
                </a:ext>
              </a:extLst>
            </p:cNvPr>
            <p:cNvSpPr/>
            <p:nvPr/>
          </p:nvSpPr>
          <p:spPr>
            <a:xfrm>
              <a:off x="4215850" y="4934775"/>
              <a:ext cx="193825" cy="236275"/>
            </a:xfrm>
            <a:custGeom>
              <a:avLst/>
              <a:gdLst/>
              <a:ahLst/>
              <a:cxnLst/>
              <a:rect l="l" t="t" r="r" b="b"/>
              <a:pathLst>
                <a:path w="7753" h="9451" extrusionOk="0">
                  <a:moveTo>
                    <a:pt x="7395" y="0"/>
                  </a:moveTo>
                  <a:cubicBezTo>
                    <a:pt x="7131" y="0"/>
                    <a:pt x="6900" y="192"/>
                    <a:pt x="6838" y="441"/>
                  </a:cubicBezTo>
                  <a:cubicBezTo>
                    <a:pt x="6518" y="1310"/>
                    <a:pt x="5900" y="1950"/>
                    <a:pt x="5420" y="2682"/>
                  </a:cubicBezTo>
                  <a:cubicBezTo>
                    <a:pt x="5192" y="3185"/>
                    <a:pt x="5077" y="3779"/>
                    <a:pt x="4483" y="4054"/>
                  </a:cubicBezTo>
                  <a:cubicBezTo>
                    <a:pt x="4323" y="3596"/>
                    <a:pt x="4666" y="3276"/>
                    <a:pt x="4734" y="2888"/>
                  </a:cubicBezTo>
                  <a:cubicBezTo>
                    <a:pt x="4734" y="2773"/>
                    <a:pt x="4711" y="2659"/>
                    <a:pt x="4688" y="2545"/>
                  </a:cubicBezTo>
                  <a:cubicBezTo>
                    <a:pt x="4597" y="2385"/>
                    <a:pt x="4414" y="2270"/>
                    <a:pt x="4231" y="2270"/>
                  </a:cubicBezTo>
                  <a:cubicBezTo>
                    <a:pt x="3271" y="3551"/>
                    <a:pt x="2493" y="4968"/>
                    <a:pt x="1304" y="6089"/>
                  </a:cubicBezTo>
                  <a:cubicBezTo>
                    <a:pt x="824" y="6523"/>
                    <a:pt x="252" y="6912"/>
                    <a:pt x="24" y="7552"/>
                  </a:cubicBezTo>
                  <a:cubicBezTo>
                    <a:pt x="1" y="7690"/>
                    <a:pt x="24" y="7804"/>
                    <a:pt x="69" y="7895"/>
                  </a:cubicBezTo>
                  <a:cubicBezTo>
                    <a:pt x="161" y="7964"/>
                    <a:pt x="298" y="8010"/>
                    <a:pt x="412" y="8010"/>
                  </a:cubicBezTo>
                  <a:cubicBezTo>
                    <a:pt x="1030" y="7895"/>
                    <a:pt x="1327" y="7301"/>
                    <a:pt x="1830" y="6958"/>
                  </a:cubicBezTo>
                  <a:lnTo>
                    <a:pt x="1830" y="6958"/>
                  </a:lnTo>
                  <a:cubicBezTo>
                    <a:pt x="1556" y="7827"/>
                    <a:pt x="687" y="8216"/>
                    <a:pt x="458" y="9062"/>
                  </a:cubicBezTo>
                  <a:cubicBezTo>
                    <a:pt x="458" y="9176"/>
                    <a:pt x="481" y="9290"/>
                    <a:pt x="550" y="9382"/>
                  </a:cubicBezTo>
                  <a:cubicBezTo>
                    <a:pt x="595" y="9427"/>
                    <a:pt x="653" y="9450"/>
                    <a:pt x="710" y="9450"/>
                  </a:cubicBezTo>
                  <a:cubicBezTo>
                    <a:pt x="767" y="9450"/>
                    <a:pt x="824" y="9427"/>
                    <a:pt x="870" y="9382"/>
                  </a:cubicBezTo>
                  <a:cubicBezTo>
                    <a:pt x="1304" y="9153"/>
                    <a:pt x="1670" y="8810"/>
                    <a:pt x="1967" y="8421"/>
                  </a:cubicBezTo>
                  <a:cubicBezTo>
                    <a:pt x="2379" y="7850"/>
                    <a:pt x="2813" y="7301"/>
                    <a:pt x="3316" y="6798"/>
                  </a:cubicBezTo>
                  <a:cubicBezTo>
                    <a:pt x="4757" y="5380"/>
                    <a:pt x="6015" y="3779"/>
                    <a:pt x="7044" y="2042"/>
                  </a:cubicBezTo>
                  <a:cubicBezTo>
                    <a:pt x="7341" y="1538"/>
                    <a:pt x="7661" y="1058"/>
                    <a:pt x="7661" y="441"/>
                  </a:cubicBezTo>
                  <a:cubicBezTo>
                    <a:pt x="7753" y="235"/>
                    <a:pt x="7661" y="98"/>
                    <a:pt x="7478" y="6"/>
                  </a:cubicBezTo>
                  <a:cubicBezTo>
                    <a:pt x="7450" y="2"/>
                    <a:pt x="7422" y="0"/>
                    <a:pt x="7395" y="0"/>
                  </a:cubicBezTo>
                  <a:close/>
                </a:path>
              </a:pathLst>
            </a:custGeom>
            <a:solidFill>
              <a:srgbClr val="A52A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21" name="Google Shape;1535;p35">
              <a:extLst>
                <a:ext uri="{FF2B5EF4-FFF2-40B4-BE49-F238E27FC236}">
                  <a16:creationId xmlns:a16="http://schemas.microsoft.com/office/drawing/2014/main" id="{1015390C-BE62-403E-FA39-0A3F3F0F098C}"/>
                </a:ext>
              </a:extLst>
            </p:cNvPr>
            <p:cNvSpPr/>
            <p:nvPr/>
          </p:nvSpPr>
          <p:spPr>
            <a:xfrm>
              <a:off x="2990200" y="4309700"/>
              <a:ext cx="87500" cy="286875"/>
            </a:xfrm>
            <a:custGeom>
              <a:avLst/>
              <a:gdLst/>
              <a:ahLst/>
              <a:cxnLst/>
              <a:rect l="l" t="t" r="r" b="b"/>
              <a:pathLst>
                <a:path w="3500" h="11475" extrusionOk="0">
                  <a:moveTo>
                    <a:pt x="2945" y="1"/>
                  </a:moveTo>
                  <a:cubicBezTo>
                    <a:pt x="2886" y="1"/>
                    <a:pt x="2820" y="13"/>
                    <a:pt x="2745" y="39"/>
                  </a:cubicBezTo>
                  <a:lnTo>
                    <a:pt x="2516" y="291"/>
                  </a:lnTo>
                  <a:cubicBezTo>
                    <a:pt x="2402" y="565"/>
                    <a:pt x="2310" y="885"/>
                    <a:pt x="2173" y="1160"/>
                  </a:cubicBezTo>
                  <a:cubicBezTo>
                    <a:pt x="2117" y="1286"/>
                    <a:pt x="2034" y="1387"/>
                    <a:pt x="1931" y="1387"/>
                  </a:cubicBezTo>
                  <a:cubicBezTo>
                    <a:pt x="1867" y="1387"/>
                    <a:pt x="1795" y="1348"/>
                    <a:pt x="1716" y="1251"/>
                  </a:cubicBezTo>
                  <a:cubicBezTo>
                    <a:pt x="1556" y="1388"/>
                    <a:pt x="1487" y="1594"/>
                    <a:pt x="1533" y="1800"/>
                  </a:cubicBezTo>
                  <a:cubicBezTo>
                    <a:pt x="1944" y="2280"/>
                    <a:pt x="1533" y="2692"/>
                    <a:pt x="1373" y="3103"/>
                  </a:cubicBezTo>
                  <a:cubicBezTo>
                    <a:pt x="1167" y="3469"/>
                    <a:pt x="1418" y="3995"/>
                    <a:pt x="961" y="4247"/>
                  </a:cubicBezTo>
                  <a:cubicBezTo>
                    <a:pt x="801" y="4384"/>
                    <a:pt x="732" y="4590"/>
                    <a:pt x="755" y="4795"/>
                  </a:cubicBezTo>
                  <a:cubicBezTo>
                    <a:pt x="1007" y="5161"/>
                    <a:pt x="687" y="5527"/>
                    <a:pt x="732" y="5893"/>
                  </a:cubicBezTo>
                  <a:cubicBezTo>
                    <a:pt x="732" y="5930"/>
                    <a:pt x="762" y="6055"/>
                    <a:pt x="702" y="6055"/>
                  </a:cubicBezTo>
                  <a:cubicBezTo>
                    <a:pt x="688" y="6055"/>
                    <a:pt x="668" y="6048"/>
                    <a:pt x="641" y="6030"/>
                  </a:cubicBezTo>
                  <a:cubicBezTo>
                    <a:pt x="572" y="6030"/>
                    <a:pt x="572" y="5824"/>
                    <a:pt x="458" y="5756"/>
                  </a:cubicBezTo>
                  <a:cubicBezTo>
                    <a:pt x="207" y="6076"/>
                    <a:pt x="275" y="6442"/>
                    <a:pt x="275" y="6830"/>
                  </a:cubicBezTo>
                  <a:cubicBezTo>
                    <a:pt x="412" y="7882"/>
                    <a:pt x="275" y="8957"/>
                    <a:pt x="275" y="10009"/>
                  </a:cubicBezTo>
                  <a:cubicBezTo>
                    <a:pt x="252" y="10581"/>
                    <a:pt x="1" y="11427"/>
                    <a:pt x="961" y="11472"/>
                  </a:cubicBezTo>
                  <a:cubicBezTo>
                    <a:pt x="986" y="11474"/>
                    <a:pt x="1010" y="11474"/>
                    <a:pt x="1034" y="11474"/>
                  </a:cubicBezTo>
                  <a:cubicBezTo>
                    <a:pt x="1913" y="11474"/>
                    <a:pt x="1761" y="10657"/>
                    <a:pt x="1761" y="10100"/>
                  </a:cubicBezTo>
                  <a:cubicBezTo>
                    <a:pt x="1761" y="9231"/>
                    <a:pt x="1830" y="8362"/>
                    <a:pt x="1830" y="7471"/>
                  </a:cubicBezTo>
                  <a:cubicBezTo>
                    <a:pt x="1830" y="7105"/>
                    <a:pt x="1693" y="6602"/>
                    <a:pt x="2196" y="6327"/>
                  </a:cubicBezTo>
                  <a:cubicBezTo>
                    <a:pt x="2516" y="6122"/>
                    <a:pt x="2516" y="5779"/>
                    <a:pt x="2470" y="5436"/>
                  </a:cubicBezTo>
                  <a:cubicBezTo>
                    <a:pt x="2265" y="4612"/>
                    <a:pt x="2425" y="3766"/>
                    <a:pt x="2928" y="3103"/>
                  </a:cubicBezTo>
                  <a:cubicBezTo>
                    <a:pt x="3156" y="2920"/>
                    <a:pt x="3271" y="2623"/>
                    <a:pt x="3179" y="2349"/>
                  </a:cubicBezTo>
                  <a:cubicBezTo>
                    <a:pt x="2836" y="1663"/>
                    <a:pt x="3499" y="1114"/>
                    <a:pt x="3408" y="451"/>
                  </a:cubicBezTo>
                  <a:cubicBezTo>
                    <a:pt x="3316" y="211"/>
                    <a:pt x="3194" y="1"/>
                    <a:pt x="2945" y="1"/>
                  </a:cubicBezTo>
                  <a:close/>
                </a:path>
              </a:pathLst>
            </a:custGeom>
            <a:solidFill>
              <a:srgbClr val="EE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22" name="Google Shape;1536;p35">
              <a:extLst>
                <a:ext uri="{FF2B5EF4-FFF2-40B4-BE49-F238E27FC236}">
                  <a16:creationId xmlns:a16="http://schemas.microsoft.com/office/drawing/2014/main" id="{B2D59E26-03C8-4DC1-9171-DB51E05FAF99}"/>
                </a:ext>
              </a:extLst>
            </p:cNvPr>
            <p:cNvSpPr/>
            <p:nvPr/>
          </p:nvSpPr>
          <p:spPr>
            <a:xfrm>
              <a:off x="4390225" y="4490025"/>
              <a:ext cx="98350" cy="455775"/>
            </a:xfrm>
            <a:custGeom>
              <a:avLst/>
              <a:gdLst/>
              <a:ahLst/>
              <a:cxnLst/>
              <a:rect l="l" t="t" r="r" b="b"/>
              <a:pathLst>
                <a:path w="3934" h="18231" extrusionOk="0">
                  <a:moveTo>
                    <a:pt x="3280" y="1"/>
                  </a:moveTo>
                  <a:cubicBezTo>
                    <a:pt x="3054" y="1"/>
                    <a:pt x="3007" y="263"/>
                    <a:pt x="2973" y="486"/>
                  </a:cubicBezTo>
                  <a:cubicBezTo>
                    <a:pt x="2904" y="806"/>
                    <a:pt x="3019" y="1127"/>
                    <a:pt x="2996" y="1447"/>
                  </a:cubicBezTo>
                  <a:cubicBezTo>
                    <a:pt x="2996" y="1561"/>
                    <a:pt x="2996" y="1675"/>
                    <a:pt x="3019" y="1790"/>
                  </a:cubicBezTo>
                  <a:cubicBezTo>
                    <a:pt x="3064" y="2682"/>
                    <a:pt x="3179" y="3596"/>
                    <a:pt x="3087" y="4511"/>
                  </a:cubicBezTo>
                  <a:cubicBezTo>
                    <a:pt x="3019" y="5243"/>
                    <a:pt x="3293" y="5974"/>
                    <a:pt x="3110" y="6729"/>
                  </a:cubicBezTo>
                  <a:cubicBezTo>
                    <a:pt x="2973" y="9107"/>
                    <a:pt x="2287" y="11394"/>
                    <a:pt x="1624" y="13680"/>
                  </a:cubicBezTo>
                  <a:cubicBezTo>
                    <a:pt x="1555" y="14572"/>
                    <a:pt x="1121" y="15327"/>
                    <a:pt x="709" y="16104"/>
                  </a:cubicBezTo>
                  <a:cubicBezTo>
                    <a:pt x="618" y="16699"/>
                    <a:pt x="0" y="17202"/>
                    <a:pt x="389" y="17865"/>
                  </a:cubicBezTo>
                  <a:lnTo>
                    <a:pt x="686" y="18231"/>
                  </a:lnTo>
                  <a:cubicBezTo>
                    <a:pt x="1098" y="17751"/>
                    <a:pt x="1098" y="17019"/>
                    <a:pt x="1601" y="16584"/>
                  </a:cubicBezTo>
                  <a:cubicBezTo>
                    <a:pt x="1829" y="15921"/>
                    <a:pt x="1921" y="15190"/>
                    <a:pt x="2401" y="14618"/>
                  </a:cubicBezTo>
                  <a:cubicBezTo>
                    <a:pt x="2378" y="14435"/>
                    <a:pt x="2470" y="14229"/>
                    <a:pt x="2630" y="14115"/>
                  </a:cubicBezTo>
                  <a:lnTo>
                    <a:pt x="3110" y="12331"/>
                  </a:lnTo>
                  <a:cubicBezTo>
                    <a:pt x="3224" y="11714"/>
                    <a:pt x="3339" y="11096"/>
                    <a:pt x="3430" y="10479"/>
                  </a:cubicBezTo>
                  <a:cubicBezTo>
                    <a:pt x="3613" y="9267"/>
                    <a:pt x="3933" y="8055"/>
                    <a:pt x="3933" y="6798"/>
                  </a:cubicBezTo>
                  <a:cubicBezTo>
                    <a:pt x="3933" y="5814"/>
                    <a:pt x="3796" y="4808"/>
                    <a:pt x="3842" y="3802"/>
                  </a:cubicBezTo>
                  <a:cubicBezTo>
                    <a:pt x="3865" y="2567"/>
                    <a:pt x="3682" y="1332"/>
                    <a:pt x="3567" y="98"/>
                  </a:cubicBezTo>
                  <a:cubicBezTo>
                    <a:pt x="3448" y="29"/>
                    <a:pt x="3354" y="1"/>
                    <a:pt x="3280" y="1"/>
                  </a:cubicBezTo>
                  <a:close/>
                </a:path>
              </a:pathLst>
            </a:custGeom>
            <a:solidFill>
              <a:srgbClr val="A33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23" name="Google Shape;1537;p35">
              <a:extLst>
                <a:ext uri="{FF2B5EF4-FFF2-40B4-BE49-F238E27FC236}">
                  <a16:creationId xmlns:a16="http://schemas.microsoft.com/office/drawing/2014/main" id="{03D8A208-EA39-BEE6-3247-F71A4BF80EF0}"/>
                </a:ext>
              </a:extLst>
            </p:cNvPr>
            <p:cNvSpPr/>
            <p:nvPr/>
          </p:nvSpPr>
          <p:spPr>
            <a:xfrm>
              <a:off x="2986200" y="4453575"/>
              <a:ext cx="61775" cy="214975"/>
            </a:xfrm>
            <a:custGeom>
              <a:avLst/>
              <a:gdLst/>
              <a:ahLst/>
              <a:cxnLst/>
              <a:rect l="l" t="t" r="r" b="b"/>
              <a:pathLst>
                <a:path w="2471" h="8599" extrusionOk="0">
                  <a:moveTo>
                    <a:pt x="1967" y="1"/>
                  </a:moveTo>
                  <a:lnTo>
                    <a:pt x="1967" y="1"/>
                  </a:lnTo>
                  <a:cubicBezTo>
                    <a:pt x="1921" y="252"/>
                    <a:pt x="1990" y="550"/>
                    <a:pt x="1853" y="732"/>
                  </a:cubicBezTo>
                  <a:cubicBezTo>
                    <a:pt x="1533" y="1144"/>
                    <a:pt x="1647" y="1578"/>
                    <a:pt x="1647" y="2013"/>
                  </a:cubicBezTo>
                  <a:cubicBezTo>
                    <a:pt x="1647" y="3042"/>
                    <a:pt x="1578" y="4071"/>
                    <a:pt x="1556" y="5077"/>
                  </a:cubicBezTo>
                  <a:cubicBezTo>
                    <a:pt x="1556" y="5329"/>
                    <a:pt x="1533" y="5489"/>
                    <a:pt x="1258" y="5512"/>
                  </a:cubicBezTo>
                  <a:cubicBezTo>
                    <a:pt x="1217" y="5517"/>
                    <a:pt x="1179" y="5519"/>
                    <a:pt x="1142" y="5519"/>
                  </a:cubicBezTo>
                  <a:cubicBezTo>
                    <a:pt x="849" y="5519"/>
                    <a:pt x="684" y="5359"/>
                    <a:pt x="664" y="5054"/>
                  </a:cubicBezTo>
                  <a:cubicBezTo>
                    <a:pt x="618" y="4711"/>
                    <a:pt x="618" y="4391"/>
                    <a:pt x="664" y="4048"/>
                  </a:cubicBezTo>
                  <a:cubicBezTo>
                    <a:pt x="870" y="3225"/>
                    <a:pt x="641" y="2425"/>
                    <a:pt x="641" y="1601"/>
                  </a:cubicBezTo>
                  <a:cubicBezTo>
                    <a:pt x="664" y="1396"/>
                    <a:pt x="595" y="1190"/>
                    <a:pt x="435" y="1053"/>
                  </a:cubicBezTo>
                  <a:cubicBezTo>
                    <a:pt x="344" y="1921"/>
                    <a:pt x="69" y="2768"/>
                    <a:pt x="252" y="3636"/>
                  </a:cubicBezTo>
                  <a:cubicBezTo>
                    <a:pt x="1" y="5146"/>
                    <a:pt x="229" y="6655"/>
                    <a:pt x="161" y="8141"/>
                  </a:cubicBezTo>
                  <a:cubicBezTo>
                    <a:pt x="161" y="8278"/>
                    <a:pt x="298" y="8438"/>
                    <a:pt x="367" y="8599"/>
                  </a:cubicBezTo>
                  <a:cubicBezTo>
                    <a:pt x="847" y="8324"/>
                    <a:pt x="549" y="7592"/>
                    <a:pt x="1098" y="7364"/>
                  </a:cubicBezTo>
                  <a:cubicBezTo>
                    <a:pt x="1464" y="7044"/>
                    <a:pt x="1967" y="6929"/>
                    <a:pt x="2173" y="6449"/>
                  </a:cubicBezTo>
                  <a:cubicBezTo>
                    <a:pt x="2447" y="4848"/>
                    <a:pt x="2150" y="3225"/>
                    <a:pt x="2402" y="1624"/>
                  </a:cubicBezTo>
                  <a:cubicBezTo>
                    <a:pt x="2447" y="1258"/>
                    <a:pt x="2470" y="870"/>
                    <a:pt x="2173" y="572"/>
                  </a:cubicBezTo>
                  <a:cubicBezTo>
                    <a:pt x="2127" y="367"/>
                    <a:pt x="2242" y="138"/>
                    <a:pt x="1967" y="1"/>
                  </a:cubicBezTo>
                  <a:close/>
                </a:path>
              </a:pathLst>
            </a:custGeom>
            <a:solidFill>
              <a:srgbClr val="E38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24" name="Google Shape;1538;p35">
              <a:extLst>
                <a:ext uri="{FF2B5EF4-FFF2-40B4-BE49-F238E27FC236}">
                  <a16:creationId xmlns:a16="http://schemas.microsoft.com/office/drawing/2014/main" id="{7EE332C1-0222-9A97-86E0-E1228A5482B4}"/>
                </a:ext>
              </a:extLst>
            </p:cNvPr>
            <p:cNvSpPr/>
            <p:nvPr/>
          </p:nvSpPr>
          <p:spPr>
            <a:xfrm>
              <a:off x="2994775" y="4630225"/>
              <a:ext cx="58350" cy="103925"/>
            </a:xfrm>
            <a:custGeom>
              <a:avLst/>
              <a:gdLst/>
              <a:ahLst/>
              <a:cxnLst/>
              <a:rect l="l" t="t" r="r" b="b"/>
              <a:pathLst>
                <a:path w="2334" h="4157" extrusionOk="0">
                  <a:moveTo>
                    <a:pt x="549" y="0"/>
                  </a:moveTo>
                  <a:cubicBezTo>
                    <a:pt x="344" y="0"/>
                    <a:pt x="138" y="69"/>
                    <a:pt x="115" y="321"/>
                  </a:cubicBezTo>
                  <a:cubicBezTo>
                    <a:pt x="69" y="709"/>
                    <a:pt x="46" y="1121"/>
                    <a:pt x="1" y="1533"/>
                  </a:cubicBezTo>
                  <a:cubicBezTo>
                    <a:pt x="115" y="2379"/>
                    <a:pt x="184" y="3248"/>
                    <a:pt x="527" y="4071"/>
                  </a:cubicBezTo>
                  <a:cubicBezTo>
                    <a:pt x="749" y="4115"/>
                    <a:pt x="967" y="4156"/>
                    <a:pt x="1176" y="4156"/>
                  </a:cubicBezTo>
                  <a:cubicBezTo>
                    <a:pt x="1504" y="4156"/>
                    <a:pt x="1807" y="4055"/>
                    <a:pt x="2059" y="3705"/>
                  </a:cubicBezTo>
                  <a:cubicBezTo>
                    <a:pt x="2242" y="2699"/>
                    <a:pt x="2333" y="1693"/>
                    <a:pt x="1761" y="755"/>
                  </a:cubicBezTo>
                  <a:cubicBezTo>
                    <a:pt x="1418" y="412"/>
                    <a:pt x="892" y="366"/>
                    <a:pt x="549" y="0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25" name="Google Shape;1539;p35">
              <a:extLst>
                <a:ext uri="{FF2B5EF4-FFF2-40B4-BE49-F238E27FC236}">
                  <a16:creationId xmlns:a16="http://schemas.microsoft.com/office/drawing/2014/main" id="{34E8D57D-9320-35DF-55EC-6855AFF96829}"/>
                </a:ext>
              </a:extLst>
            </p:cNvPr>
            <p:cNvSpPr/>
            <p:nvPr/>
          </p:nvSpPr>
          <p:spPr>
            <a:xfrm>
              <a:off x="3915725" y="5226700"/>
              <a:ext cx="229850" cy="101450"/>
            </a:xfrm>
            <a:custGeom>
              <a:avLst/>
              <a:gdLst/>
              <a:ahLst/>
              <a:cxnLst/>
              <a:rect l="l" t="t" r="r" b="b"/>
              <a:pathLst>
                <a:path w="9194" h="4058" extrusionOk="0">
                  <a:moveTo>
                    <a:pt x="8696" y="0"/>
                  </a:moveTo>
                  <a:cubicBezTo>
                    <a:pt x="8415" y="0"/>
                    <a:pt x="8169" y="167"/>
                    <a:pt x="7913" y="312"/>
                  </a:cubicBezTo>
                  <a:cubicBezTo>
                    <a:pt x="7021" y="792"/>
                    <a:pt x="6175" y="1295"/>
                    <a:pt x="5260" y="1729"/>
                  </a:cubicBezTo>
                  <a:cubicBezTo>
                    <a:pt x="4254" y="2141"/>
                    <a:pt x="3248" y="2530"/>
                    <a:pt x="2196" y="2850"/>
                  </a:cubicBezTo>
                  <a:cubicBezTo>
                    <a:pt x="1830" y="2873"/>
                    <a:pt x="1441" y="2895"/>
                    <a:pt x="1076" y="2964"/>
                  </a:cubicBezTo>
                  <a:cubicBezTo>
                    <a:pt x="618" y="3078"/>
                    <a:pt x="230" y="3353"/>
                    <a:pt x="1" y="3764"/>
                  </a:cubicBezTo>
                  <a:cubicBezTo>
                    <a:pt x="57" y="3987"/>
                    <a:pt x="172" y="4058"/>
                    <a:pt x="315" y="4058"/>
                  </a:cubicBezTo>
                  <a:cubicBezTo>
                    <a:pt x="407" y="4058"/>
                    <a:pt x="511" y="4029"/>
                    <a:pt x="618" y="3993"/>
                  </a:cubicBezTo>
                  <a:cubicBezTo>
                    <a:pt x="1190" y="3924"/>
                    <a:pt x="1762" y="3879"/>
                    <a:pt x="2333" y="3742"/>
                  </a:cubicBezTo>
                  <a:cubicBezTo>
                    <a:pt x="4437" y="3238"/>
                    <a:pt x="6289" y="2164"/>
                    <a:pt x="8187" y="1180"/>
                  </a:cubicBezTo>
                  <a:cubicBezTo>
                    <a:pt x="8439" y="1020"/>
                    <a:pt x="8644" y="837"/>
                    <a:pt x="8850" y="632"/>
                  </a:cubicBezTo>
                  <a:cubicBezTo>
                    <a:pt x="8942" y="586"/>
                    <a:pt x="9010" y="517"/>
                    <a:pt x="9102" y="449"/>
                  </a:cubicBezTo>
                  <a:cubicBezTo>
                    <a:pt x="9193" y="357"/>
                    <a:pt x="9170" y="197"/>
                    <a:pt x="9079" y="106"/>
                  </a:cubicBezTo>
                  <a:cubicBezTo>
                    <a:pt x="8942" y="31"/>
                    <a:pt x="8816" y="0"/>
                    <a:pt x="8696" y="0"/>
                  </a:cubicBezTo>
                  <a:close/>
                </a:path>
              </a:pathLst>
            </a:custGeom>
            <a:solidFill>
              <a:srgbClr val="9820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26" name="Google Shape;1540;p35">
              <a:extLst>
                <a:ext uri="{FF2B5EF4-FFF2-40B4-BE49-F238E27FC236}">
                  <a16:creationId xmlns:a16="http://schemas.microsoft.com/office/drawing/2014/main" id="{36F76483-F88E-C5FD-560D-A714280AA4F8}"/>
                </a:ext>
              </a:extLst>
            </p:cNvPr>
            <p:cNvSpPr/>
            <p:nvPr/>
          </p:nvSpPr>
          <p:spPr>
            <a:xfrm>
              <a:off x="3558450" y="5313950"/>
              <a:ext cx="261850" cy="41250"/>
            </a:xfrm>
            <a:custGeom>
              <a:avLst/>
              <a:gdLst/>
              <a:ahLst/>
              <a:cxnLst/>
              <a:rect l="l" t="t" r="r" b="b"/>
              <a:pathLst>
                <a:path w="10474" h="1650" extrusionOk="0">
                  <a:moveTo>
                    <a:pt x="389" y="0"/>
                  </a:moveTo>
                  <a:cubicBezTo>
                    <a:pt x="275" y="23"/>
                    <a:pt x="160" y="69"/>
                    <a:pt x="69" y="137"/>
                  </a:cubicBezTo>
                  <a:lnTo>
                    <a:pt x="0" y="297"/>
                  </a:lnTo>
                  <a:lnTo>
                    <a:pt x="69" y="457"/>
                  </a:lnTo>
                  <a:cubicBezTo>
                    <a:pt x="115" y="503"/>
                    <a:pt x="183" y="526"/>
                    <a:pt x="252" y="526"/>
                  </a:cubicBezTo>
                  <a:cubicBezTo>
                    <a:pt x="266" y="524"/>
                    <a:pt x="280" y="522"/>
                    <a:pt x="293" y="522"/>
                  </a:cubicBezTo>
                  <a:cubicBezTo>
                    <a:pt x="404" y="522"/>
                    <a:pt x="467" y="604"/>
                    <a:pt x="549" y="686"/>
                  </a:cubicBezTo>
                  <a:lnTo>
                    <a:pt x="1006" y="777"/>
                  </a:lnTo>
                  <a:cubicBezTo>
                    <a:pt x="1109" y="812"/>
                    <a:pt x="1218" y="829"/>
                    <a:pt x="1329" y="829"/>
                  </a:cubicBezTo>
                  <a:cubicBezTo>
                    <a:pt x="1441" y="829"/>
                    <a:pt x="1555" y="812"/>
                    <a:pt x="1669" y="777"/>
                  </a:cubicBezTo>
                  <a:lnTo>
                    <a:pt x="2035" y="777"/>
                  </a:lnTo>
                  <a:cubicBezTo>
                    <a:pt x="2127" y="800"/>
                    <a:pt x="2218" y="846"/>
                    <a:pt x="2310" y="892"/>
                  </a:cubicBezTo>
                  <a:cubicBezTo>
                    <a:pt x="2499" y="968"/>
                    <a:pt x="2704" y="1012"/>
                    <a:pt x="2912" y="1012"/>
                  </a:cubicBezTo>
                  <a:cubicBezTo>
                    <a:pt x="2955" y="1012"/>
                    <a:pt x="2998" y="1010"/>
                    <a:pt x="3041" y="1006"/>
                  </a:cubicBezTo>
                  <a:cubicBezTo>
                    <a:pt x="3202" y="1098"/>
                    <a:pt x="3407" y="1052"/>
                    <a:pt x="3567" y="1189"/>
                  </a:cubicBezTo>
                  <a:cubicBezTo>
                    <a:pt x="4081" y="1298"/>
                    <a:pt x="4594" y="1428"/>
                    <a:pt x="5122" y="1428"/>
                  </a:cubicBezTo>
                  <a:cubicBezTo>
                    <a:pt x="5370" y="1428"/>
                    <a:pt x="5621" y="1399"/>
                    <a:pt x="5877" y="1326"/>
                  </a:cubicBezTo>
                  <a:cubicBezTo>
                    <a:pt x="5934" y="1303"/>
                    <a:pt x="5997" y="1292"/>
                    <a:pt x="6060" y="1292"/>
                  </a:cubicBezTo>
                  <a:cubicBezTo>
                    <a:pt x="6123" y="1292"/>
                    <a:pt x="6186" y="1303"/>
                    <a:pt x="6243" y="1326"/>
                  </a:cubicBezTo>
                  <a:cubicBezTo>
                    <a:pt x="6928" y="1559"/>
                    <a:pt x="7626" y="1649"/>
                    <a:pt x="8326" y="1649"/>
                  </a:cubicBezTo>
                  <a:cubicBezTo>
                    <a:pt x="9003" y="1649"/>
                    <a:pt x="9684" y="1564"/>
                    <a:pt x="10359" y="1441"/>
                  </a:cubicBezTo>
                  <a:cubicBezTo>
                    <a:pt x="10473" y="1189"/>
                    <a:pt x="10336" y="1029"/>
                    <a:pt x="10153" y="869"/>
                  </a:cubicBezTo>
                  <a:cubicBezTo>
                    <a:pt x="10062" y="823"/>
                    <a:pt x="9947" y="777"/>
                    <a:pt x="9856" y="755"/>
                  </a:cubicBezTo>
                  <a:cubicBezTo>
                    <a:pt x="9696" y="755"/>
                    <a:pt x="9536" y="777"/>
                    <a:pt x="9376" y="823"/>
                  </a:cubicBezTo>
                  <a:cubicBezTo>
                    <a:pt x="9306" y="876"/>
                    <a:pt x="9239" y="898"/>
                    <a:pt x="9175" y="898"/>
                  </a:cubicBezTo>
                  <a:cubicBezTo>
                    <a:pt x="9070" y="898"/>
                    <a:pt x="8971" y="839"/>
                    <a:pt x="8872" y="755"/>
                  </a:cubicBezTo>
                  <a:cubicBezTo>
                    <a:pt x="8667" y="686"/>
                    <a:pt x="8461" y="663"/>
                    <a:pt x="8232" y="663"/>
                  </a:cubicBezTo>
                  <a:cubicBezTo>
                    <a:pt x="8127" y="659"/>
                    <a:pt x="8020" y="658"/>
                    <a:pt x="7913" y="658"/>
                  </a:cubicBezTo>
                  <a:cubicBezTo>
                    <a:pt x="7796" y="658"/>
                    <a:pt x="7679" y="659"/>
                    <a:pt x="7561" y="659"/>
                  </a:cubicBezTo>
                  <a:cubicBezTo>
                    <a:pt x="7204" y="659"/>
                    <a:pt x="6845" y="647"/>
                    <a:pt x="6494" y="549"/>
                  </a:cubicBezTo>
                  <a:lnTo>
                    <a:pt x="6311" y="503"/>
                  </a:lnTo>
                  <a:cubicBezTo>
                    <a:pt x="6197" y="503"/>
                    <a:pt x="6083" y="480"/>
                    <a:pt x="5968" y="480"/>
                  </a:cubicBezTo>
                  <a:cubicBezTo>
                    <a:pt x="5570" y="539"/>
                    <a:pt x="5162" y="636"/>
                    <a:pt x="4757" y="636"/>
                  </a:cubicBezTo>
                  <a:cubicBezTo>
                    <a:pt x="4534" y="636"/>
                    <a:pt x="4312" y="607"/>
                    <a:pt x="4093" y="526"/>
                  </a:cubicBezTo>
                  <a:cubicBezTo>
                    <a:pt x="3796" y="457"/>
                    <a:pt x="3522" y="412"/>
                    <a:pt x="3224" y="412"/>
                  </a:cubicBezTo>
                  <a:cubicBezTo>
                    <a:pt x="2996" y="389"/>
                    <a:pt x="2790" y="343"/>
                    <a:pt x="2561" y="274"/>
                  </a:cubicBezTo>
                  <a:cubicBezTo>
                    <a:pt x="2447" y="252"/>
                    <a:pt x="2355" y="229"/>
                    <a:pt x="2241" y="206"/>
                  </a:cubicBezTo>
                  <a:cubicBezTo>
                    <a:pt x="1784" y="206"/>
                    <a:pt x="1349" y="137"/>
                    <a:pt x="915" y="46"/>
                  </a:cubicBezTo>
                  <a:cubicBezTo>
                    <a:pt x="732" y="0"/>
                    <a:pt x="572" y="0"/>
                    <a:pt x="389" y="0"/>
                  </a:cubicBezTo>
                  <a:close/>
                </a:path>
              </a:pathLst>
            </a:custGeom>
            <a:solidFill>
              <a:srgbClr val="952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27" name="Google Shape;1541;p35">
              <a:extLst>
                <a:ext uri="{FF2B5EF4-FFF2-40B4-BE49-F238E27FC236}">
                  <a16:creationId xmlns:a16="http://schemas.microsoft.com/office/drawing/2014/main" id="{0BC2435E-C075-C3BD-CCEF-5628ADDE8F23}"/>
                </a:ext>
              </a:extLst>
            </p:cNvPr>
            <p:cNvSpPr/>
            <p:nvPr/>
          </p:nvSpPr>
          <p:spPr>
            <a:xfrm>
              <a:off x="3106250" y="4986150"/>
              <a:ext cx="132650" cy="154625"/>
            </a:xfrm>
            <a:custGeom>
              <a:avLst/>
              <a:gdLst/>
              <a:ahLst/>
              <a:cxnLst/>
              <a:rect l="l" t="t" r="r" b="b"/>
              <a:pathLst>
                <a:path w="5306" h="6185" extrusionOk="0">
                  <a:moveTo>
                    <a:pt x="702" y="1"/>
                  </a:moveTo>
                  <a:cubicBezTo>
                    <a:pt x="543" y="1"/>
                    <a:pt x="452" y="125"/>
                    <a:pt x="412" y="284"/>
                  </a:cubicBezTo>
                  <a:lnTo>
                    <a:pt x="412" y="558"/>
                  </a:lnTo>
                  <a:cubicBezTo>
                    <a:pt x="458" y="627"/>
                    <a:pt x="481" y="718"/>
                    <a:pt x="504" y="810"/>
                  </a:cubicBezTo>
                  <a:cubicBezTo>
                    <a:pt x="504" y="878"/>
                    <a:pt x="527" y="970"/>
                    <a:pt x="595" y="1038"/>
                  </a:cubicBezTo>
                  <a:cubicBezTo>
                    <a:pt x="664" y="1290"/>
                    <a:pt x="595" y="1564"/>
                    <a:pt x="389" y="1702"/>
                  </a:cubicBezTo>
                  <a:cubicBezTo>
                    <a:pt x="1" y="2045"/>
                    <a:pt x="69" y="2205"/>
                    <a:pt x="504" y="2388"/>
                  </a:cubicBezTo>
                  <a:cubicBezTo>
                    <a:pt x="641" y="2456"/>
                    <a:pt x="801" y="2525"/>
                    <a:pt x="984" y="2548"/>
                  </a:cubicBezTo>
                  <a:cubicBezTo>
                    <a:pt x="1001" y="2547"/>
                    <a:pt x="1018" y="2546"/>
                    <a:pt x="1035" y="2546"/>
                  </a:cubicBezTo>
                  <a:cubicBezTo>
                    <a:pt x="1481" y="2546"/>
                    <a:pt x="1703" y="2834"/>
                    <a:pt x="1967" y="3165"/>
                  </a:cubicBezTo>
                  <a:cubicBezTo>
                    <a:pt x="2790" y="4148"/>
                    <a:pt x="3659" y="5132"/>
                    <a:pt x="4505" y="6092"/>
                  </a:cubicBezTo>
                  <a:cubicBezTo>
                    <a:pt x="4557" y="6156"/>
                    <a:pt x="4623" y="6184"/>
                    <a:pt x="4691" y="6184"/>
                  </a:cubicBezTo>
                  <a:cubicBezTo>
                    <a:pt x="4744" y="6184"/>
                    <a:pt x="4799" y="6168"/>
                    <a:pt x="4848" y="6138"/>
                  </a:cubicBezTo>
                  <a:cubicBezTo>
                    <a:pt x="5306" y="5223"/>
                    <a:pt x="4391" y="4971"/>
                    <a:pt x="4071" y="4423"/>
                  </a:cubicBezTo>
                  <a:cubicBezTo>
                    <a:pt x="2973" y="2959"/>
                    <a:pt x="1624" y="1656"/>
                    <a:pt x="778" y="9"/>
                  </a:cubicBezTo>
                  <a:cubicBezTo>
                    <a:pt x="751" y="3"/>
                    <a:pt x="726" y="1"/>
                    <a:pt x="702" y="1"/>
                  </a:cubicBezTo>
                  <a:close/>
                </a:path>
              </a:pathLst>
            </a:custGeom>
            <a:solidFill>
              <a:srgbClr val="AA3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28" name="Google Shape;1542;p35">
              <a:extLst>
                <a:ext uri="{FF2B5EF4-FFF2-40B4-BE49-F238E27FC236}">
                  <a16:creationId xmlns:a16="http://schemas.microsoft.com/office/drawing/2014/main" id="{CEB2D421-766A-9F97-B6EC-204E3F95C1CE}"/>
                </a:ext>
              </a:extLst>
            </p:cNvPr>
            <p:cNvSpPr/>
            <p:nvPr/>
          </p:nvSpPr>
          <p:spPr>
            <a:xfrm>
              <a:off x="3007925" y="4723975"/>
              <a:ext cx="44625" cy="107375"/>
            </a:xfrm>
            <a:custGeom>
              <a:avLst/>
              <a:gdLst/>
              <a:ahLst/>
              <a:cxnLst/>
              <a:rect l="l" t="t" r="r" b="b"/>
              <a:pathLst>
                <a:path w="1785" h="4295" extrusionOk="0">
                  <a:moveTo>
                    <a:pt x="1327" y="1"/>
                  </a:moveTo>
                  <a:cubicBezTo>
                    <a:pt x="1131" y="66"/>
                    <a:pt x="958" y="178"/>
                    <a:pt x="758" y="178"/>
                  </a:cubicBezTo>
                  <a:cubicBezTo>
                    <a:pt x="679" y="178"/>
                    <a:pt x="595" y="161"/>
                    <a:pt x="504" y="115"/>
                  </a:cubicBezTo>
                  <a:cubicBezTo>
                    <a:pt x="441" y="84"/>
                    <a:pt x="384" y="70"/>
                    <a:pt x="332" y="70"/>
                  </a:cubicBezTo>
                  <a:cubicBezTo>
                    <a:pt x="191" y="70"/>
                    <a:pt x="84" y="171"/>
                    <a:pt x="1" y="321"/>
                  </a:cubicBezTo>
                  <a:cubicBezTo>
                    <a:pt x="1" y="1258"/>
                    <a:pt x="161" y="2196"/>
                    <a:pt x="504" y="3088"/>
                  </a:cubicBezTo>
                  <a:cubicBezTo>
                    <a:pt x="618" y="3476"/>
                    <a:pt x="709" y="3865"/>
                    <a:pt x="778" y="4277"/>
                  </a:cubicBezTo>
                  <a:cubicBezTo>
                    <a:pt x="819" y="4289"/>
                    <a:pt x="856" y="4295"/>
                    <a:pt x="890" y="4295"/>
                  </a:cubicBezTo>
                  <a:cubicBezTo>
                    <a:pt x="1047" y="4295"/>
                    <a:pt x="1137" y="4175"/>
                    <a:pt x="1213" y="4025"/>
                  </a:cubicBezTo>
                  <a:cubicBezTo>
                    <a:pt x="1304" y="3728"/>
                    <a:pt x="1327" y="3408"/>
                    <a:pt x="1235" y="3110"/>
                  </a:cubicBezTo>
                  <a:cubicBezTo>
                    <a:pt x="1098" y="2653"/>
                    <a:pt x="1030" y="2173"/>
                    <a:pt x="1030" y="1670"/>
                  </a:cubicBezTo>
                  <a:cubicBezTo>
                    <a:pt x="1030" y="1601"/>
                    <a:pt x="961" y="1510"/>
                    <a:pt x="1030" y="1441"/>
                  </a:cubicBezTo>
                  <a:cubicBezTo>
                    <a:pt x="1030" y="1601"/>
                    <a:pt x="1075" y="1761"/>
                    <a:pt x="1121" y="1899"/>
                  </a:cubicBezTo>
                  <a:cubicBezTo>
                    <a:pt x="1190" y="1990"/>
                    <a:pt x="1304" y="2059"/>
                    <a:pt x="1418" y="2059"/>
                  </a:cubicBezTo>
                  <a:cubicBezTo>
                    <a:pt x="1738" y="1921"/>
                    <a:pt x="1784" y="1647"/>
                    <a:pt x="1784" y="1350"/>
                  </a:cubicBezTo>
                  <a:cubicBezTo>
                    <a:pt x="1761" y="1235"/>
                    <a:pt x="1738" y="1121"/>
                    <a:pt x="1716" y="1030"/>
                  </a:cubicBezTo>
                  <a:cubicBezTo>
                    <a:pt x="1624" y="778"/>
                    <a:pt x="1556" y="504"/>
                    <a:pt x="1487" y="252"/>
                  </a:cubicBezTo>
                  <a:cubicBezTo>
                    <a:pt x="1464" y="161"/>
                    <a:pt x="1395" y="69"/>
                    <a:pt x="1327" y="1"/>
                  </a:cubicBezTo>
                  <a:close/>
                </a:path>
              </a:pathLst>
            </a:custGeom>
            <a:solidFill>
              <a:srgbClr val="9D2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29" name="Google Shape;1543;p35">
              <a:extLst>
                <a:ext uri="{FF2B5EF4-FFF2-40B4-BE49-F238E27FC236}">
                  <a16:creationId xmlns:a16="http://schemas.microsoft.com/office/drawing/2014/main" id="{1B74A548-CAAF-461B-4C7C-1FB05F10758F}"/>
                </a:ext>
              </a:extLst>
            </p:cNvPr>
            <p:cNvSpPr/>
            <p:nvPr/>
          </p:nvSpPr>
          <p:spPr>
            <a:xfrm>
              <a:off x="3048525" y="4878900"/>
              <a:ext cx="77775" cy="114350"/>
            </a:xfrm>
            <a:custGeom>
              <a:avLst/>
              <a:gdLst/>
              <a:ahLst/>
              <a:cxnLst/>
              <a:rect l="l" t="t" r="r" b="b"/>
              <a:pathLst>
                <a:path w="3111" h="4574" extrusionOk="0">
                  <a:moveTo>
                    <a:pt x="366" y="0"/>
                  </a:moveTo>
                  <a:cubicBezTo>
                    <a:pt x="160" y="46"/>
                    <a:pt x="0" y="115"/>
                    <a:pt x="137" y="366"/>
                  </a:cubicBezTo>
                  <a:cubicBezTo>
                    <a:pt x="618" y="1715"/>
                    <a:pt x="1326" y="2973"/>
                    <a:pt x="2195" y="4094"/>
                  </a:cubicBezTo>
                  <a:cubicBezTo>
                    <a:pt x="2264" y="4162"/>
                    <a:pt x="2333" y="4231"/>
                    <a:pt x="2401" y="4299"/>
                  </a:cubicBezTo>
                  <a:lnTo>
                    <a:pt x="2721" y="4574"/>
                  </a:lnTo>
                  <a:lnTo>
                    <a:pt x="2927" y="4345"/>
                  </a:lnTo>
                  <a:cubicBezTo>
                    <a:pt x="3110" y="3888"/>
                    <a:pt x="2721" y="3613"/>
                    <a:pt x="2584" y="3270"/>
                  </a:cubicBezTo>
                  <a:cubicBezTo>
                    <a:pt x="2378" y="2859"/>
                    <a:pt x="2104" y="2516"/>
                    <a:pt x="1875" y="2127"/>
                  </a:cubicBezTo>
                  <a:cubicBezTo>
                    <a:pt x="1509" y="1304"/>
                    <a:pt x="1304" y="389"/>
                    <a:pt x="366" y="0"/>
                  </a:cubicBezTo>
                  <a:close/>
                </a:path>
              </a:pathLst>
            </a:custGeom>
            <a:solidFill>
              <a:srgbClr val="A735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30" name="Google Shape;1544;p35">
              <a:extLst>
                <a:ext uri="{FF2B5EF4-FFF2-40B4-BE49-F238E27FC236}">
                  <a16:creationId xmlns:a16="http://schemas.microsoft.com/office/drawing/2014/main" id="{AD2B20ED-02A8-BC62-35DB-74AFA533680F}"/>
                </a:ext>
              </a:extLst>
            </p:cNvPr>
            <p:cNvSpPr/>
            <p:nvPr/>
          </p:nvSpPr>
          <p:spPr>
            <a:xfrm>
              <a:off x="3810550" y="5313475"/>
              <a:ext cx="120650" cy="38375"/>
            </a:xfrm>
            <a:custGeom>
              <a:avLst/>
              <a:gdLst/>
              <a:ahLst/>
              <a:cxnLst/>
              <a:rect l="l" t="t" r="r" b="b"/>
              <a:pathLst>
                <a:path w="4826" h="1535" extrusionOk="0">
                  <a:moveTo>
                    <a:pt x="3598" y="1"/>
                  </a:moveTo>
                  <a:cubicBezTo>
                    <a:pt x="3174" y="1"/>
                    <a:pt x="2774" y="258"/>
                    <a:pt x="2356" y="408"/>
                  </a:cubicBezTo>
                  <a:cubicBezTo>
                    <a:pt x="2071" y="597"/>
                    <a:pt x="1744" y="699"/>
                    <a:pt x="1410" y="699"/>
                  </a:cubicBezTo>
                  <a:cubicBezTo>
                    <a:pt x="1260" y="699"/>
                    <a:pt x="1109" y="679"/>
                    <a:pt x="961" y="636"/>
                  </a:cubicBezTo>
                  <a:cubicBezTo>
                    <a:pt x="869" y="614"/>
                    <a:pt x="755" y="614"/>
                    <a:pt x="641" y="614"/>
                  </a:cubicBezTo>
                  <a:cubicBezTo>
                    <a:pt x="503" y="636"/>
                    <a:pt x="343" y="705"/>
                    <a:pt x="229" y="774"/>
                  </a:cubicBezTo>
                  <a:cubicBezTo>
                    <a:pt x="138" y="842"/>
                    <a:pt x="69" y="911"/>
                    <a:pt x="0" y="1002"/>
                  </a:cubicBezTo>
                  <a:cubicBezTo>
                    <a:pt x="92" y="1162"/>
                    <a:pt x="183" y="1322"/>
                    <a:pt x="275" y="1482"/>
                  </a:cubicBezTo>
                  <a:cubicBezTo>
                    <a:pt x="503" y="1518"/>
                    <a:pt x="733" y="1535"/>
                    <a:pt x="965" y="1535"/>
                  </a:cubicBezTo>
                  <a:cubicBezTo>
                    <a:pt x="1640" y="1535"/>
                    <a:pt x="2320" y="1389"/>
                    <a:pt x="2950" y="1117"/>
                  </a:cubicBezTo>
                  <a:cubicBezTo>
                    <a:pt x="3362" y="957"/>
                    <a:pt x="3796" y="819"/>
                    <a:pt x="4254" y="774"/>
                  </a:cubicBezTo>
                  <a:cubicBezTo>
                    <a:pt x="4459" y="751"/>
                    <a:pt x="4665" y="682"/>
                    <a:pt x="4825" y="545"/>
                  </a:cubicBezTo>
                  <a:cubicBezTo>
                    <a:pt x="4619" y="476"/>
                    <a:pt x="4414" y="476"/>
                    <a:pt x="4299" y="271"/>
                  </a:cubicBezTo>
                  <a:cubicBezTo>
                    <a:pt x="4054" y="73"/>
                    <a:pt x="3823" y="1"/>
                    <a:pt x="3598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31" name="Google Shape;1545;p35">
              <a:extLst>
                <a:ext uri="{FF2B5EF4-FFF2-40B4-BE49-F238E27FC236}">
                  <a16:creationId xmlns:a16="http://schemas.microsoft.com/office/drawing/2014/main" id="{39DD9648-1A5C-FC44-B74F-9667E81F940F}"/>
                </a:ext>
              </a:extLst>
            </p:cNvPr>
            <p:cNvSpPr/>
            <p:nvPr/>
          </p:nvSpPr>
          <p:spPr>
            <a:xfrm>
              <a:off x="3250875" y="5157800"/>
              <a:ext cx="89225" cy="66975"/>
            </a:xfrm>
            <a:custGeom>
              <a:avLst/>
              <a:gdLst/>
              <a:ahLst/>
              <a:cxnLst/>
              <a:rect l="l" t="t" r="r" b="b"/>
              <a:pathLst>
                <a:path w="3569" h="2679" extrusionOk="0">
                  <a:moveTo>
                    <a:pt x="419" y="0"/>
                  </a:moveTo>
                  <a:cubicBezTo>
                    <a:pt x="395" y="0"/>
                    <a:pt x="370" y="1"/>
                    <a:pt x="344" y="3"/>
                  </a:cubicBezTo>
                  <a:cubicBezTo>
                    <a:pt x="230" y="26"/>
                    <a:pt x="138" y="95"/>
                    <a:pt x="47" y="163"/>
                  </a:cubicBezTo>
                  <a:cubicBezTo>
                    <a:pt x="24" y="163"/>
                    <a:pt x="1" y="186"/>
                    <a:pt x="1" y="255"/>
                  </a:cubicBezTo>
                  <a:cubicBezTo>
                    <a:pt x="1" y="346"/>
                    <a:pt x="24" y="415"/>
                    <a:pt x="92" y="461"/>
                  </a:cubicBezTo>
                  <a:cubicBezTo>
                    <a:pt x="458" y="895"/>
                    <a:pt x="733" y="1421"/>
                    <a:pt x="1259" y="1696"/>
                  </a:cubicBezTo>
                  <a:cubicBezTo>
                    <a:pt x="1876" y="2039"/>
                    <a:pt x="2493" y="2359"/>
                    <a:pt x="3111" y="2679"/>
                  </a:cubicBezTo>
                  <a:cubicBezTo>
                    <a:pt x="3294" y="2656"/>
                    <a:pt x="3431" y="2542"/>
                    <a:pt x="3500" y="2382"/>
                  </a:cubicBezTo>
                  <a:cubicBezTo>
                    <a:pt x="3568" y="1398"/>
                    <a:pt x="2653" y="1558"/>
                    <a:pt x="2173" y="1192"/>
                  </a:cubicBezTo>
                  <a:cubicBezTo>
                    <a:pt x="2059" y="1147"/>
                    <a:pt x="1967" y="1101"/>
                    <a:pt x="1876" y="1032"/>
                  </a:cubicBezTo>
                  <a:cubicBezTo>
                    <a:pt x="1693" y="941"/>
                    <a:pt x="1533" y="827"/>
                    <a:pt x="1373" y="689"/>
                  </a:cubicBezTo>
                  <a:cubicBezTo>
                    <a:pt x="1090" y="407"/>
                    <a:pt x="890" y="0"/>
                    <a:pt x="419" y="0"/>
                  </a:cubicBezTo>
                  <a:close/>
                </a:path>
              </a:pathLst>
            </a:custGeom>
            <a:solidFill>
              <a:srgbClr val="A42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32" name="Google Shape;1546;p35">
              <a:extLst>
                <a:ext uri="{FF2B5EF4-FFF2-40B4-BE49-F238E27FC236}">
                  <a16:creationId xmlns:a16="http://schemas.microsoft.com/office/drawing/2014/main" id="{9437109F-EF8A-6801-B052-4013EA1E54B9}"/>
                </a:ext>
              </a:extLst>
            </p:cNvPr>
            <p:cNvSpPr/>
            <p:nvPr/>
          </p:nvSpPr>
          <p:spPr>
            <a:xfrm>
              <a:off x="4142675" y="5164600"/>
              <a:ext cx="95500" cy="73325"/>
            </a:xfrm>
            <a:custGeom>
              <a:avLst/>
              <a:gdLst/>
              <a:ahLst/>
              <a:cxnLst/>
              <a:rect l="l" t="t" r="r" b="b"/>
              <a:pathLst>
                <a:path w="3820" h="2933" extrusionOk="0">
                  <a:moveTo>
                    <a:pt x="3210" y="0"/>
                  </a:moveTo>
                  <a:cubicBezTo>
                    <a:pt x="3185" y="0"/>
                    <a:pt x="3160" y="2"/>
                    <a:pt x="3134" y="6"/>
                  </a:cubicBezTo>
                  <a:cubicBezTo>
                    <a:pt x="3042" y="29"/>
                    <a:pt x="2928" y="52"/>
                    <a:pt x="2859" y="97"/>
                  </a:cubicBezTo>
                  <a:cubicBezTo>
                    <a:pt x="2676" y="189"/>
                    <a:pt x="2493" y="303"/>
                    <a:pt x="2333" y="417"/>
                  </a:cubicBezTo>
                  <a:lnTo>
                    <a:pt x="2105" y="577"/>
                  </a:lnTo>
                  <a:cubicBezTo>
                    <a:pt x="1967" y="646"/>
                    <a:pt x="1830" y="738"/>
                    <a:pt x="1716" y="806"/>
                  </a:cubicBezTo>
                  <a:cubicBezTo>
                    <a:pt x="1624" y="852"/>
                    <a:pt x="1533" y="920"/>
                    <a:pt x="1464" y="989"/>
                  </a:cubicBezTo>
                  <a:cubicBezTo>
                    <a:pt x="961" y="1538"/>
                    <a:pt x="1" y="1675"/>
                    <a:pt x="24" y="2635"/>
                  </a:cubicBezTo>
                  <a:lnTo>
                    <a:pt x="24" y="2933"/>
                  </a:lnTo>
                  <a:cubicBezTo>
                    <a:pt x="1419" y="2178"/>
                    <a:pt x="2676" y="1263"/>
                    <a:pt x="3820" y="166"/>
                  </a:cubicBezTo>
                  <a:lnTo>
                    <a:pt x="3545" y="166"/>
                  </a:lnTo>
                  <a:cubicBezTo>
                    <a:pt x="3449" y="51"/>
                    <a:pt x="3338" y="0"/>
                    <a:pt x="3210" y="0"/>
                  </a:cubicBez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33" name="Google Shape;1547;p35">
              <a:extLst>
                <a:ext uri="{FF2B5EF4-FFF2-40B4-BE49-F238E27FC236}">
                  <a16:creationId xmlns:a16="http://schemas.microsoft.com/office/drawing/2014/main" id="{4899E5A2-E394-2938-42E0-D26935719C17}"/>
                </a:ext>
              </a:extLst>
            </p:cNvPr>
            <p:cNvSpPr/>
            <p:nvPr/>
          </p:nvSpPr>
          <p:spPr>
            <a:xfrm>
              <a:off x="3433825" y="5269725"/>
              <a:ext cx="128650" cy="52825"/>
            </a:xfrm>
            <a:custGeom>
              <a:avLst/>
              <a:gdLst/>
              <a:ahLst/>
              <a:cxnLst/>
              <a:rect l="l" t="t" r="r" b="b"/>
              <a:pathLst>
                <a:path w="5146" h="2113" extrusionOk="0">
                  <a:moveTo>
                    <a:pt x="804" y="0"/>
                  </a:moveTo>
                  <a:cubicBezTo>
                    <a:pt x="656" y="0"/>
                    <a:pt x="503" y="29"/>
                    <a:pt x="343" y="100"/>
                  </a:cubicBezTo>
                  <a:cubicBezTo>
                    <a:pt x="160" y="168"/>
                    <a:pt x="46" y="328"/>
                    <a:pt x="0" y="511"/>
                  </a:cubicBezTo>
                  <a:cubicBezTo>
                    <a:pt x="46" y="580"/>
                    <a:pt x="92" y="649"/>
                    <a:pt x="160" y="694"/>
                  </a:cubicBezTo>
                  <a:cubicBezTo>
                    <a:pt x="1327" y="1106"/>
                    <a:pt x="2470" y="1540"/>
                    <a:pt x="3636" y="1952"/>
                  </a:cubicBezTo>
                  <a:cubicBezTo>
                    <a:pt x="3842" y="1998"/>
                    <a:pt x="4048" y="2021"/>
                    <a:pt x="4253" y="2021"/>
                  </a:cubicBezTo>
                  <a:cubicBezTo>
                    <a:pt x="4369" y="2083"/>
                    <a:pt x="4494" y="2113"/>
                    <a:pt x="4620" y="2113"/>
                  </a:cubicBezTo>
                  <a:cubicBezTo>
                    <a:pt x="4768" y="2113"/>
                    <a:pt x="4918" y="2072"/>
                    <a:pt x="5054" y="1998"/>
                  </a:cubicBezTo>
                  <a:cubicBezTo>
                    <a:pt x="5145" y="1906"/>
                    <a:pt x="5145" y="1769"/>
                    <a:pt x="5077" y="1678"/>
                  </a:cubicBezTo>
                  <a:cubicBezTo>
                    <a:pt x="4894" y="1540"/>
                    <a:pt x="4665" y="1449"/>
                    <a:pt x="4436" y="1449"/>
                  </a:cubicBezTo>
                  <a:cubicBezTo>
                    <a:pt x="4231" y="1426"/>
                    <a:pt x="4002" y="1380"/>
                    <a:pt x="3819" y="1312"/>
                  </a:cubicBezTo>
                  <a:cubicBezTo>
                    <a:pt x="3545" y="1243"/>
                    <a:pt x="3316" y="1129"/>
                    <a:pt x="3087" y="992"/>
                  </a:cubicBezTo>
                  <a:cubicBezTo>
                    <a:pt x="2699" y="740"/>
                    <a:pt x="2310" y="534"/>
                    <a:pt x="1875" y="374"/>
                  </a:cubicBezTo>
                  <a:cubicBezTo>
                    <a:pt x="1530" y="193"/>
                    <a:pt x="1184" y="0"/>
                    <a:pt x="804" y="0"/>
                  </a:cubicBez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34" name="Google Shape;1548;p35">
              <a:extLst>
                <a:ext uri="{FF2B5EF4-FFF2-40B4-BE49-F238E27FC236}">
                  <a16:creationId xmlns:a16="http://schemas.microsoft.com/office/drawing/2014/main" id="{AFB363DC-0AD8-0D76-32F8-B3B4E7A14643}"/>
                </a:ext>
              </a:extLst>
            </p:cNvPr>
            <p:cNvSpPr/>
            <p:nvPr/>
          </p:nvSpPr>
          <p:spPr>
            <a:xfrm>
              <a:off x="3328625" y="5216550"/>
              <a:ext cx="98500" cy="55450"/>
            </a:xfrm>
            <a:custGeom>
              <a:avLst/>
              <a:gdLst/>
              <a:ahLst/>
              <a:cxnLst/>
              <a:rect l="l" t="t" r="r" b="b"/>
              <a:pathLst>
                <a:path w="3940" h="2218" extrusionOk="0">
                  <a:moveTo>
                    <a:pt x="532" y="0"/>
                  </a:moveTo>
                  <a:cubicBezTo>
                    <a:pt x="447" y="0"/>
                    <a:pt x="361" y="26"/>
                    <a:pt x="275" y="77"/>
                  </a:cubicBezTo>
                  <a:lnTo>
                    <a:pt x="1" y="329"/>
                  </a:lnTo>
                  <a:cubicBezTo>
                    <a:pt x="161" y="557"/>
                    <a:pt x="390" y="740"/>
                    <a:pt x="664" y="832"/>
                  </a:cubicBezTo>
                  <a:cubicBezTo>
                    <a:pt x="1601" y="1289"/>
                    <a:pt x="2516" y="1724"/>
                    <a:pt x="3431" y="2158"/>
                  </a:cubicBezTo>
                  <a:cubicBezTo>
                    <a:pt x="3484" y="2199"/>
                    <a:pt x="3544" y="2218"/>
                    <a:pt x="3604" y="2218"/>
                  </a:cubicBezTo>
                  <a:cubicBezTo>
                    <a:pt x="3776" y="2218"/>
                    <a:pt x="3939" y="2065"/>
                    <a:pt x="3888" y="1861"/>
                  </a:cubicBezTo>
                  <a:lnTo>
                    <a:pt x="3865" y="1701"/>
                  </a:lnTo>
                  <a:cubicBezTo>
                    <a:pt x="3774" y="1541"/>
                    <a:pt x="3659" y="1426"/>
                    <a:pt x="3499" y="1358"/>
                  </a:cubicBezTo>
                  <a:cubicBezTo>
                    <a:pt x="2585" y="809"/>
                    <a:pt x="1624" y="352"/>
                    <a:pt x="618" y="9"/>
                  </a:cubicBezTo>
                  <a:cubicBezTo>
                    <a:pt x="590" y="3"/>
                    <a:pt x="561" y="0"/>
                    <a:pt x="532" y="0"/>
                  </a:cubicBezTo>
                  <a:close/>
                </a:path>
              </a:pathLst>
            </a:custGeom>
            <a:solidFill>
              <a:srgbClr val="972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35" name="Google Shape;1549;p35">
              <a:extLst>
                <a:ext uri="{FF2B5EF4-FFF2-40B4-BE49-F238E27FC236}">
                  <a16:creationId xmlns:a16="http://schemas.microsoft.com/office/drawing/2014/main" id="{467CCDBA-30DC-3096-02CE-89BB1746CA8C}"/>
                </a:ext>
              </a:extLst>
            </p:cNvPr>
            <p:cNvSpPr/>
            <p:nvPr/>
          </p:nvSpPr>
          <p:spPr>
            <a:xfrm>
              <a:off x="3027925" y="4822300"/>
              <a:ext cx="45200" cy="65775"/>
            </a:xfrm>
            <a:custGeom>
              <a:avLst/>
              <a:gdLst/>
              <a:ahLst/>
              <a:cxnLst/>
              <a:rect l="l" t="t" r="r" b="b"/>
              <a:pathLst>
                <a:path w="1808" h="2631" extrusionOk="0">
                  <a:moveTo>
                    <a:pt x="413" y="1"/>
                  </a:moveTo>
                  <a:lnTo>
                    <a:pt x="275" y="46"/>
                  </a:lnTo>
                  <a:lnTo>
                    <a:pt x="1" y="321"/>
                  </a:lnTo>
                  <a:cubicBezTo>
                    <a:pt x="70" y="595"/>
                    <a:pt x="161" y="847"/>
                    <a:pt x="230" y="1121"/>
                  </a:cubicBezTo>
                  <a:cubicBezTo>
                    <a:pt x="367" y="1670"/>
                    <a:pt x="595" y="2196"/>
                    <a:pt x="961" y="2630"/>
                  </a:cubicBezTo>
                  <a:lnTo>
                    <a:pt x="1259" y="2333"/>
                  </a:lnTo>
                  <a:cubicBezTo>
                    <a:pt x="1556" y="2310"/>
                    <a:pt x="1785" y="2219"/>
                    <a:pt x="1807" y="1876"/>
                  </a:cubicBezTo>
                  <a:cubicBezTo>
                    <a:pt x="1716" y="1739"/>
                    <a:pt x="1602" y="1647"/>
                    <a:pt x="1442" y="1578"/>
                  </a:cubicBezTo>
                  <a:cubicBezTo>
                    <a:pt x="1259" y="1464"/>
                    <a:pt x="1099" y="1304"/>
                    <a:pt x="984" y="1121"/>
                  </a:cubicBezTo>
                  <a:cubicBezTo>
                    <a:pt x="893" y="1007"/>
                    <a:pt x="824" y="892"/>
                    <a:pt x="778" y="755"/>
                  </a:cubicBezTo>
                  <a:cubicBezTo>
                    <a:pt x="756" y="641"/>
                    <a:pt x="733" y="549"/>
                    <a:pt x="710" y="458"/>
                  </a:cubicBezTo>
                  <a:cubicBezTo>
                    <a:pt x="687" y="321"/>
                    <a:pt x="641" y="184"/>
                    <a:pt x="550" y="69"/>
                  </a:cubicBezTo>
                  <a:lnTo>
                    <a:pt x="413" y="1"/>
                  </a:lnTo>
                  <a:close/>
                </a:path>
              </a:pathLst>
            </a:custGeom>
            <a:solidFill>
              <a:srgbClr val="AA45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36" name="Google Shape;1550;p35">
              <a:extLst>
                <a:ext uri="{FF2B5EF4-FFF2-40B4-BE49-F238E27FC236}">
                  <a16:creationId xmlns:a16="http://schemas.microsoft.com/office/drawing/2014/main" id="{4FA37AD3-B7B8-9030-264A-1B98ECB2D370}"/>
                </a:ext>
              </a:extLst>
            </p:cNvPr>
            <p:cNvSpPr/>
            <p:nvPr/>
          </p:nvSpPr>
          <p:spPr>
            <a:xfrm>
              <a:off x="3001075" y="4429575"/>
              <a:ext cx="17750" cy="38325"/>
            </a:xfrm>
            <a:custGeom>
              <a:avLst/>
              <a:gdLst/>
              <a:ahLst/>
              <a:cxnLst/>
              <a:rect l="l" t="t" r="r" b="b"/>
              <a:pathLst>
                <a:path w="710" h="1533" extrusionOk="0">
                  <a:moveTo>
                    <a:pt x="343" y="0"/>
                  </a:moveTo>
                  <a:cubicBezTo>
                    <a:pt x="229" y="320"/>
                    <a:pt x="137" y="641"/>
                    <a:pt x="46" y="938"/>
                  </a:cubicBezTo>
                  <a:cubicBezTo>
                    <a:pt x="46" y="984"/>
                    <a:pt x="46" y="1029"/>
                    <a:pt x="46" y="1075"/>
                  </a:cubicBezTo>
                  <a:cubicBezTo>
                    <a:pt x="92" y="1235"/>
                    <a:pt x="0" y="1532"/>
                    <a:pt x="275" y="1532"/>
                  </a:cubicBezTo>
                  <a:cubicBezTo>
                    <a:pt x="458" y="1532"/>
                    <a:pt x="526" y="1304"/>
                    <a:pt x="526" y="1144"/>
                  </a:cubicBezTo>
                  <a:cubicBezTo>
                    <a:pt x="549" y="778"/>
                    <a:pt x="709" y="343"/>
                    <a:pt x="343" y="0"/>
                  </a:cubicBezTo>
                  <a:close/>
                </a:path>
              </a:pathLst>
            </a:custGeom>
            <a:solidFill>
              <a:srgbClr val="E699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37" name="Google Shape;1551;p35">
              <a:extLst>
                <a:ext uri="{FF2B5EF4-FFF2-40B4-BE49-F238E27FC236}">
                  <a16:creationId xmlns:a16="http://schemas.microsoft.com/office/drawing/2014/main" id="{A5FA1502-DCC3-85C9-8EC3-D599F428A466}"/>
                </a:ext>
              </a:extLst>
            </p:cNvPr>
            <p:cNvSpPr/>
            <p:nvPr/>
          </p:nvSpPr>
          <p:spPr>
            <a:xfrm>
              <a:off x="3013650" y="4383825"/>
              <a:ext cx="15450" cy="34550"/>
            </a:xfrm>
            <a:custGeom>
              <a:avLst/>
              <a:gdLst/>
              <a:ahLst/>
              <a:cxnLst/>
              <a:rect l="l" t="t" r="r" b="b"/>
              <a:pathLst>
                <a:path w="618" h="1382" extrusionOk="0">
                  <a:moveTo>
                    <a:pt x="435" y="1"/>
                  </a:moveTo>
                  <a:cubicBezTo>
                    <a:pt x="383" y="1"/>
                    <a:pt x="332" y="24"/>
                    <a:pt x="298" y="70"/>
                  </a:cubicBezTo>
                  <a:cubicBezTo>
                    <a:pt x="115" y="435"/>
                    <a:pt x="0" y="870"/>
                    <a:pt x="23" y="1304"/>
                  </a:cubicBezTo>
                  <a:cubicBezTo>
                    <a:pt x="71" y="1353"/>
                    <a:pt x="126" y="1382"/>
                    <a:pt x="177" y="1382"/>
                  </a:cubicBezTo>
                  <a:cubicBezTo>
                    <a:pt x="223" y="1382"/>
                    <a:pt x="265" y="1358"/>
                    <a:pt x="298" y="1304"/>
                  </a:cubicBezTo>
                  <a:cubicBezTo>
                    <a:pt x="526" y="939"/>
                    <a:pt x="618" y="504"/>
                    <a:pt x="572" y="70"/>
                  </a:cubicBezTo>
                  <a:cubicBezTo>
                    <a:pt x="538" y="24"/>
                    <a:pt x="486" y="1"/>
                    <a:pt x="435" y="1"/>
                  </a:cubicBezTo>
                  <a:close/>
                </a:path>
              </a:pathLst>
            </a:custGeom>
            <a:solidFill>
              <a:srgbClr val="DF8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38" name="Google Shape;1552;p35">
              <a:extLst>
                <a:ext uri="{FF2B5EF4-FFF2-40B4-BE49-F238E27FC236}">
                  <a16:creationId xmlns:a16="http://schemas.microsoft.com/office/drawing/2014/main" id="{144E0A28-7CAD-3AD6-6C0D-5FC4EB91ED4B}"/>
                </a:ext>
              </a:extLst>
            </p:cNvPr>
            <p:cNvSpPr/>
            <p:nvPr/>
          </p:nvSpPr>
          <p:spPr>
            <a:xfrm>
              <a:off x="3021650" y="4354675"/>
              <a:ext cx="20600" cy="30900"/>
            </a:xfrm>
            <a:custGeom>
              <a:avLst/>
              <a:gdLst/>
              <a:ahLst/>
              <a:cxnLst/>
              <a:rect l="l" t="t" r="r" b="b"/>
              <a:pathLst>
                <a:path w="824" h="1236" extrusionOk="0">
                  <a:moveTo>
                    <a:pt x="275" y="1"/>
                  </a:moveTo>
                  <a:cubicBezTo>
                    <a:pt x="252" y="229"/>
                    <a:pt x="229" y="458"/>
                    <a:pt x="229" y="710"/>
                  </a:cubicBezTo>
                  <a:cubicBezTo>
                    <a:pt x="160" y="801"/>
                    <a:pt x="115" y="893"/>
                    <a:pt x="46" y="984"/>
                  </a:cubicBezTo>
                  <a:lnTo>
                    <a:pt x="0" y="1236"/>
                  </a:lnTo>
                  <a:lnTo>
                    <a:pt x="252" y="1236"/>
                  </a:lnTo>
                  <a:cubicBezTo>
                    <a:pt x="824" y="527"/>
                    <a:pt x="824" y="481"/>
                    <a:pt x="275" y="1"/>
                  </a:cubicBezTo>
                  <a:close/>
                </a:path>
              </a:pathLst>
            </a:custGeom>
            <a:solidFill>
              <a:srgbClr val="E28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39" name="Google Shape;1553;p35">
              <a:extLst>
                <a:ext uri="{FF2B5EF4-FFF2-40B4-BE49-F238E27FC236}">
                  <a16:creationId xmlns:a16="http://schemas.microsoft.com/office/drawing/2014/main" id="{7CB4725A-5C97-5F3D-9DC5-670F2ED87803}"/>
                </a:ext>
              </a:extLst>
            </p:cNvPr>
            <p:cNvSpPr/>
            <p:nvPr/>
          </p:nvSpPr>
          <p:spPr>
            <a:xfrm>
              <a:off x="3218875" y="5137300"/>
              <a:ext cx="24025" cy="20600"/>
            </a:xfrm>
            <a:custGeom>
              <a:avLst/>
              <a:gdLst/>
              <a:ahLst/>
              <a:cxnLst/>
              <a:rect l="l" t="t" r="r" b="b"/>
              <a:pathLst>
                <a:path w="961" h="824" extrusionOk="0">
                  <a:moveTo>
                    <a:pt x="389" y="0"/>
                  </a:moveTo>
                  <a:lnTo>
                    <a:pt x="0" y="46"/>
                  </a:lnTo>
                  <a:cubicBezTo>
                    <a:pt x="160" y="389"/>
                    <a:pt x="458" y="686"/>
                    <a:pt x="801" y="823"/>
                  </a:cubicBezTo>
                  <a:cubicBezTo>
                    <a:pt x="892" y="823"/>
                    <a:pt x="961" y="755"/>
                    <a:pt x="961" y="663"/>
                  </a:cubicBezTo>
                  <a:cubicBezTo>
                    <a:pt x="961" y="526"/>
                    <a:pt x="892" y="389"/>
                    <a:pt x="824" y="297"/>
                  </a:cubicBezTo>
                  <a:cubicBezTo>
                    <a:pt x="778" y="252"/>
                    <a:pt x="755" y="229"/>
                    <a:pt x="732" y="183"/>
                  </a:cubicBezTo>
                  <a:cubicBezTo>
                    <a:pt x="664" y="137"/>
                    <a:pt x="595" y="69"/>
                    <a:pt x="503" y="46"/>
                  </a:cubicBezTo>
                  <a:lnTo>
                    <a:pt x="389" y="0"/>
                  </a:lnTo>
                  <a:close/>
                </a:path>
              </a:pathLst>
            </a:custGeom>
            <a:solidFill>
              <a:srgbClr val="A035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40" name="Google Shape;1554;p35">
              <a:extLst>
                <a:ext uri="{FF2B5EF4-FFF2-40B4-BE49-F238E27FC236}">
                  <a16:creationId xmlns:a16="http://schemas.microsoft.com/office/drawing/2014/main" id="{3A7A8931-A1E3-7C29-C16D-CFAB6113B540}"/>
                </a:ext>
              </a:extLst>
            </p:cNvPr>
            <p:cNvSpPr/>
            <p:nvPr/>
          </p:nvSpPr>
          <p:spPr>
            <a:xfrm>
              <a:off x="3420675" y="5265225"/>
              <a:ext cx="20600" cy="17300"/>
            </a:xfrm>
            <a:custGeom>
              <a:avLst/>
              <a:gdLst/>
              <a:ahLst/>
              <a:cxnLst/>
              <a:rect l="l" t="t" r="r" b="b"/>
              <a:pathLst>
                <a:path w="824" h="692" extrusionOk="0">
                  <a:moveTo>
                    <a:pt x="344" y="1"/>
                  </a:moveTo>
                  <a:cubicBezTo>
                    <a:pt x="240" y="1"/>
                    <a:pt x="129" y="66"/>
                    <a:pt x="69" y="165"/>
                  </a:cubicBezTo>
                  <a:cubicBezTo>
                    <a:pt x="46" y="165"/>
                    <a:pt x="46" y="188"/>
                    <a:pt x="23" y="234"/>
                  </a:cubicBezTo>
                  <a:cubicBezTo>
                    <a:pt x="0" y="280"/>
                    <a:pt x="23" y="325"/>
                    <a:pt x="69" y="394"/>
                  </a:cubicBezTo>
                  <a:lnTo>
                    <a:pt x="526" y="691"/>
                  </a:lnTo>
                  <a:lnTo>
                    <a:pt x="824" y="417"/>
                  </a:lnTo>
                  <a:cubicBezTo>
                    <a:pt x="824" y="371"/>
                    <a:pt x="824" y="325"/>
                    <a:pt x="801" y="280"/>
                  </a:cubicBezTo>
                  <a:cubicBezTo>
                    <a:pt x="755" y="211"/>
                    <a:pt x="709" y="143"/>
                    <a:pt x="641" y="97"/>
                  </a:cubicBezTo>
                  <a:cubicBezTo>
                    <a:pt x="549" y="51"/>
                    <a:pt x="481" y="28"/>
                    <a:pt x="389" y="5"/>
                  </a:cubicBezTo>
                  <a:cubicBezTo>
                    <a:pt x="374" y="2"/>
                    <a:pt x="359" y="1"/>
                    <a:pt x="344" y="1"/>
                  </a:cubicBezTo>
                  <a:close/>
                </a:path>
              </a:pathLst>
            </a:custGeom>
            <a:solidFill>
              <a:srgbClr val="972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41" name="Google Shape;1555;p35">
              <a:extLst>
                <a:ext uri="{FF2B5EF4-FFF2-40B4-BE49-F238E27FC236}">
                  <a16:creationId xmlns:a16="http://schemas.microsoft.com/office/drawing/2014/main" id="{7C151E8A-7124-033C-93D3-C6D8F22068FF}"/>
                </a:ext>
              </a:extLst>
            </p:cNvPr>
            <p:cNvSpPr/>
            <p:nvPr/>
          </p:nvSpPr>
          <p:spPr>
            <a:xfrm>
              <a:off x="3540150" y="5319075"/>
              <a:ext cx="20025" cy="6425"/>
            </a:xfrm>
            <a:custGeom>
              <a:avLst/>
              <a:gdLst/>
              <a:ahLst/>
              <a:cxnLst/>
              <a:rect l="l" t="t" r="r" b="b"/>
              <a:pathLst>
                <a:path w="801" h="257" extrusionOk="0">
                  <a:moveTo>
                    <a:pt x="801" y="1"/>
                  </a:moveTo>
                  <a:lnTo>
                    <a:pt x="0" y="47"/>
                  </a:lnTo>
                  <a:cubicBezTo>
                    <a:pt x="201" y="187"/>
                    <a:pt x="453" y="257"/>
                    <a:pt x="697" y="257"/>
                  </a:cubicBezTo>
                  <a:cubicBezTo>
                    <a:pt x="732" y="257"/>
                    <a:pt x="766" y="255"/>
                    <a:pt x="801" y="252"/>
                  </a:cubicBezTo>
                  <a:lnTo>
                    <a:pt x="801" y="1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42" name="Google Shape;1556;p35">
              <a:extLst>
                <a:ext uri="{FF2B5EF4-FFF2-40B4-BE49-F238E27FC236}">
                  <a16:creationId xmlns:a16="http://schemas.microsoft.com/office/drawing/2014/main" id="{F07095AC-7095-EBB1-5B23-6B1B0C5BDCA9}"/>
                </a:ext>
              </a:extLst>
            </p:cNvPr>
            <p:cNvSpPr/>
            <p:nvPr/>
          </p:nvSpPr>
          <p:spPr>
            <a:xfrm>
              <a:off x="3583600" y="5333375"/>
              <a:ext cx="16025" cy="3450"/>
            </a:xfrm>
            <a:custGeom>
              <a:avLst/>
              <a:gdLst/>
              <a:ahLst/>
              <a:cxnLst/>
              <a:rect l="l" t="t" r="r" b="b"/>
              <a:pathLst>
                <a:path w="641" h="138" extrusionOk="0">
                  <a:moveTo>
                    <a:pt x="0" y="0"/>
                  </a:moveTo>
                  <a:cubicBezTo>
                    <a:pt x="80" y="92"/>
                    <a:pt x="200" y="138"/>
                    <a:pt x="320" y="138"/>
                  </a:cubicBezTo>
                  <a:cubicBezTo>
                    <a:pt x="441" y="138"/>
                    <a:pt x="561" y="92"/>
                    <a:pt x="641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43" name="Google Shape;1557;p35">
              <a:extLst>
                <a:ext uri="{FF2B5EF4-FFF2-40B4-BE49-F238E27FC236}">
                  <a16:creationId xmlns:a16="http://schemas.microsoft.com/office/drawing/2014/main" id="{4674D5A1-AF28-3AE1-D28A-71D3BAD25AC9}"/>
                </a:ext>
              </a:extLst>
            </p:cNvPr>
            <p:cNvSpPr/>
            <p:nvPr/>
          </p:nvSpPr>
          <p:spPr>
            <a:xfrm>
              <a:off x="3634475" y="5338450"/>
              <a:ext cx="13175" cy="5575"/>
            </a:xfrm>
            <a:custGeom>
              <a:avLst/>
              <a:gdLst/>
              <a:ahLst/>
              <a:cxnLst/>
              <a:rect l="l" t="t" r="r" b="b"/>
              <a:pathLst>
                <a:path w="527" h="223" extrusionOk="0">
                  <a:moveTo>
                    <a:pt x="147" y="0"/>
                  </a:moveTo>
                  <a:cubicBezTo>
                    <a:pt x="97" y="0"/>
                    <a:pt x="47" y="9"/>
                    <a:pt x="0" y="26"/>
                  </a:cubicBezTo>
                  <a:cubicBezTo>
                    <a:pt x="91" y="154"/>
                    <a:pt x="240" y="223"/>
                    <a:pt x="401" y="223"/>
                  </a:cubicBezTo>
                  <a:cubicBezTo>
                    <a:pt x="442" y="223"/>
                    <a:pt x="484" y="218"/>
                    <a:pt x="526" y="209"/>
                  </a:cubicBezTo>
                  <a:cubicBezTo>
                    <a:pt x="441" y="73"/>
                    <a:pt x="293" y="0"/>
                    <a:pt x="147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44" name="Google Shape;1558;p35">
              <a:extLst>
                <a:ext uri="{FF2B5EF4-FFF2-40B4-BE49-F238E27FC236}">
                  <a16:creationId xmlns:a16="http://schemas.microsoft.com/office/drawing/2014/main" id="{7A949777-99D6-E6E4-9AE8-6AD5A959D5AD}"/>
                </a:ext>
              </a:extLst>
            </p:cNvPr>
            <p:cNvSpPr/>
            <p:nvPr/>
          </p:nvSpPr>
          <p:spPr>
            <a:xfrm>
              <a:off x="3238875" y="5156025"/>
              <a:ext cx="9175" cy="7600"/>
            </a:xfrm>
            <a:custGeom>
              <a:avLst/>
              <a:gdLst/>
              <a:ahLst/>
              <a:cxnLst/>
              <a:rect l="l" t="t" r="r" b="b"/>
              <a:pathLst>
                <a:path w="367" h="304" extrusionOk="0">
                  <a:moveTo>
                    <a:pt x="126" y="0"/>
                  </a:moveTo>
                  <a:cubicBezTo>
                    <a:pt x="107" y="0"/>
                    <a:pt x="88" y="2"/>
                    <a:pt x="69" y="6"/>
                  </a:cubicBezTo>
                  <a:lnTo>
                    <a:pt x="1" y="74"/>
                  </a:lnTo>
                  <a:cubicBezTo>
                    <a:pt x="46" y="212"/>
                    <a:pt x="161" y="280"/>
                    <a:pt x="298" y="303"/>
                  </a:cubicBezTo>
                  <a:cubicBezTo>
                    <a:pt x="321" y="257"/>
                    <a:pt x="344" y="212"/>
                    <a:pt x="367" y="143"/>
                  </a:cubicBezTo>
                  <a:cubicBezTo>
                    <a:pt x="309" y="48"/>
                    <a:pt x="221" y="0"/>
                    <a:pt x="126" y="0"/>
                  </a:cubicBezTo>
                  <a:close/>
                </a:path>
              </a:pathLst>
            </a:custGeom>
            <a:solidFill>
              <a:srgbClr val="A035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45" name="Google Shape;1559;p35">
              <a:extLst>
                <a:ext uri="{FF2B5EF4-FFF2-40B4-BE49-F238E27FC236}">
                  <a16:creationId xmlns:a16="http://schemas.microsoft.com/office/drawing/2014/main" id="{6FAB43EF-0263-4636-EEF4-BDD97AD66146}"/>
                </a:ext>
              </a:extLst>
            </p:cNvPr>
            <p:cNvSpPr/>
            <p:nvPr/>
          </p:nvSpPr>
          <p:spPr>
            <a:xfrm>
              <a:off x="3246325" y="5161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160" y="1"/>
                  </a:moveTo>
                  <a:cubicBezTo>
                    <a:pt x="120" y="1"/>
                    <a:pt x="80" y="18"/>
                    <a:pt x="46" y="52"/>
                  </a:cubicBezTo>
                  <a:lnTo>
                    <a:pt x="0" y="98"/>
                  </a:lnTo>
                  <a:cubicBezTo>
                    <a:pt x="46" y="212"/>
                    <a:pt x="137" y="304"/>
                    <a:pt x="274" y="327"/>
                  </a:cubicBezTo>
                  <a:lnTo>
                    <a:pt x="274" y="52"/>
                  </a:lnTo>
                  <a:cubicBezTo>
                    <a:pt x="240" y="18"/>
                    <a:pt x="200" y="1"/>
                    <a:pt x="160" y="1"/>
                  </a:cubicBezTo>
                  <a:close/>
                </a:path>
              </a:pathLst>
            </a:custGeom>
            <a:solidFill>
              <a:srgbClr val="A035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46" name="Google Shape;1560;p35">
              <a:extLst>
                <a:ext uri="{FF2B5EF4-FFF2-40B4-BE49-F238E27FC236}">
                  <a16:creationId xmlns:a16="http://schemas.microsoft.com/office/drawing/2014/main" id="{3F1B838C-C8DD-2D15-4426-A909F8EF7369}"/>
                </a:ext>
              </a:extLst>
            </p:cNvPr>
            <p:cNvSpPr/>
            <p:nvPr/>
          </p:nvSpPr>
          <p:spPr>
            <a:xfrm>
              <a:off x="3022800" y="4372400"/>
              <a:ext cx="4600" cy="6900"/>
            </a:xfrm>
            <a:custGeom>
              <a:avLst/>
              <a:gdLst/>
              <a:ahLst/>
              <a:cxnLst/>
              <a:rect l="l" t="t" r="r" b="b"/>
              <a:pathLst>
                <a:path w="184" h="276" extrusionOk="0">
                  <a:moveTo>
                    <a:pt x="183" y="1"/>
                  </a:moveTo>
                  <a:cubicBezTo>
                    <a:pt x="114" y="92"/>
                    <a:pt x="69" y="184"/>
                    <a:pt x="0" y="275"/>
                  </a:cubicBezTo>
                  <a:cubicBezTo>
                    <a:pt x="69" y="184"/>
                    <a:pt x="114" y="92"/>
                    <a:pt x="183" y="1"/>
                  </a:cubicBezTo>
                  <a:close/>
                </a:path>
              </a:pathLst>
            </a:custGeom>
            <a:solidFill>
              <a:srgbClr val="EE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47" name="Google Shape;1561;p35">
              <a:extLst>
                <a:ext uri="{FF2B5EF4-FFF2-40B4-BE49-F238E27FC236}">
                  <a16:creationId xmlns:a16="http://schemas.microsoft.com/office/drawing/2014/main" id="{70B2BECE-DD48-891C-1157-248F041318C7}"/>
                </a:ext>
              </a:extLst>
            </p:cNvPr>
            <p:cNvSpPr/>
            <p:nvPr/>
          </p:nvSpPr>
          <p:spPr>
            <a:xfrm>
              <a:off x="4136975" y="5237900"/>
              <a:ext cx="6300" cy="4600"/>
            </a:xfrm>
            <a:custGeom>
              <a:avLst/>
              <a:gdLst/>
              <a:ahLst/>
              <a:cxnLst/>
              <a:rect l="l" t="t" r="r" b="b"/>
              <a:pathLst>
                <a:path w="252" h="184" extrusionOk="0">
                  <a:moveTo>
                    <a:pt x="252" y="1"/>
                  </a:moveTo>
                  <a:lnTo>
                    <a:pt x="0" y="184"/>
                  </a:lnTo>
                  <a:cubicBezTo>
                    <a:pt x="115" y="184"/>
                    <a:pt x="206" y="115"/>
                    <a:pt x="252" y="1"/>
                  </a:cubicBez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48" name="Google Shape;1562;p35">
              <a:extLst>
                <a:ext uri="{FF2B5EF4-FFF2-40B4-BE49-F238E27FC236}">
                  <a16:creationId xmlns:a16="http://schemas.microsoft.com/office/drawing/2014/main" id="{EA0CB9DC-CA1C-430E-31DF-1EF2925C1DB3}"/>
                </a:ext>
              </a:extLst>
            </p:cNvPr>
            <p:cNvSpPr/>
            <p:nvPr/>
          </p:nvSpPr>
          <p:spPr>
            <a:xfrm>
              <a:off x="3414375" y="5269350"/>
              <a:ext cx="8025" cy="5750"/>
            </a:xfrm>
            <a:custGeom>
              <a:avLst/>
              <a:gdLst/>
              <a:ahLst/>
              <a:cxnLst/>
              <a:rect l="l" t="t" r="r" b="b"/>
              <a:pathLst>
                <a:path w="321" h="230" extrusionOk="0">
                  <a:moveTo>
                    <a:pt x="321" y="0"/>
                  </a:moveTo>
                  <a:lnTo>
                    <a:pt x="1" y="23"/>
                  </a:lnTo>
                  <a:cubicBezTo>
                    <a:pt x="47" y="160"/>
                    <a:pt x="184" y="229"/>
                    <a:pt x="321" y="229"/>
                  </a:cubicBezTo>
                  <a:lnTo>
                    <a:pt x="321" y="0"/>
                  </a:ln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49" name="Google Shape;1563;p35">
              <a:extLst>
                <a:ext uri="{FF2B5EF4-FFF2-40B4-BE49-F238E27FC236}">
                  <a16:creationId xmlns:a16="http://schemas.microsoft.com/office/drawing/2014/main" id="{713C2B7B-BD6A-39FC-BF6F-56E944ED7834}"/>
                </a:ext>
              </a:extLst>
            </p:cNvPr>
            <p:cNvSpPr/>
            <p:nvPr/>
          </p:nvSpPr>
          <p:spPr>
            <a:xfrm>
              <a:off x="3564725" y="5326975"/>
              <a:ext cx="7450" cy="4250"/>
            </a:xfrm>
            <a:custGeom>
              <a:avLst/>
              <a:gdLst/>
              <a:ahLst/>
              <a:cxnLst/>
              <a:rect l="l" t="t" r="r" b="b"/>
              <a:pathLst>
                <a:path w="298" h="170" extrusionOk="0">
                  <a:moveTo>
                    <a:pt x="46" y="1"/>
                  </a:moveTo>
                  <a:cubicBezTo>
                    <a:pt x="31" y="1"/>
                    <a:pt x="15" y="2"/>
                    <a:pt x="1" y="5"/>
                  </a:cubicBezTo>
                  <a:cubicBezTo>
                    <a:pt x="41" y="105"/>
                    <a:pt x="150" y="169"/>
                    <a:pt x="253" y="169"/>
                  </a:cubicBezTo>
                  <a:cubicBezTo>
                    <a:pt x="268" y="169"/>
                    <a:pt x="283" y="168"/>
                    <a:pt x="298" y="165"/>
                  </a:cubicBezTo>
                  <a:cubicBezTo>
                    <a:pt x="258" y="65"/>
                    <a:pt x="149" y="1"/>
                    <a:pt x="46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50" name="Google Shape;1564;p35">
              <a:extLst>
                <a:ext uri="{FF2B5EF4-FFF2-40B4-BE49-F238E27FC236}">
                  <a16:creationId xmlns:a16="http://schemas.microsoft.com/office/drawing/2014/main" id="{3A934EB9-DD25-8191-1034-18196FB0D7A9}"/>
                </a:ext>
              </a:extLst>
            </p:cNvPr>
            <p:cNvSpPr/>
            <p:nvPr/>
          </p:nvSpPr>
          <p:spPr>
            <a:xfrm>
              <a:off x="3609325" y="5332375"/>
              <a:ext cx="6875" cy="3300"/>
            </a:xfrm>
            <a:custGeom>
              <a:avLst/>
              <a:gdLst/>
              <a:ahLst/>
              <a:cxnLst/>
              <a:rect l="l" t="t" r="r" b="b"/>
              <a:pathLst>
                <a:path w="275" h="132" extrusionOk="0">
                  <a:moveTo>
                    <a:pt x="78" y="0"/>
                  </a:moveTo>
                  <a:cubicBezTo>
                    <a:pt x="51" y="0"/>
                    <a:pt x="24" y="6"/>
                    <a:pt x="0" y="18"/>
                  </a:cubicBezTo>
                  <a:lnTo>
                    <a:pt x="275" y="132"/>
                  </a:lnTo>
                  <a:cubicBezTo>
                    <a:pt x="241" y="47"/>
                    <a:pt x="157" y="0"/>
                    <a:pt x="78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51" name="Google Shape;1565;p35">
              <a:extLst>
                <a:ext uri="{FF2B5EF4-FFF2-40B4-BE49-F238E27FC236}">
                  <a16:creationId xmlns:a16="http://schemas.microsoft.com/office/drawing/2014/main" id="{5F493B21-F668-4878-6460-9FFE76A064AF}"/>
                </a:ext>
              </a:extLst>
            </p:cNvPr>
            <p:cNvSpPr/>
            <p:nvPr/>
          </p:nvSpPr>
          <p:spPr>
            <a:xfrm>
              <a:off x="3103400" y="49812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0" y="1"/>
                  </a:moveTo>
                  <a:cubicBezTo>
                    <a:pt x="0" y="138"/>
                    <a:pt x="69" y="206"/>
                    <a:pt x="206" y="20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9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52" name="Google Shape;1566;p35">
              <a:extLst>
                <a:ext uri="{FF2B5EF4-FFF2-40B4-BE49-F238E27FC236}">
                  <a16:creationId xmlns:a16="http://schemas.microsoft.com/office/drawing/2014/main" id="{DEDC0C20-FFDC-CFA8-0F58-23404F7D270E}"/>
                </a:ext>
              </a:extLst>
            </p:cNvPr>
            <p:cNvSpPr/>
            <p:nvPr/>
          </p:nvSpPr>
          <p:spPr>
            <a:xfrm>
              <a:off x="3116550" y="5000100"/>
              <a:ext cx="5175" cy="8600"/>
            </a:xfrm>
            <a:custGeom>
              <a:avLst/>
              <a:gdLst/>
              <a:ahLst/>
              <a:cxnLst/>
              <a:rect l="l" t="t" r="r" b="b"/>
              <a:pathLst>
                <a:path w="207" h="344" extrusionOk="0">
                  <a:moveTo>
                    <a:pt x="0" y="0"/>
                  </a:moveTo>
                  <a:lnTo>
                    <a:pt x="23" y="252"/>
                  </a:lnTo>
                  <a:lnTo>
                    <a:pt x="115" y="343"/>
                  </a:lnTo>
                  <a:lnTo>
                    <a:pt x="206" y="2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735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53" name="Google Shape;1567;p35">
              <a:extLst>
                <a:ext uri="{FF2B5EF4-FFF2-40B4-BE49-F238E27FC236}">
                  <a16:creationId xmlns:a16="http://schemas.microsoft.com/office/drawing/2014/main" id="{5DBA3D66-B287-1185-4C87-FCBB128754FC}"/>
                </a:ext>
              </a:extLst>
            </p:cNvPr>
            <p:cNvSpPr/>
            <p:nvPr/>
          </p:nvSpPr>
          <p:spPr>
            <a:xfrm>
              <a:off x="3116550" y="5005800"/>
              <a:ext cx="5175" cy="6325"/>
            </a:xfrm>
            <a:custGeom>
              <a:avLst/>
              <a:gdLst/>
              <a:ahLst/>
              <a:cxnLst/>
              <a:rect l="l" t="t" r="r" b="b"/>
              <a:pathLst>
                <a:path w="207" h="253" extrusionOk="0">
                  <a:moveTo>
                    <a:pt x="23" y="1"/>
                  </a:moveTo>
                  <a:cubicBezTo>
                    <a:pt x="0" y="115"/>
                    <a:pt x="69" y="230"/>
                    <a:pt x="160" y="252"/>
                  </a:cubicBezTo>
                  <a:cubicBezTo>
                    <a:pt x="183" y="184"/>
                    <a:pt x="206" y="92"/>
                    <a:pt x="206" y="1"/>
                  </a:cubicBezTo>
                  <a:close/>
                </a:path>
              </a:pathLst>
            </a:custGeom>
            <a:solidFill>
              <a:srgbClr val="D9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54" name="Google Shape;1568;p35">
              <a:extLst>
                <a:ext uri="{FF2B5EF4-FFF2-40B4-BE49-F238E27FC236}">
                  <a16:creationId xmlns:a16="http://schemas.microsoft.com/office/drawing/2014/main" id="{96BB5768-3D3A-90F7-6040-82A06E65AE0D}"/>
                </a:ext>
              </a:extLst>
            </p:cNvPr>
            <p:cNvSpPr/>
            <p:nvPr/>
          </p:nvSpPr>
          <p:spPr>
            <a:xfrm>
              <a:off x="4350550" y="4197275"/>
              <a:ext cx="128875" cy="333000"/>
            </a:xfrm>
            <a:custGeom>
              <a:avLst/>
              <a:gdLst/>
              <a:ahLst/>
              <a:cxnLst/>
              <a:rect l="l" t="t" r="r" b="b"/>
              <a:pathLst>
                <a:path w="5155" h="13320" extrusionOk="0">
                  <a:moveTo>
                    <a:pt x="358" y="0"/>
                  </a:moveTo>
                  <a:cubicBezTo>
                    <a:pt x="1" y="0"/>
                    <a:pt x="72" y="329"/>
                    <a:pt x="9" y="580"/>
                  </a:cubicBezTo>
                  <a:cubicBezTo>
                    <a:pt x="32" y="694"/>
                    <a:pt x="55" y="809"/>
                    <a:pt x="78" y="923"/>
                  </a:cubicBezTo>
                  <a:cubicBezTo>
                    <a:pt x="124" y="1037"/>
                    <a:pt x="147" y="1152"/>
                    <a:pt x="169" y="1243"/>
                  </a:cubicBezTo>
                  <a:cubicBezTo>
                    <a:pt x="215" y="1495"/>
                    <a:pt x="284" y="1701"/>
                    <a:pt x="421" y="1906"/>
                  </a:cubicBezTo>
                  <a:cubicBezTo>
                    <a:pt x="947" y="2432"/>
                    <a:pt x="1358" y="3073"/>
                    <a:pt x="1610" y="3781"/>
                  </a:cubicBezTo>
                  <a:cubicBezTo>
                    <a:pt x="2776" y="6800"/>
                    <a:pt x="3874" y="9818"/>
                    <a:pt x="4285" y="13042"/>
                  </a:cubicBezTo>
                  <a:cubicBezTo>
                    <a:pt x="4369" y="13210"/>
                    <a:pt x="4472" y="13320"/>
                    <a:pt x="4664" y="13320"/>
                  </a:cubicBezTo>
                  <a:cubicBezTo>
                    <a:pt x="4682" y="13320"/>
                    <a:pt x="4700" y="13319"/>
                    <a:pt x="4720" y="13317"/>
                  </a:cubicBezTo>
                  <a:cubicBezTo>
                    <a:pt x="4926" y="13042"/>
                    <a:pt x="4949" y="12699"/>
                    <a:pt x="4811" y="12402"/>
                  </a:cubicBezTo>
                  <a:cubicBezTo>
                    <a:pt x="4651" y="12105"/>
                    <a:pt x="4788" y="11853"/>
                    <a:pt x="5154" y="11808"/>
                  </a:cubicBezTo>
                  <a:cubicBezTo>
                    <a:pt x="4834" y="10390"/>
                    <a:pt x="4491" y="8995"/>
                    <a:pt x="4057" y="7600"/>
                  </a:cubicBezTo>
                  <a:cubicBezTo>
                    <a:pt x="3942" y="7074"/>
                    <a:pt x="3759" y="6571"/>
                    <a:pt x="3485" y="6114"/>
                  </a:cubicBezTo>
                  <a:cubicBezTo>
                    <a:pt x="3211" y="5657"/>
                    <a:pt x="3028" y="5153"/>
                    <a:pt x="2913" y="4650"/>
                  </a:cubicBezTo>
                  <a:cubicBezTo>
                    <a:pt x="2479" y="3027"/>
                    <a:pt x="1862" y="1495"/>
                    <a:pt x="695" y="260"/>
                  </a:cubicBezTo>
                  <a:cubicBezTo>
                    <a:pt x="627" y="169"/>
                    <a:pt x="558" y="100"/>
                    <a:pt x="467" y="8"/>
                  </a:cubicBezTo>
                  <a:cubicBezTo>
                    <a:pt x="427" y="3"/>
                    <a:pt x="391" y="0"/>
                    <a:pt x="358" y="0"/>
                  </a:cubicBezTo>
                  <a:close/>
                </a:path>
              </a:pathLst>
            </a:custGeom>
            <a:solidFill>
              <a:srgbClr val="AD3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55" name="Google Shape;1569;p35">
              <a:extLst>
                <a:ext uri="{FF2B5EF4-FFF2-40B4-BE49-F238E27FC236}">
                  <a16:creationId xmlns:a16="http://schemas.microsoft.com/office/drawing/2014/main" id="{63DFF33B-B7EF-E293-02F5-BF46A3EF2D84}"/>
                </a:ext>
              </a:extLst>
            </p:cNvPr>
            <p:cNvSpPr/>
            <p:nvPr/>
          </p:nvSpPr>
          <p:spPr>
            <a:xfrm>
              <a:off x="4147250" y="4003675"/>
              <a:ext cx="214975" cy="214400"/>
            </a:xfrm>
            <a:custGeom>
              <a:avLst/>
              <a:gdLst/>
              <a:ahLst/>
              <a:cxnLst/>
              <a:rect l="l" t="t" r="r" b="b"/>
              <a:pathLst>
                <a:path w="8599" h="8576" extrusionOk="0">
                  <a:moveTo>
                    <a:pt x="870" y="1"/>
                  </a:moveTo>
                  <a:lnTo>
                    <a:pt x="870" y="1"/>
                  </a:lnTo>
                  <a:cubicBezTo>
                    <a:pt x="1" y="389"/>
                    <a:pt x="710" y="732"/>
                    <a:pt x="893" y="1098"/>
                  </a:cubicBezTo>
                  <a:cubicBezTo>
                    <a:pt x="2150" y="1830"/>
                    <a:pt x="3111" y="2905"/>
                    <a:pt x="4163" y="3911"/>
                  </a:cubicBezTo>
                  <a:cubicBezTo>
                    <a:pt x="4780" y="4780"/>
                    <a:pt x="5878" y="5214"/>
                    <a:pt x="6335" y="6243"/>
                  </a:cubicBezTo>
                  <a:cubicBezTo>
                    <a:pt x="6403" y="6312"/>
                    <a:pt x="6472" y="6403"/>
                    <a:pt x="6564" y="6472"/>
                  </a:cubicBezTo>
                  <a:cubicBezTo>
                    <a:pt x="6632" y="6563"/>
                    <a:pt x="6701" y="6632"/>
                    <a:pt x="6769" y="6701"/>
                  </a:cubicBezTo>
                  <a:cubicBezTo>
                    <a:pt x="6907" y="6838"/>
                    <a:pt x="7021" y="6975"/>
                    <a:pt x="7112" y="7135"/>
                  </a:cubicBezTo>
                  <a:cubicBezTo>
                    <a:pt x="7158" y="7227"/>
                    <a:pt x="7204" y="7318"/>
                    <a:pt x="7272" y="7387"/>
                  </a:cubicBezTo>
                  <a:cubicBezTo>
                    <a:pt x="7341" y="7501"/>
                    <a:pt x="7410" y="7638"/>
                    <a:pt x="7478" y="7752"/>
                  </a:cubicBezTo>
                  <a:cubicBezTo>
                    <a:pt x="7524" y="7821"/>
                    <a:pt x="7593" y="7913"/>
                    <a:pt x="7638" y="7981"/>
                  </a:cubicBezTo>
                  <a:cubicBezTo>
                    <a:pt x="7775" y="8118"/>
                    <a:pt x="7867" y="8301"/>
                    <a:pt x="7981" y="8461"/>
                  </a:cubicBezTo>
                  <a:cubicBezTo>
                    <a:pt x="8027" y="8530"/>
                    <a:pt x="8118" y="8576"/>
                    <a:pt x="8233" y="8576"/>
                  </a:cubicBezTo>
                  <a:lnTo>
                    <a:pt x="8347" y="8507"/>
                  </a:lnTo>
                  <a:cubicBezTo>
                    <a:pt x="8370" y="8233"/>
                    <a:pt x="8324" y="7935"/>
                    <a:pt x="8599" y="7752"/>
                  </a:cubicBezTo>
                  <a:cubicBezTo>
                    <a:pt x="8004" y="6769"/>
                    <a:pt x="7295" y="5855"/>
                    <a:pt x="6541" y="4986"/>
                  </a:cubicBezTo>
                  <a:cubicBezTo>
                    <a:pt x="5786" y="4094"/>
                    <a:pt x="4940" y="3293"/>
                    <a:pt x="4025" y="2607"/>
                  </a:cubicBezTo>
                  <a:cubicBezTo>
                    <a:pt x="3751" y="2402"/>
                    <a:pt x="3522" y="2173"/>
                    <a:pt x="3294" y="1921"/>
                  </a:cubicBezTo>
                  <a:cubicBezTo>
                    <a:pt x="2539" y="1213"/>
                    <a:pt x="1807" y="481"/>
                    <a:pt x="870" y="1"/>
                  </a:cubicBezTo>
                  <a:close/>
                </a:path>
              </a:pathLst>
            </a:custGeom>
            <a:solidFill>
              <a:srgbClr val="B83A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56" name="Google Shape;1570;p35">
              <a:extLst>
                <a:ext uri="{FF2B5EF4-FFF2-40B4-BE49-F238E27FC236}">
                  <a16:creationId xmlns:a16="http://schemas.microsoft.com/office/drawing/2014/main" id="{C42AC2D4-76A3-39F4-AF56-FDAD962199D4}"/>
                </a:ext>
              </a:extLst>
            </p:cNvPr>
            <p:cNvSpPr/>
            <p:nvPr/>
          </p:nvSpPr>
          <p:spPr>
            <a:xfrm>
              <a:off x="4096375" y="3965950"/>
              <a:ext cx="78350" cy="66325"/>
            </a:xfrm>
            <a:custGeom>
              <a:avLst/>
              <a:gdLst/>
              <a:ahLst/>
              <a:cxnLst/>
              <a:rect l="l" t="t" r="r" b="b"/>
              <a:pathLst>
                <a:path w="3134" h="2653" extrusionOk="0">
                  <a:moveTo>
                    <a:pt x="618" y="0"/>
                  </a:moveTo>
                  <a:cubicBezTo>
                    <a:pt x="1" y="343"/>
                    <a:pt x="252" y="1075"/>
                    <a:pt x="1" y="1555"/>
                  </a:cubicBezTo>
                  <a:cubicBezTo>
                    <a:pt x="115" y="2081"/>
                    <a:pt x="527" y="2264"/>
                    <a:pt x="1007" y="2379"/>
                  </a:cubicBezTo>
                  <a:cubicBezTo>
                    <a:pt x="1327" y="2379"/>
                    <a:pt x="1670" y="2424"/>
                    <a:pt x="1990" y="2516"/>
                  </a:cubicBezTo>
                  <a:cubicBezTo>
                    <a:pt x="2218" y="2544"/>
                    <a:pt x="2455" y="2653"/>
                    <a:pt x="2696" y="2653"/>
                  </a:cubicBezTo>
                  <a:cubicBezTo>
                    <a:pt x="2841" y="2653"/>
                    <a:pt x="2987" y="2613"/>
                    <a:pt x="3133" y="2493"/>
                  </a:cubicBezTo>
                  <a:cubicBezTo>
                    <a:pt x="3019" y="2333"/>
                    <a:pt x="2882" y="2173"/>
                    <a:pt x="2768" y="1990"/>
                  </a:cubicBezTo>
                  <a:cubicBezTo>
                    <a:pt x="2630" y="1830"/>
                    <a:pt x="2676" y="1578"/>
                    <a:pt x="2882" y="1487"/>
                  </a:cubicBezTo>
                  <a:cubicBezTo>
                    <a:pt x="2219" y="869"/>
                    <a:pt x="1464" y="366"/>
                    <a:pt x="618" y="0"/>
                  </a:cubicBezTo>
                  <a:close/>
                </a:path>
              </a:pathLst>
            </a:custGeom>
            <a:solidFill>
              <a:srgbClr val="CF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57" name="Google Shape;1571;p35">
              <a:extLst>
                <a:ext uri="{FF2B5EF4-FFF2-40B4-BE49-F238E27FC236}">
                  <a16:creationId xmlns:a16="http://schemas.microsoft.com/office/drawing/2014/main" id="{B8A8EEFD-5DAC-54FD-3576-BAD4B5A806BC}"/>
                </a:ext>
              </a:extLst>
            </p:cNvPr>
            <p:cNvSpPr/>
            <p:nvPr/>
          </p:nvSpPr>
          <p:spPr>
            <a:xfrm>
              <a:off x="4040925" y="3939650"/>
              <a:ext cx="70350" cy="63475"/>
            </a:xfrm>
            <a:custGeom>
              <a:avLst/>
              <a:gdLst/>
              <a:ahLst/>
              <a:cxnLst/>
              <a:rect l="l" t="t" r="r" b="b"/>
              <a:pathLst>
                <a:path w="2814" h="2539" extrusionOk="0">
                  <a:moveTo>
                    <a:pt x="1098" y="1"/>
                  </a:moveTo>
                  <a:cubicBezTo>
                    <a:pt x="481" y="206"/>
                    <a:pt x="801" y="481"/>
                    <a:pt x="1075" y="732"/>
                  </a:cubicBezTo>
                  <a:cubicBezTo>
                    <a:pt x="1056" y="735"/>
                    <a:pt x="1037" y="736"/>
                    <a:pt x="1017" y="736"/>
                  </a:cubicBezTo>
                  <a:cubicBezTo>
                    <a:pt x="831" y="736"/>
                    <a:pt x="614" y="642"/>
                    <a:pt x="423" y="642"/>
                  </a:cubicBezTo>
                  <a:cubicBezTo>
                    <a:pt x="242" y="642"/>
                    <a:pt x="85" y="726"/>
                    <a:pt x="1" y="1052"/>
                  </a:cubicBezTo>
                  <a:cubicBezTo>
                    <a:pt x="618" y="1830"/>
                    <a:pt x="1281" y="2470"/>
                    <a:pt x="2333" y="2539"/>
                  </a:cubicBezTo>
                  <a:cubicBezTo>
                    <a:pt x="2630" y="2242"/>
                    <a:pt x="2767" y="1807"/>
                    <a:pt x="2722" y="1373"/>
                  </a:cubicBezTo>
                  <a:cubicBezTo>
                    <a:pt x="2676" y="1258"/>
                    <a:pt x="2722" y="1121"/>
                    <a:pt x="2813" y="1052"/>
                  </a:cubicBezTo>
                  <a:cubicBezTo>
                    <a:pt x="2333" y="595"/>
                    <a:pt x="1738" y="229"/>
                    <a:pt x="1098" y="1"/>
                  </a:cubicBezTo>
                  <a:close/>
                </a:path>
              </a:pathLst>
            </a:custGeom>
            <a:solidFill>
              <a:srgbClr val="DD7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58" name="Google Shape;1572;p35">
              <a:extLst>
                <a:ext uri="{FF2B5EF4-FFF2-40B4-BE49-F238E27FC236}">
                  <a16:creationId xmlns:a16="http://schemas.microsoft.com/office/drawing/2014/main" id="{D17A44FC-7B84-DBC2-30FA-4E0CA42DB33F}"/>
                </a:ext>
              </a:extLst>
            </p:cNvPr>
            <p:cNvSpPr/>
            <p:nvPr/>
          </p:nvSpPr>
          <p:spPr>
            <a:xfrm>
              <a:off x="3891150" y="3869025"/>
              <a:ext cx="132650" cy="57325"/>
            </a:xfrm>
            <a:custGeom>
              <a:avLst/>
              <a:gdLst/>
              <a:ahLst/>
              <a:cxnLst/>
              <a:rect l="l" t="t" r="r" b="b"/>
              <a:pathLst>
                <a:path w="5306" h="2293" extrusionOk="0">
                  <a:moveTo>
                    <a:pt x="294" y="0"/>
                  </a:moveTo>
                  <a:cubicBezTo>
                    <a:pt x="211" y="0"/>
                    <a:pt x="127" y="19"/>
                    <a:pt x="46" y="59"/>
                  </a:cubicBezTo>
                  <a:cubicBezTo>
                    <a:pt x="1" y="150"/>
                    <a:pt x="1" y="287"/>
                    <a:pt x="46" y="402"/>
                  </a:cubicBezTo>
                  <a:cubicBezTo>
                    <a:pt x="366" y="790"/>
                    <a:pt x="824" y="859"/>
                    <a:pt x="1235" y="1042"/>
                  </a:cubicBezTo>
                  <a:cubicBezTo>
                    <a:pt x="2333" y="1522"/>
                    <a:pt x="3522" y="1728"/>
                    <a:pt x="4597" y="2277"/>
                  </a:cubicBezTo>
                  <a:cubicBezTo>
                    <a:pt x="4707" y="2277"/>
                    <a:pt x="4822" y="2293"/>
                    <a:pt x="4927" y="2293"/>
                  </a:cubicBezTo>
                  <a:cubicBezTo>
                    <a:pt x="5127" y="2293"/>
                    <a:pt x="5291" y="2234"/>
                    <a:pt x="5306" y="1888"/>
                  </a:cubicBezTo>
                  <a:cubicBezTo>
                    <a:pt x="3796" y="1111"/>
                    <a:pt x="2219" y="493"/>
                    <a:pt x="595" y="82"/>
                  </a:cubicBezTo>
                  <a:cubicBezTo>
                    <a:pt x="505" y="30"/>
                    <a:pt x="401" y="0"/>
                    <a:pt x="294" y="0"/>
                  </a:cubicBezTo>
                  <a:close/>
                </a:path>
              </a:pathLst>
            </a:custGeom>
            <a:solidFill>
              <a:srgbClr val="E590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59" name="Google Shape;1573;p35">
              <a:extLst>
                <a:ext uri="{FF2B5EF4-FFF2-40B4-BE49-F238E27FC236}">
                  <a16:creationId xmlns:a16="http://schemas.microsoft.com/office/drawing/2014/main" id="{22DE2358-3860-8ABE-2E47-AE12E950FE8C}"/>
                </a:ext>
              </a:extLst>
            </p:cNvPr>
            <p:cNvSpPr/>
            <p:nvPr/>
          </p:nvSpPr>
          <p:spPr>
            <a:xfrm>
              <a:off x="3773400" y="3853275"/>
              <a:ext cx="121775" cy="35725"/>
            </a:xfrm>
            <a:custGeom>
              <a:avLst/>
              <a:gdLst/>
              <a:ahLst/>
              <a:cxnLst/>
              <a:rect l="l" t="t" r="r" b="b"/>
              <a:pathLst>
                <a:path w="4871" h="1429" extrusionOk="0">
                  <a:moveTo>
                    <a:pt x="866" y="1"/>
                  </a:moveTo>
                  <a:cubicBezTo>
                    <a:pt x="577" y="1"/>
                    <a:pt x="289" y="9"/>
                    <a:pt x="0" y="26"/>
                  </a:cubicBezTo>
                  <a:lnTo>
                    <a:pt x="0" y="231"/>
                  </a:lnTo>
                  <a:cubicBezTo>
                    <a:pt x="0" y="346"/>
                    <a:pt x="23" y="437"/>
                    <a:pt x="46" y="529"/>
                  </a:cubicBezTo>
                  <a:lnTo>
                    <a:pt x="114" y="666"/>
                  </a:lnTo>
                  <a:cubicBezTo>
                    <a:pt x="160" y="757"/>
                    <a:pt x="206" y="872"/>
                    <a:pt x="252" y="963"/>
                  </a:cubicBezTo>
                  <a:cubicBezTo>
                    <a:pt x="274" y="1055"/>
                    <a:pt x="343" y="1146"/>
                    <a:pt x="389" y="1238"/>
                  </a:cubicBezTo>
                  <a:cubicBezTo>
                    <a:pt x="480" y="1329"/>
                    <a:pt x="572" y="1375"/>
                    <a:pt x="686" y="1420"/>
                  </a:cubicBezTo>
                  <a:cubicBezTo>
                    <a:pt x="724" y="1426"/>
                    <a:pt x="763" y="1429"/>
                    <a:pt x="803" y="1429"/>
                  </a:cubicBezTo>
                  <a:cubicBezTo>
                    <a:pt x="931" y="1429"/>
                    <a:pt x="1067" y="1399"/>
                    <a:pt x="1189" y="1329"/>
                  </a:cubicBezTo>
                  <a:cubicBezTo>
                    <a:pt x="1514" y="895"/>
                    <a:pt x="1920" y="807"/>
                    <a:pt x="2344" y="807"/>
                  </a:cubicBezTo>
                  <a:cubicBezTo>
                    <a:pt x="2635" y="807"/>
                    <a:pt x="2935" y="849"/>
                    <a:pt x="3224" y="849"/>
                  </a:cubicBezTo>
                  <a:cubicBezTo>
                    <a:pt x="3534" y="862"/>
                    <a:pt x="3844" y="979"/>
                    <a:pt x="4145" y="979"/>
                  </a:cubicBezTo>
                  <a:cubicBezTo>
                    <a:pt x="4354" y="979"/>
                    <a:pt x="4559" y="922"/>
                    <a:pt x="4756" y="734"/>
                  </a:cubicBezTo>
                  <a:cubicBezTo>
                    <a:pt x="4779" y="734"/>
                    <a:pt x="4825" y="712"/>
                    <a:pt x="4848" y="666"/>
                  </a:cubicBezTo>
                  <a:cubicBezTo>
                    <a:pt x="4871" y="620"/>
                    <a:pt x="4848" y="574"/>
                    <a:pt x="4756" y="529"/>
                  </a:cubicBezTo>
                  <a:cubicBezTo>
                    <a:pt x="3482" y="173"/>
                    <a:pt x="2177" y="1"/>
                    <a:pt x="866" y="1"/>
                  </a:cubicBezTo>
                  <a:close/>
                </a:path>
              </a:pathLst>
            </a:custGeom>
            <a:solidFill>
              <a:srgbClr val="E28A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60" name="Google Shape;1574;p35">
              <a:extLst>
                <a:ext uri="{FF2B5EF4-FFF2-40B4-BE49-F238E27FC236}">
                  <a16:creationId xmlns:a16="http://schemas.microsoft.com/office/drawing/2014/main" id="{16CFFBDF-9BD2-EEB2-8CB9-A89F0BC3571C}"/>
                </a:ext>
              </a:extLst>
            </p:cNvPr>
            <p:cNvSpPr/>
            <p:nvPr/>
          </p:nvSpPr>
          <p:spPr>
            <a:xfrm>
              <a:off x="3992325" y="3916225"/>
              <a:ext cx="78325" cy="52325"/>
            </a:xfrm>
            <a:custGeom>
              <a:avLst/>
              <a:gdLst/>
              <a:ahLst/>
              <a:cxnLst/>
              <a:rect l="l" t="t" r="r" b="b"/>
              <a:pathLst>
                <a:path w="3133" h="2093" extrusionOk="0">
                  <a:moveTo>
                    <a:pt x="1236" y="0"/>
                  </a:moveTo>
                  <a:cubicBezTo>
                    <a:pt x="1125" y="206"/>
                    <a:pt x="948" y="225"/>
                    <a:pt x="765" y="225"/>
                  </a:cubicBezTo>
                  <a:cubicBezTo>
                    <a:pt x="724" y="225"/>
                    <a:pt x="683" y="224"/>
                    <a:pt x="641" y="224"/>
                  </a:cubicBezTo>
                  <a:cubicBezTo>
                    <a:pt x="603" y="224"/>
                    <a:pt x="564" y="225"/>
                    <a:pt x="527" y="229"/>
                  </a:cubicBezTo>
                  <a:lnTo>
                    <a:pt x="367" y="320"/>
                  </a:lnTo>
                  <a:cubicBezTo>
                    <a:pt x="1" y="892"/>
                    <a:pt x="435" y="846"/>
                    <a:pt x="801" y="892"/>
                  </a:cubicBezTo>
                  <a:cubicBezTo>
                    <a:pt x="834" y="898"/>
                    <a:pt x="870" y="901"/>
                    <a:pt x="908" y="901"/>
                  </a:cubicBezTo>
                  <a:cubicBezTo>
                    <a:pt x="1041" y="901"/>
                    <a:pt x="1198" y="868"/>
                    <a:pt x="1334" y="868"/>
                  </a:cubicBezTo>
                  <a:cubicBezTo>
                    <a:pt x="1557" y="868"/>
                    <a:pt x="1724" y="956"/>
                    <a:pt x="1647" y="1418"/>
                  </a:cubicBezTo>
                  <a:cubicBezTo>
                    <a:pt x="1533" y="1532"/>
                    <a:pt x="1464" y="1692"/>
                    <a:pt x="1464" y="1875"/>
                  </a:cubicBezTo>
                  <a:cubicBezTo>
                    <a:pt x="1554" y="2016"/>
                    <a:pt x="1651" y="2092"/>
                    <a:pt x="1758" y="2092"/>
                  </a:cubicBezTo>
                  <a:cubicBezTo>
                    <a:pt x="1843" y="2092"/>
                    <a:pt x="1935" y="2045"/>
                    <a:pt x="2036" y="1944"/>
                  </a:cubicBezTo>
                  <a:cubicBezTo>
                    <a:pt x="2113" y="1845"/>
                    <a:pt x="2194" y="1815"/>
                    <a:pt x="2281" y="1815"/>
                  </a:cubicBezTo>
                  <a:cubicBezTo>
                    <a:pt x="2376" y="1815"/>
                    <a:pt x="2477" y="1851"/>
                    <a:pt x="2585" y="1875"/>
                  </a:cubicBezTo>
                  <a:cubicBezTo>
                    <a:pt x="2752" y="1917"/>
                    <a:pt x="2871" y="1942"/>
                    <a:pt x="2951" y="1942"/>
                  </a:cubicBezTo>
                  <a:cubicBezTo>
                    <a:pt x="3133" y="1942"/>
                    <a:pt x="3115" y="1813"/>
                    <a:pt x="3019" y="1464"/>
                  </a:cubicBezTo>
                  <a:cubicBezTo>
                    <a:pt x="2951" y="1281"/>
                    <a:pt x="2836" y="1098"/>
                    <a:pt x="3042" y="938"/>
                  </a:cubicBezTo>
                  <a:cubicBezTo>
                    <a:pt x="2493" y="549"/>
                    <a:pt x="1876" y="252"/>
                    <a:pt x="1236" y="0"/>
                  </a:cubicBezTo>
                  <a:close/>
                </a:path>
              </a:pathLst>
            </a:custGeom>
            <a:solidFill>
              <a:srgbClr val="ECA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61" name="Google Shape;1575;p35">
              <a:extLst>
                <a:ext uri="{FF2B5EF4-FFF2-40B4-BE49-F238E27FC236}">
                  <a16:creationId xmlns:a16="http://schemas.microsoft.com/office/drawing/2014/main" id="{E8EA0BAF-BD3C-1F67-A26C-19B62C75AB7F}"/>
                </a:ext>
              </a:extLst>
            </p:cNvPr>
            <p:cNvSpPr/>
            <p:nvPr/>
          </p:nvSpPr>
          <p:spPr>
            <a:xfrm>
              <a:off x="3892300" y="3866125"/>
              <a:ext cx="13750" cy="5525"/>
            </a:xfrm>
            <a:custGeom>
              <a:avLst/>
              <a:gdLst/>
              <a:ahLst/>
              <a:cxnLst/>
              <a:rect l="l" t="t" r="r" b="b"/>
              <a:pathLst>
                <a:path w="550" h="221" extrusionOk="0">
                  <a:moveTo>
                    <a:pt x="126" y="1"/>
                  </a:moveTo>
                  <a:cubicBezTo>
                    <a:pt x="84" y="1"/>
                    <a:pt x="42" y="5"/>
                    <a:pt x="0" y="15"/>
                  </a:cubicBezTo>
                  <a:lnTo>
                    <a:pt x="0" y="220"/>
                  </a:lnTo>
                  <a:lnTo>
                    <a:pt x="549" y="198"/>
                  </a:lnTo>
                  <a:cubicBezTo>
                    <a:pt x="440" y="70"/>
                    <a:pt x="287" y="1"/>
                    <a:pt x="126" y="1"/>
                  </a:cubicBez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62" name="Google Shape;1576;p35">
              <a:extLst>
                <a:ext uri="{FF2B5EF4-FFF2-40B4-BE49-F238E27FC236}">
                  <a16:creationId xmlns:a16="http://schemas.microsoft.com/office/drawing/2014/main" id="{20D28A95-2DC8-4E1B-E7AD-532ECC486BE2}"/>
                </a:ext>
              </a:extLst>
            </p:cNvPr>
            <p:cNvSpPr/>
            <p:nvPr/>
          </p:nvSpPr>
          <p:spPr>
            <a:xfrm>
              <a:off x="4362200" y="4197475"/>
              <a:ext cx="5750" cy="6300"/>
            </a:xfrm>
            <a:custGeom>
              <a:avLst/>
              <a:gdLst/>
              <a:ahLst/>
              <a:cxnLst/>
              <a:rect l="l" t="t" r="r" b="b"/>
              <a:pathLst>
                <a:path w="230" h="252" extrusionOk="0">
                  <a:moveTo>
                    <a:pt x="1" y="0"/>
                  </a:moveTo>
                  <a:lnTo>
                    <a:pt x="229" y="252"/>
                  </a:lnTo>
                  <a:cubicBezTo>
                    <a:pt x="229" y="138"/>
                    <a:pt x="138" y="23"/>
                    <a:pt x="1" y="0"/>
                  </a:cubicBezTo>
                  <a:close/>
                </a:path>
              </a:pathLst>
            </a:custGeom>
            <a:solidFill>
              <a:srgbClr val="B83A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63" name="Google Shape;1577;p35">
              <a:extLst>
                <a:ext uri="{FF2B5EF4-FFF2-40B4-BE49-F238E27FC236}">
                  <a16:creationId xmlns:a16="http://schemas.microsoft.com/office/drawing/2014/main" id="{77EBECF7-D7C3-1B37-4141-A87B2085DC29}"/>
                </a:ext>
              </a:extLst>
            </p:cNvPr>
            <p:cNvSpPr/>
            <p:nvPr/>
          </p:nvSpPr>
          <p:spPr>
            <a:xfrm>
              <a:off x="3302900" y="3903075"/>
              <a:ext cx="199550" cy="108625"/>
            </a:xfrm>
            <a:custGeom>
              <a:avLst/>
              <a:gdLst/>
              <a:ahLst/>
              <a:cxnLst/>
              <a:rect l="l" t="t" r="r" b="b"/>
              <a:pathLst>
                <a:path w="7982" h="4345" extrusionOk="0">
                  <a:moveTo>
                    <a:pt x="6541" y="0"/>
                  </a:moveTo>
                  <a:cubicBezTo>
                    <a:pt x="6289" y="526"/>
                    <a:pt x="5809" y="618"/>
                    <a:pt x="5306" y="755"/>
                  </a:cubicBezTo>
                  <a:cubicBezTo>
                    <a:pt x="4117" y="1029"/>
                    <a:pt x="2973" y="1601"/>
                    <a:pt x="2013" y="2378"/>
                  </a:cubicBezTo>
                  <a:cubicBezTo>
                    <a:pt x="1830" y="2607"/>
                    <a:pt x="1556" y="2721"/>
                    <a:pt x="1281" y="2767"/>
                  </a:cubicBezTo>
                  <a:cubicBezTo>
                    <a:pt x="915" y="3087"/>
                    <a:pt x="550" y="3384"/>
                    <a:pt x="207" y="3727"/>
                  </a:cubicBezTo>
                  <a:cubicBezTo>
                    <a:pt x="1" y="3933"/>
                    <a:pt x="92" y="4093"/>
                    <a:pt x="527" y="4253"/>
                  </a:cubicBezTo>
                  <a:cubicBezTo>
                    <a:pt x="572" y="4314"/>
                    <a:pt x="649" y="4345"/>
                    <a:pt x="722" y="4345"/>
                  </a:cubicBezTo>
                  <a:cubicBezTo>
                    <a:pt x="758" y="4345"/>
                    <a:pt x="794" y="4337"/>
                    <a:pt x="824" y="4322"/>
                  </a:cubicBezTo>
                  <a:cubicBezTo>
                    <a:pt x="984" y="4253"/>
                    <a:pt x="1121" y="4162"/>
                    <a:pt x="1258" y="4070"/>
                  </a:cubicBezTo>
                  <a:cubicBezTo>
                    <a:pt x="2265" y="3407"/>
                    <a:pt x="3431" y="3041"/>
                    <a:pt x="4437" y="2401"/>
                  </a:cubicBezTo>
                  <a:cubicBezTo>
                    <a:pt x="5535" y="1669"/>
                    <a:pt x="6952" y="1464"/>
                    <a:pt x="7958" y="526"/>
                  </a:cubicBezTo>
                  <a:cubicBezTo>
                    <a:pt x="7981" y="320"/>
                    <a:pt x="7913" y="137"/>
                    <a:pt x="7775" y="0"/>
                  </a:cubicBezTo>
                  <a:close/>
                </a:path>
              </a:pathLst>
            </a:custGeom>
            <a:solidFill>
              <a:srgbClr val="F0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64" name="Google Shape;1578;p35">
              <a:extLst>
                <a:ext uri="{FF2B5EF4-FFF2-40B4-BE49-F238E27FC236}">
                  <a16:creationId xmlns:a16="http://schemas.microsoft.com/office/drawing/2014/main" id="{5EB70F00-3D9E-D1C1-FC2D-D0E25479EDE8}"/>
                </a:ext>
              </a:extLst>
            </p:cNvPr>
            <p:cNvSpPr/>
            <p:nvPr/>
          </p:nvSpPr>
          <p:spPr>
            <a:xfrm>
              <a:off x="3164175" y="4048800"/>
              <a:ext cx="114750" cy="117550"/>
            </a:xfrm>
            <a:custGeom>
              <a:avLst/>
              <a:gdLst/>
              <a:ahLst/>
              <a:cxnLst/>
              <a:rect l="l" t="t" r="r" b="b"/>
              <a:pathLst>
                <a:path w="4590" h="4702" extrusionOk="0">
                  <a:moveTo>
                    <a:pt x="4280" y="1"/>
                  </a:moveTo>
                  <a:cubicBezTo>
                    <a:pt x="4217" y="1"/>
                    <a:pt x="4152" y="28"/>
                    <a:pt x="4086" y="94"/>
                  </a:cubicBezTo>
                  <a:cubicBezTo>
                    <a:pt x="3515" y="665"/>
                    <a:pt x="2737" y="1031"/>
                    <a:pt x="2303" y="1763"/>
                  </a:cubicBezTo>
                  <a:cubicBezTo>
                    <a:pt x="2074" y="2174"/>
                    <a:pt x="1731" y="2495"/>
                    <a:pt x="1319" y="2700"/>
                  </a:cubicBezTo>
                  <a:cubicBezTo>
                    <a:pt x="1182" y="2700"/>
                    <a:pt x="1091" y="2815"/>
                    <a:pt x="1068" y="2952"/>
                  </a:cubicBezTo>
                  <a:cubicBezTo>
                    <a:pt x="1068" y="3203"/>
                    <a:pt x="954" y="3432"/>
                    <a:pt x="725" y="3569"/>
                  </a:cubicBezTo>
                  <a:cubicBezTo>
                    <a:pt x="405" y="3775"/>
                    <a:pt x="176" y="4072"/>
                    <a:pt x="39" y="4438"/>
                  </a:cubicBezTo>
                  <a:cubicBezTo>
                    <a:pt x="1" y="4609"/>
                    <a:pt x="42" y="4701"/>
                    <a:pt x="188" y="4701"/>
                  </a:cubicBezTo>
                  <a:cubicBezTo>
                    <a:pt x="218" y="4701"/>
                    <a:pt x="252" y="4698"/>
                    <a:pt x="290" y="4690"/>
                  </a:cubicBezTo>
                  <a:cubicBezTo>
                    <a:pt x="1571" y="3203"/>
                    <a:pt x="2760" y="1649"/>
                    <a:pt x="4384" y="505"/>
                  </a:cubicBezTo>
                  <a:cubicBezTo>
                    <a:pt x="4452" y="414"/>
                    <a:pt x="4521" y="322"/>
                    <a:pt x="4589" y="208"/>
                  </a:cubicBezTo>
                  <a:cubicBezTo>
                    <a:pt x="4501" y="90"/>
                    <a:pt x="4394" y="1"/>
                    <a:pt x="4280" y="1"/>
                  </a:cubicBezTo>
                  <a:close/>
                </a:path>
              </a:pathLst>
            </a:custGeom>
            <a:solidFill>
              <a:srgbClr val="E38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65" name="Google Shape;1579;p35">
              <a:extLst>
                <a:ext uri="{FF2B5EF4-FFF2-40B4-BE49-F238E27FC236}">
                  <a16:creationId xmlns:a16="http://schemas.microsoft.com/office/drawing/2014/main" id="{D954CCFF-4357-DBBD-076D-9143EC3D5DCB}"/>
                </a:ext>
              </a:extLst>
            </p:cNvPr>
            <p:cNvSpPr/>
            <p:nvPr/>
          </p:nvSpPr>
          <p:spPr>
            <a:xfrm>
              <a:off x="3286900" y="4009975"/>
              <a:ext cx="37750" cy="32025"/>
            </a:xfrm>
            <a:custGeom>
              <a:avLst/>
              <a:gdLst/>
              <a:ahLst/>
              <a:cxnLst/>
              <a:rect l="l" t="t" r="r" b="b"/>
              <a:pathLst>
                <a:path w="1510" h="1281" extrusionOk="0">
                  <a:moveTo>
                    <a:pt x="1167" y="0"/>
                  </a:moveTo>
                  <a:cubicBezTo>
                    <a:pt x="984" y="458"/>
                    <a:pt x="435" y="503"/>
                    <a:pt x="161" y="869"/>
                  </a:cubicBezTo>
                  <a:cubicBezTo>
                    <a:pt x="46" y="1029"/>
                    <a:pt x="1" y="1144"/>
                    <a:pt x="183" y="1281"/>
                  </a:cubicBezTo>
                  <a:cubicBezTo>
                    <a:pt x="687" y="1075"/>
                    <a:pt x="1121" y="732"/>
                    <a:pt x="1441" y="297"/>
                  </a:cubicBezTo>
                  <a:cubicBezTo>
                    <a:pt x="1464" y="297"/>
                    <a:pt x="1487" y="275"/>
                    <a:pt x="1487" y="183"/>
                  </a:cubicBezTo>
                  <a:cubicBezTo>
                    <a:pt x="1510" y="115"/>
                    <a:pt x="1464" y="46"/>
                    <a:pt x="1418" y="0"/>
                  </a:cubicBezTo>
                  <a:close/>
                </a:path>
              </a:pathLst>
            </a:custGeom>
            <a:solidFill>
              <a:srgbClr val="DF7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66" name="Google Shape;1580;p35">
              <a:extLst>
                <a:ext uri="{FF2B5EF4-FFF2-40B4-BE49-F238E27FC236}">
                  <a16:creationId xmlns:a16="http://schemas.microsoft.com/office/drawing/2014/main" id="{A78FFCA3-C71B-93CA-FDCB-54BD73C5EBC4}"/>
                </a:ext>
              </a:extLst>
            </p:cNvPr>
            <p:cNvSpPr/>
            <p:nvPr/>
          </p:nvSpPr>
          <p:spPr>
            <a:xfrm>
              <a:off x="3172000" y="4105950"/>
              <a:ext cx="25175" cy="16650"/>
            </a:xfrm>
            <a:custGeom>
              <a:avLst/>
              <a:gdLst/>
              <a:ahLst/>
              <a:cxnLst/>
              <a:rect l="l" t="t" r="r" b="b"/>
              <a:pathLst>
                <a:path w="1007" h="666" extrusionOk="0">
                  <a:moveTo>
                    <a:pt x="708" y="1"/>
                  </a:moveTo>
                  <a:cubicBezTo>
                    <a:pt x="649" y="1"/>
                    <a:pt x="571" y="20"/>
                    <a:pt x="458" y="49"/>
                  </a:cubicBezTo>
                  <a:lnTo>
                    <a:pt x="0" y="163"/>
                  </a:lnTo>
                  <a:lnTo>
                    <a:pt x="0" y="414"/>
                  </a:lnTo>
                  <a:lnTo>
                    <a:pt x="755" y="666"/>
                  </a:lnTo>
                  <a:lnTo>
                    <a:pt x="1006" y="414"/>
                  </a:lnTo>
                  <a:cubicBezTo>
                    <a:pt x="880" y="98"/>
                    <a:pt x="841" y="1"/>
                    <a:pt x="708" y="1"/>
                  </a:cubicBezTo>
                  <a:close/>
                </a:path>
              </a:pathLst>
            </a:custGeom>
            <a:solidFill>
              <a:srgbClr val="F0B0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67" name="Google Shape;1581;p35">
              <a:extLst>
                <a:ext uri="{FF2B5EF4-FFF2-40B4-BE49-F238E27FC236}">
                  <a16:creationId xmlns:a16="http://schemas.microsoft.com/office/drawing/2014/main" id="{FEA09358-0A07-B0F2-385F-A9B6DD5D86ED}"/>
                </a:ext>
              </a:extLst>
            </p:cNvPr>
            <p:cNvSpPr/>
            <p:nvPr/>
          </p:nvSpPr>
          <p:spPr>
            <a:xfrm>
              <a:off x="3070250" y="4174750"/>
              <a:ext cx="67475" cy="114775"/>
            </a:xfrm>
            <a:custGeom>
              <a:avLst/>
              <a:gdLst/>
              <a:ahLst/>
              <a:cxnLst/>
              <a:rect l="l" t="t" r="r" b="b"/>
              <a:pathLst>
                <a:path w="2699" h="4591" extrusionOk="0">
                  <a:moveTo>
                    <a:pt x="2343" y="0"/>
                  </a:moveTo>
                  <a:cubicBezTo>
                    <a:pt x="2215" y="0"/>
                    <a:pt x="2110" y="129"/>
                    <a:pt x="2058" y="338"/>
                  </a:cubicBezTo>
                  <a:cubicBezTo>
                    <a:pt x="2012" y="544"/>
                    <a:pt x="1898" y="727"/>
                    <a:pt x="1967" y="932"/>
                  </a:cubicBezTo>
                  <a:cubicBezTo>
                    <a:pt x="1989" y="1047"/>
                    <a:pt x="2035" y="1252"/>
                    <a:pt x="1898" y="1252"/>
                  </a:cubicBezTo>
                  <a:cubicBezTo>
                    <a:pt x="1166" y="1321"/>
                    <a:pt x="1029" y="2053"/>
                    <a:pt x="549" y="2419"/>
                  </a:cubicBezTo>
                  <a:cubicBezTo>
                    <a:pt x="572" y="3059"/>
                    <a:pt x="480" y="3676"/>
                    <a:pt x="46" y="4179"/>
                  </a:cubicBezTo>
                  <a:cubicBezTo>
                    <a:pt x="0" y="4568"/>
                    <a:pt x="274" y="4568"/>
                    <a:pt x="549" y="4591"/>
                  </a:cubicBezTo>
                  <a:cubicBezTo>
                    <a:pt x="1486" y="3516"/>
                    <a:pt x="2378" y="2419"/>
                    <a:pt x="2561" y="909"/>
                  </a:cubicBezTo>
                  <a:cubicBezTo>
                    <a:pt x="2584" y="749"/>
                    <a:pt x="2607" y="589"/>
                    <a:pt x="2653" y="429"/>
                  </a:cubicBezTo>
                  <a:cubicBezTo>
                    <a:pt x="2698" y="269"/>
                    <a:pt x="2630" y="86"/>
                    <a:pt x="2470" y="41"/>
                  </a:cubicBezTo>
                  <a:cubicBezTo>
                    <a:pt x="2426" y="13"/>
                    <a:pt x="2383" y="0"/>
                    <a:pt x="2343" y="0"/>
                  </a:cubicBezTo>
                  <a:close/>
                </a:path>
              </a:pathLst>
            </a:custGeom>
            <a:solidFill>
              <a:srgbClr val="F0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68" name="Google Shape;1582;p35">
              <a:extLst>
                <a:ext uri="{FF2B5EF4-FFF2-40B4-BE49-F238E27FC236}">
                  <a16:creationId xmlns:a16="http://schemas.microsoft.com/office/drawing/2014/main" id="{E666D921-D016-77DE-4BF4-AFB2D6972594}"/>
                </a:ext>
              </a:extLst>
            </p:cNvPr>
            <p:cNvSpPr/>
            <p:nvPr/>
          </p:nvSpPr>
          <p:spPr>
            <a:xfrm>
              <a:off x="3079950" y="4160325"/>
              <a:ext cx="91500" cy="137775"/>
            </a:xfrm>
            <a:custGeom>
              <a:avLst/>
              <a:gdLst/>
              <a:ahLst/>
              <a:cxnLst/>
              <a:rect l="l" t="t" r="r" b="b"/>
              <a:pathLst>
                <a:path w="3660" h="5511" extrusionOk="0">
                  <a:moveTo>
                    <a:pt x="3019" y="0"/>
                  </a:moveTo>
                  <a:cubicBezTo>
                    <a:pt x="2928" y="23"/>
                    <a:pt x="2836" y="69"/>
                    <a:pt x="2745" y="137"/>
                  </a:cubicBezTo>
                  <a:lnTo>
                    <a:pt x="2676" y="252"/>
                  </a:lnTo>
                  <a:cubicBezTo>
                    <a:pt x="2653" y="732"/>
                    <a:pt x="2745" y="1235"/>
                    <a:pt x="2173" y="1509"/>
                  </a:cubicBezTo>
                  <a:cubicBezTo>
                    <a:pt x="1624" y="2744"/>
                    <a:pt x="961" y="3910"/>
                    <a:pt x="161" y="5008"/>
                  </a:cubicBezTo>
                  <a:cubicBezTo>
                    <a:pt x="24" y="5305"/>
                    <a:pt x="1" y="5511"/>
                    <a:pt x="412" y="5511"/>
                  </a:cubicBezTo>
                  <a:cubicBezTo>
                    <a:pt x="1190" y="4208"/>
                    <a:pt x="1990" y="2904"/>
                    <a:pt x="2768" y="1601"/>
                  </a:cubicBezTo>
                  <a:cubicBezTo>
                    <a:pt x="3042" y="1143"/>
                    <a:pt x="3362" y="686"/>
                    <a:pt x="3659" y="252"/>
                  </a:cubicBezTo>
                  <a:lnTo>
                    <a:pt x="3408" y="0"/>
                  </a:lnTo>
                  <a:close/>
                </a:path>
              </a:pathLst>
            </a:custGeom>
            <a:solidFill>
              <a:srgbClr val="E793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69" name="Google Shape;1583;p35">
              <a:extLst>
                <a:ext uri="{FF2B5EF4-FFF2-40B4-BE49-F238E27FC236}">
                  <a16:creationId xmlns:a16="http://schemas.microsoft.com/office/drawing/2014/main" id="{DAF6F1C3-2F20-CCF5-FD90-9B2B1AC37E45}"/>
                </a:ext>
              </a:extLst>
            </p:cNvPr>
            <p:cNvSpPr/>
            <p:nvPr/>
          </p:nvSpPr>
          <p:spPr>
            <a:xfrm>
              <a:off x="3135400" y="4151300"/>
              <a:ext cx="24050" cy="15325"/>
            </a:xfrm>
            <a:custGeom>
              <a:avLst/>
              <a:gdLst/>
              <a:ahLst/>
              <a:cxnLst/>
              <a:rect l="l" t="t" r="r" b="b"/>
              <a:pathLst>
                <a:path w="962" h="613" extrusionOk="0">
                  <a:moveTo>
                    <a:pt x="510" y="1"/>
                  </a:moveTo>
                  <a:cubicBezTo>
                    <a:pt x="325" y="1"/>
                    <a:pt x="148" y="103"/>
                    <a:pt x="69" y="293"/>
                  </a:cubicBezTo>
                  <a:cubicBezTo>
                    <a:pt x="1" y="544"/>
                    <a:pt x="275" y="567"/>
                    <a:pt x="458" y="613"/>
                  </a:cubicBezTo>
                  <a:cubicBezTo>
                    <a:pt x="595" y="453"/>
                    <a:pt x="824" y="498"/>
                    <a:pt x="961" y="361"/>
                  </a:cubicBezTo>
                  <a:cubicBezTo>
                    <a:pt x="893" y="247"/>
                    <a:pt x="847" y="132"/>
                    <a:pt x="755" y="64"/>
                  </a:cubicBezTo>
                  <a:cubicBezTo>
                    <a:pt x="678" y="21"/>
                    <a:pt x="593" y="1"/>
                    <a:pt x="510" y="1"/>
                  </a:cubicBezTo>
                  <a:close/>
                </a:path>
              </a:pathLst>
            </a:custGeom>
            <a:solidFill>
              <a:srgbClr val="F0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70" name="Google Shape;1584;p35">
              <a:extLst>
                <a:ext uri="{FF2B5EF4-FFF2-40B4-BE49-F238E27FC236}">
                  <a16:creationId xmlns:a16="http://schemas.microsoft.com/office/drawing/2014/main" id="{C8725715-2C61-411B-7EC3-93381ADA74BA}"/>
                </a:ext>
              </a:extLst>
            </p:cNvPr>
            <p:cNvSpPr/>
            <p:nvPr/>
          </p:nvSpPr>
          <p:spPr>
            <a:xfrm>
              <a:off x="3626475" y="3858525"/>
              <a:ext cx="153225" cy="29125"/>
            </a:xfrm>
            <a:custGeom>
              <a:avLst/>
              <a:gdLst/>
              <a:ahLst/>
              <a:cxnLst/>
              <a:rect l="l" t="t" r="r" b="b"/>
              <a:pathLst>
                <a:path w="6129" h="1165" extrusionOk="0">
                  <a:moveTo>
                    <a:pt x="3980" y="0"/>
                  </a:moveTo>
                  <a:cubicBezTo>
                    <a:pt x="2788" y="0"/>
                    <a:pt x="1609" y="299"/>
                    <a:pt x="412" y="319"/>
                  </a:cubicBezTo>
                  <a:cubicBezTo>
                    <a:pt x="320" y="342"/>
                    <a:pt x="206" y="456"/>
                    <a:pt x="115" y="524"/>
                  </a:cubicBezTo>
                  <a:cubicBezTo>
                    <a:pt x="0" y="845"/>
                    <a:pt x="160" y="1028"/>
                    <a:pt x="412" y="1165"/>
                  </a:cubicBezTo>
                  <a:cubicBezTo>
                    <a:pt x="1063" y="1073"/>
                    <a:pt x="1713" y="1042"/>
                    <a:pt x="2365" y="1042"/>
                  </a:cubicBezTo>
                  <a:cubicBezTo>
                    <a:pt x="3500" y="1042"/>
                    <a:pt x="4638" y="1136"/>
                    <a:pt x="5786" y="1165"/>
                  </a:cubicBezTo>
                  <a:cubicBezTo>
                    <a:pt x="6083" y="936"/>
                    <a:pt x="5717" y="456"/>
                    <a:pt x="6129" y="273"/>
                  </a:cubicBezTo>
                  <a:lnTo>
                    <a:pt x="5877" y="21"/>
                  </a:lnTo>
                  <a:cubicBezTo>
                    <a:pt x="5572" y="21"/>
                    <a:pt x="5267" y="42"/>
                    <a:pt x="4962" y="42"/>
                  </a:cubicBezTo>
                  <a:cubicBezTo>
                    <a:pt x="4810" y="42"/>
                    <a:pt x="4657" y="37"/>
                    <a:pt x="4505" y="21"/>
                  </a:cubicBezTo>
                  <a:cubicBezTo>
                    <a:pt x="4330" y="7"/>
                    <a:pt x="4155" y="0"/>
                    <a:pt x="3980" y="0"/>
                  </a:cubicBezTo>
                  <a:close/>
                </a:path>
              </a:pathLst>
            </a:custGeom>
            <a:solidFill>
              <a:srgbClr val="EB9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71" name="Google Shape;1585;p35">
              <a:extLst>
                <a:ext uri="{FF2B5EF4-FFF2-40B4-BE49-F238E27FC236}">
                  <a16:creationId xmlns:a16="http://schemas.microsoft.com/office/drawing/2014/main" id="{9CB775D3-9940-9CCE-51AD-E45FF27AC5D6}"/>
                </a:ext>
              </a:extLst>
            </p:cNvPr>
            <p:cNvSpPr/>
            <p:nvPr/>
          </p:nvSpPr>
          <p:spPr>
            <a:xfrm>
              <a:off x="3497850" y="3871575"/>
              <a:ext cx="137800" cy="46375"/>
            </a:xfrm>
            <a:custGeom>
              <a:avLst/>
              <a:gdLst/>
              <a:ahLst/>
              <a:cxnLst/>
              <a:rect l="l" t="t" r="r" b="b"/>
              <a:pathLst>
                <a:path w="5512" h="1855" extrusionOk="0">
                  <a:moveTo>
                    <a:pt x="3864" y="0"/>
                  </a:moveTo>
                  <a:cubicBezTo>
                    <a:pt x="3238" y="0"/>
                    <a:pt x="2618" y="40"/>
                    <a:pt x="2013" y="277"/>
                  </a:cubicBezTo>
                  <a:cubicBezTo>
                    <a:pt x="1441" y="551"/>
                    <a:pt x="961" y="1031"/>
                    <a:pt x="252" y="1031"/>
                  </a:cubicBezTo>
                  <a:lnTo>
                    <a:pt x="0" y="1260"/>
                  </a:lnTo>
                  <a:lnTo>
                    <a:pt x="0" y="1763"/>
                  </a:lnTo>
                  <a:cubicBezTo>
                    <a:pt x="61" y="1824"/>
                    <a:pt x="143" y="1855"/>
                    <a:pt x="224" y="1855"/>
                  </a:cubicBezTo>
                  <a:cubicBezTo>
                    <a:pt x="265" y="1855"/>
                    <a:pt x="305" y="1847"/>
                    <a:pt x="343" y="1832"/>
                  </a:cubicBezTo>
                  <a:cubicBezTo>
                    <a:pt x="984" y="1512"/>
                    <a:pt x="1670" y="1557"/>
                    <a:pt x="2333" y="1512"/>
                  </a:cubicBezTo>
                  <a:cubicBezTo>
                    <a:pt x="3179" y="1352"/>
                    <a:pt x="4002" y="917"/>
                    <a:pt x="4894" y="871"/>
                  </a:cubicBezTo>
                  <a:cubicBezTo>
                    <a:pt x="4925" y="877"/>
                    <a:pt x="4956" y="879"/>
                    <a:pt x="4987" y="879"/>
                  </a:cubicBezTo>
                  <a:cubicBezTo>
                    <a:pt x="5224" y="879"/>
                    <a:pt x="5430" y="728"/>
                    <a:pt x="5511" y="506"/>
                  </a:cubicBezTo>
                  <a:lnTo>
                    <a:pt x="5260" y="2"/>
                  </a:lnTo>
                  <a:cubicBezTo>
                    <a:pt x="5116" y="8"/>
                    <a:pt x="4973" y="11"/>
                    <a:pt x="4829" y="11"/>
                  </a:cubicBezTo>
                  <a:cubicBezTo>
                    <a:pt x="4507" y="11"/>
                    <a:pt x="4185" y="0"/>
                    <a:pt x="3864" y="0"/>
                  </a:cubicBezTo>
                  <a:close/>
                </a:path>
              </a:pathLst>
            </a:custGeom>
            <a:solidFill>
              <a:srgbClr val="EEA7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72" name="Google Shape;1586;p35">
              <a:extLst>
                <a:ext uri="{FF2B5EF4-FFF2-40B4-BE49-F238E27FC236}">
                  <a16:creationId xmlns:a16="http://schemas.microsoft.com/office/drawing/2014/main" id="{3B53D62B-B082-8E42-B6E3-55A73099D06F}"/>
                </a:ext>
              </a:extLst>
            </p:cNvPr>
            <p:cNvSpPr/>
            <p:nvPr/>
          </p:nvSpPr>
          <p:spPr>
            <a:xfrm>
              <a:off x="3057100" y="4278650"/>
              <a:ext cx="33750" cy="51475"/>
            </a:xfrm>
            <a:custGeom>
              <a:avLst/>
              <a:gdLst/>
              <a:ahLst/>
              <a:cxnLst/>
              <a:rect l="l" t="t" r="r" b="b"/>
              <a:pathLst>
                <a:path w="1350" h="2059" extrusionOk="0">
                  <a:moveTo>
                    <a:pt x="572" y="1"/>
                  </a:moveTo>
                  <a:cubicBezTo>
                    <a:pt x="0" y="252"/>
                    <a:pt x="69" y="778"/>
                    <a:pt x="69" y="1258"/>
                  </a:cubicBezTo>
                  <a:cubicBezTo>
                    <a:pt x="297" y="1350"/>
                    <a:pt x="480" y="1533"/>
                    <a:pt x="572" y="1761"/>
                  </a:cubicBezTo>
                  <a:cubicBezTo>
                    <a:pt x="663" y="1876"/>
                    <a:pt x="686" y="2036"/>
                    <a:pt x="846" y="2059"/>
                  </a:cubicBezTo>
                  <a:cubicBezTo>
                    <a:pt x="1006" y="1921"/>
                    <a:pt x="1098" y="1716"/>
                    <a:pt x="1075" y="1510"/>
                  </a:cubicBezTo>
                  <a:cubicBezTo>
                    <a:pt x="1029" y="1441"/>
                    <a:pt x="846" y="1304"/>
                    <a:pt x="1121" y="1304"/>
                  </a:cubicBezTo>
                  <a:cubicBezTo>
                    <a:pt x="1258" y="1167"/>
                    <a:pt x="1349" y="984"/>
                    <a:pt x="1326" y="778"/>
                  </a:cubicBezTo>
                  <a:cubicBezTo>
                    <a:pt x="1143" y="664"/>
                    <a:pt x="1052" y="481"/>
                    <a:pt x="1075" y="275"/>
                  </a:cubicBezTo>
                  <a:lnTo>
                    <a:pt x="1075" y="275"/>
                  </a:lnTo>
                  <a:cubicBezTo>
                    <a:pt x="1057" y="277"/>
                    <a:pt x="1040" y="278"/>
                    <a:pt x="1023" y="278"/>
                  </a:cubicBezTo>
                  <a:cubicBezTo>
                    <a:pt x="838" y="278"/>
                    <a:pt x="676" y="168"/>
                    <a:pt x="572" y="1"/>
                  </a:cubicBez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73" name="Google Shape;1587;p35">
              <a:extLst>
                <a:ext uri="{FF2B5EF4-FFF2-40B4-BE49-F238E27FC236}">
                  <a16:creationId xmlns:a16="http://schemas.microsoft.com/office/drawing/2014/main" id="{5EA113C6-CD66-84CB-A688-FF7BC7BC3F28}"/>
                </a:ext>
              </a:extLst>
            </p:cNvPr>
            <p:cNvSpPr/>
            <p:nvPr/>
          </p:nvSpPr>
          <p:spPr>
            <a:xfrm>
              <a:off x="3052525" y="4310675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252" y="0"/>
                  </a:moveTo>
                  <a:lnTo>
                    <a:pt x="0" y="252"/>
                  </a:lnTo>
                  <a:close/>
                </a:path>
              </a:pathLst>
            </a:custGeom>
            <a:solidFill>
              <a:srgbClr val="EC9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74" name="Google Shape;1588;p35">
              <a:extLst>
                <a:ext uri="{FF2B5EF4-FFF2-40B4-BE49-F238E27FC236}">
                  <a16:creationId xmlns:a16="http://schemas.microsoft.com/office/drawing/2014/main" id="{90DB764F-9214-646F-C4C4-9E5D66197416}"/>
                </a:ext>
              </a:extLst>
            </p:cNvPr>
            <p:cNvSpPr/>
            <p:nvPr/>
          </p:nvSpPr>
          <p:spPr>
            <a:xfrm>
              <a:off x="4160975" y="5094775"/>
              <a:ext cx="115500" cy="100025"/>
            </a:xfrm>
            <a:custGeom>
              <a:avLst/>
              <a:gdLst/>
              <a:ahLst/>
              <a:cxnLst/>
              <a:rect l="l" t="t" r="r" b="b"/>
              <a:pathLst>
                <a:path w="4620" h="4001" extrusionOk="0">
                  <a:moveTo>
                    <a:pt x="4391" y="0"/>
                  </a:moveTo>
                  <a:cubicBezTo>
                    <a:pt x="4370" y="0"/>
                    <a:pt x="4347" y="3"/>
                    <a:pt x="4322" y="9"/>
                  </a:cubicBezTo>
                  <a:cubicBezTo>
                    <a:pt x="4139" y="55"/>
                    <a:pt x="3957" y="169"/>
                    <a:pt x="3819" y="329"/>
                  </a:cubicBezTo>
                  <a:cubicBezTo>
                    <a:pt x="3408" y="695"/>
                    <a:pt x="3065" y="1175"/>
                    <a:pt x="2539" y="1473"/>
                  </a:cubicBezTo>
                  <a:cubicBezTo>
                    <a:pt x="2150" y="1770"/>
                    <a:pt x="1761" y="2067"/>
                    <a:pt x="1350" y="2319"/>
                  </a:cubicBezTo>
                  <a:cubicBezTo>
                    <a:pt x="1144" y="2433"/>
                    <a:pt x="984" y="2570"/>
                    <a:pt x="847" y="2753"/>
                  </a:cubicBezTo>
                  <a:cubicBezTo>
                    <a:pt x="732" y="2890"/>
                    <a:pt x="595" y="2982"/>
                    <a:pt x="435" y="3073"/>
                  </a:cubicBezTo>
                  <a:cubicBezTo>
                    <a:pt x="115" y="3302"/>
                    <a:pt x="1" y="3622"/>
                    <a:pt x="275" y="3896"/>
                  </a:cubicBezTo>
                  <a:cubicBezTo>
                    <a:pt x="356" y="3971"/>
                    <a:pt x="432" y="4000"/>
                    <a:pt x="505" y="4000"/>
                  </a:cubicBezTo>
                  <a:cubicBezTo>
                    <a:pt x="699" y="4000"/>
                    <a:pt x="870" y="3797"/>
                    <a:pt x="1052" y="3713"/>
                  </a:cubicBezTo>
                  <a:cubicBezTo>
                    <a:pt x="1167" y="3553"/>
                    <a:pt x="1418" y="3599"/>
                    <a:pt x="1533" y="3462"/>
                  </a:cubicBezTo>
                  <a:cubicBezTo>
                    <a:pt x="1624" y="3073"/>
                    <a:pt x="2059" y="3142"/>
                    <a:pt x="2287" y="2959"/>
                  </a:cubicBezTo>
                  <a:cubicBezTo>
                    <a:pt x="2424" y="2799"/>
                    <a:pt x="2653" y="2890"/>
                    <a:pt x="2767" y="2707"/>
                  </a:cubicBezTo>
                  <a:cubicBezTo>
                    <a:pt x="2973" y="2433"/>
                    <a:pt x="3179" y="2204"/>
                    <a:pt x="3431" y="1976"/>
                  </a:cubicBezTo>
                  <a:cubicBezTo>
                    <a:pt x="3979" y="1518"/>
                    <a:pt x="4185" y="832"/>
                    <a:pt x="4597" y="261"/>
                  </a:cubicBezTo>
                  <a:cubicBezTo>
                    <a:pt x="4620" y="192"/>
                    <a:pt x="4597" y="101"/>
                    <a:pt x="4551" y="55"/>
                  </a:cubicBezTo>
                  <a:cubicBezTo>
                    <a:pt x="4501" y="21"/>
                    <a:pt x="4451" y="0"/>
                    <a:pt x="4391" y="0"/>
                  </a:cubicBezTo>
                  <a:close/>
                </a:path>
              </a:pathLst>
            </a:custGeom>
            <a:solidFill>
              <a:srgbClr val="CB5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75" name="Google Shape;1589;p35">
              <a:extLst>
                <a:ext uri="{FF2B5EF4-FFF2-40B4-BE49-F238E27FC236}">
                  <a16:creationId xmlns:a16="http://schemas.microsoft.com/office/drawing/2014/main" id="{78184DD3-9169-BECB-5BFA-0D254EA1852F}"/>
                </a:ext>
              </a:extLst>
            </p:cNvPr>
            <p:cNvSpPr/>
            <p:nvPr/>
          </p:nvSpPr>
          <p:spPr>
            <a:xfrm>
              <a:off x="4322750" y="4886325"/>
              <a:ext cx="92075" cy="145075"/>
            </a:xfrm>
            <a:custGeom>
              <a:avLst/>
              <a:gdLst/>
              <a:ahLst/>
              <a:cxnLst/>
              <a:rect l="l" t="t" r="r" b="b"/>
              <a:pathLst>
                <a:path w="3683" h="5803" extrusionOk="0">
                  <a:moveTo>
                    <a:pt x="3591" y="1"/>
                  </a:moveTo>
                  <a:cubicBezTo>
                    <a:pt x="2150" y="641"/>
                    <a:pt x="2219" y="2242"/>
                    <a:pt x="1441" y="3316"/>
                  </a:cubicBezTo>
                  <a:cubicBezTo>
                    <a:pt x="1383" y="3521"/>
                    <a:pt x="1287" y="3632"/>
                    <a:pt x="1148" y="3632"/>
                  </a:cubicBezTo>
                  <a:cubicBezTo>
                    <a:pt x="1070" y="3632"/>
                    <a:pt x="977" y="3597"/>
                    <a:pt x="870" y="3522"/>
                  </a:cubicBezTo>
                  <a:cubicBezTo>
                    <a:pt x="824" y="3499"/>
                    <a:pt x="773" y="3488"/>
                    <a:pt x="718" y="3488"/>
                  </a:cubicBezTo>
                  <a:cubicBezTo>
                    <a:pt x="664" y="3488"/>
                    <a:pt x="607" y="3499"/>
                    <a:pt x="550" y="3522"/>
                  </a:cubicBezTo>
                  <a:cubicBezTo>
                    <a:pt x="390" y="3682"/>
                    <a:pt x="298" y="3865"/>
                    <a:pt x="252" y="4094"/>
                  </a:cubicBezTo>
                  <a:cubicBezTo>
                    <a:pt x="207" y="4254"/>
                    <a:pt x="230" y="4414"/>
                    <a:pt x="344" y="4551"/>
                  </a:cubicBezTo>
                  <a:lnTo>
                    <a:pt x="344" y="4803"/>
                  </a:lnTo>
                  <a:cubicBezTo>
                    <a:pt x="207" y="5146"/>
                    <a:pt x="1" y="5603"/>
                    <a:pt x="412" y="5763"/>
                  </a:cubicBezTo>
                  <a:cubicBezTo>
                    <a:pt x="470" y="5790"/>
                    <a:pt x="521" y="5802"/>
                    <a:pt x="567" y="5802"/>
                  </a:cubicBezTo>
                  <a:cubicBezTo>
                    <a:pt x="830" y="5802"/>
                    <a:pt x="920" y="5406"/>
                    <a:pt x="1076" y="5191"/>
                  </a:cubicBezTo>
                  <a:cubicBezTo>
                    <a:pt x="1167" y="5077"/>
                    <a:pt x="1236" y="4917"/>
                    <a:pt x="1327" y="4780"/>
                  </a:cubicBezTo>
                  <a:cubicBezTo>
                    <a:pt x="2059" y="4025"/>
                    <a:pt x="2631" y="3111"/>
                    <a:pt x="2996" y="2104"/>
                  </a:cubicBezTo>
                  <a:cubicBezTo>
                    <a:pt x="3019" y="2082"/>
                    <a:pt x="3065" y="2059"/>
                    <a:pt x="3088" y="2013"/>
                  </a:cubicBezTo>
                  <a:cubicBezTo>
                    <a:pt x="3156" y="1761"/>
                    <a:pt x="3271" y="1487"/>
                    <a:pt x="3385" y="1236"/>
                  </a:cubicBezTo>
                  <a:cubicBezTo>
                    <a:pt x="3522" y="938"/>
                    <a:pt x="3591" y="618"/>
                    <a:pt x="3614" y="298"/>
                  </a:cubicBezTo>
                  <a:cubicBezTo>
                    <a:pt x="3637" y="298"/>
                    <a:pt x="3660" y="275"/>
                    <a:pt x="3660" y="207"/>
                  </a:cubicBezTo>
                  <a:cubicBezTo>
                    <a:pt x="3682" y="115"/>
                    <a:pt x="3660" y="46"/>
                    <a:pt x="3591" y="1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76" name="Google Shape;1590;p35">
              <a:extLst>
                <a:ext uri="{FF2B5EF4-FFF2-40B4-BE49-F238E27FC236}">
                  <a16:creationId xmlns:a16="http://schemas.microsoft.com/office/drawing/2014/main" id="{F9E1AA3C-CCF2-648C-22F1-26667BD505E5}"/>
                </a:ext>
              </a:extLst>
            </p:cNvPr>
            <p:cNvSpPr/>
            <p:nvPr/>
          </p:nvSpPr>
          <p:spPr>
            <a:xfrm>
              <a:off x="4314175" y="5005800"/>
              <a:ext cx="41775" cy="46400"/>
            </a:xfrm>
            <a:custGeom>
              <a:avLst/>
              <a:gdLst/>
              <a:ahLst/>
              <a:cxnLst/>
              <a:rect l="l" t="t" r="r" b="b"/>
              <a:pathLst>
                <a:path w="1671" h="1856" extrusionOk="0">
                  <a:moveTo>
                    <a:pt x="664" y="1"/>
                  </a:moveTo>
                  <a:cubicBezTo>
                    <a:pt x="184" y="458"/>
                    <a:pt x="1" y="1144"/>
                    <a:pt x="161" y="1784"/>
                  </a:cubicBezTo>
                  <a:cubicBezTo>
                    <a:pt x="172" y="1833"/>
                    <a:pt x="204" y="1855"/>
                    <a:pt x="251" y="1855"/>
                  </a:cubicBezTo>
                  <a:cubicBezTo>
                    <a:pt x="493" y="1855"/>
                    <a:pt x="1143" y="1262"/>
                    <a:pt x="1487" y="573"/>
                  </a:cubicBezTo>
                  <a:cubicBezTo>
                    <a:pt x="1556" y="390"/>
                    <a:pt x="1624" y="207"/>
                    <a:pt x="1670" y="1"/>
                  </a:cubicBezTo>
                  <a:lnTo>
                    <a:pt x="1670" y="1"/>
                  </a:lnTo>
                  <a:cubicBezTo>
                    <a:pt x="1533" y="92"/>
                    <a:pt x="1396" y="207"/>
                    <a:pt x="1281" y="321"/>
                  </a:cubicBezTo>
                  <a:cubicBezTo>
                    <a:pt x="1190" y="435"/>
                    <a:pt x="1121" y="595"/>
                    <a:pt x="1007" y="733"/>
                  </a:cubicBezTo>
                  <a:cubicBezTo>
                    <a:pt x="970" y="770"/>
                    <a:pt x="917" y="807"/>
                    <a:pt x="849" y="807"/>
                  </a:cubicBezTo>
                  <a:cubicBezTo>
                    <a:pt x="834" y="807"/>
                    <a:pt x="818" y="805"/>
                    <a:pt x="801" y="801"/>
                  </a:cubicBezTo>
                  <a:cubicBezTo>
                    <a:pt x="755" y="801"/>
                    <a:pt x="687" y="687"/>
                    <a:pt x="687" y="618"/>
                  </a:cubicBezTo>
                  <a:cubicBezTo>
                    <a:pt x="664" y="412"/>
                    <a:pt x="664" y="207"/>
                    <a:pt x="664" y="1"/>
                  </a:cubicBezTo>
                  <a:close/>
                </a:path>
              </a:pathLst>
            </a:custGeom>
            <a:solidFill>
              <a:srgbClr val="CB4F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77" name="Google Shape;1591;p35">
              <a:extLst>
                <a:ext uri="{FF2B5EF4-FFF2-40B4-BE49-F238E27FC236}">
                  <a16:creationId xmlns:a16="http://schemas.microsoft.com/office/drawing/2014/main" id="{E053E098-43E2-37F4-0C4C-0E69FD4F4FB8}"/>
                </a:ext>
              </a:extLst>
            </p:cNvPr>
            <p:cNvSpPr/>
            <p:nvPr/>
          </p:nvSpPr>
          <p:spPr>
            <a:xfrm>
              <a:off x="4181550" y="5129200"/>
              <a:ext cx="42900" cy="30125"/>
            </a:xfrm>
            <a:custGeom>
              <a:avLst/>
              <a:gdLst/>
              <a:ahLst/>
              <a:cxnLst/>
              <a:rect l="l" t="t" r="r" b="b"/>
              <a:pathLst>
                <a:path w="1716" h="1205" extrusionOk="0">
                  <a:moveTo>
                    <a:pt x="1339" y="1"/>
                  </a:moveTo>
                  <a:cubicBezTo>
                    <a:pt x="1291" y="1"/>
                    <a:pt x="1245" y="18"/>
                    <a:pt x="1213" y="50"/>
                  </a:cubicBezTo>
                  <a:cubicBezTo>
                    <a:pt x="1144" y="164"/>
                    <a:pt x="1053" y="256"/>
                    <a:pt x="961" y="324"/>
                  </a:cubicBezTo>
                  <a:lnTo>
                    <a:pt x="1" y="1102"/>
                  </a:lnTo>
                  <a:cubicBezTo>
                    <a:pt x="58" y="1170"/>
                    <a:pt x="144" y="1205"/>
                    <a:pt x="232" y="1205"/>
                  </a:cubicBezTo>
                  <a:cubicBezTo>
                    <a:pt x="321" y="1205"/>
                    <a:pt x="412" y="1170"/>
                    <a:pt x="481" y="1102"/>
                  </a:cubicBezTo>
                  <a:cubicBezTo>
                    <a:pt x="1167" y="1102"/>
                    <a:pt x="1510" y="690"/>
                    <a:pt x="1716" y="96"/>
                  </a:cubicBezTo>
                  <a:lnTo>
                    <a:pt x="1487" y="73"/>
                  </a:lnTo>
                  <a:cubicBezTo>
                    <a:pt x="1450" y="24"/>
                    <a:pt x="1394" y="1"/>
                    <a:pt x="1339" y="1"/>
                  </a:cubicBez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78" name="Google Shape;1592;p35">
              <a:extLst>
                <a:ext uri="{FF2B5EF4-FFF2-40B4-BE49-F238E27FC236}">
                  <a16:creationId xmlns:a16="http://schemas.microsoft.com/office/drawing/2014/main" id="{65C410AE-CBEA-9901-B10A-64B913B1431E}"/>
                </a:ext>
              </a:extLst>
            </p:cNvPr>
            <p:cNvSpPr/>
            <p:nvPr/>
          </p:nvSpPr>
          <p:spPr>
            <a:xfrm>
              <a:off x="4322750" y="4985650"/>
              <a:ext cx="8025" cy="13900"/>
            </a:xfrm>
            <a:custGeom>
              <a:avLst/>
              <a:gdLst/>
              <a:ahLst/>
              <a:cxnLst/>
              <a:rect l="l" t="t" r="r" b="b"/>
              <a:pathLst>
                <a:path w="321" h="556" extrusionOk="0">
                  <a:moveTo>
                    <a:pt x="207" y="1"/>
                  </a:moveTo>
                  <a:cubicBezTo>
                    <a:pt x="161" y="1"/>
                    <a:pt x="115" y="18"/>
                    <a:pt x="92" y="52"/>
                  </a:cubicBezTo>
                  <a:cubicBezTo>
                    <a:pt x="24" y="98"/>
                    <a:pt x="1" y="189"/>
                    <a:pt x="47" y="258"/>
                  </a:cubicBezTo>
                  <a:lnTo>
                    <a:pt x="321" y="555"/>
                  </a:lnTo>
                  <a:lnTo>
                    <a:pt x="321" y="52"/>
                  </a:lnTo>
                  <a:cubicBezTo>
                    <a:pt x="298" y="18"/>
                    <a:pt x="252" y="1"/>
                    <a:pt x="207" y="1"/>
                  </a:cubicBezTo>
                  <a:close/>
                </a:path>
              </a:pathLst>
            </a:custGeom>
            <a:solidFill>
              <a:srgbClr val="991B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79" name="Google Shape;1593;p35">
              <a:extLst>
                <a:ext uri="{FF2B5EF4-FFF2-40B4-BE49-F238E27FC236}">
                  <a16:creationId xmlns:a16="http://schemas.microsoft.com/office/drawing/2014/main" id="{2ADA4F8E-8C07-CD4C-1F96-CEF17D7F2012}"/>
                </a:ext>
              </a:extLst>
            </p:cNvPr>
            <p:cNvSpPr/>
            <p:nvPr/>
          </p:nvSpPr>
          <p:spPr>
            <a:xfrm>
              <a:off x="4218150" y="5162375"/>
              <a:ext cx="12600" cy="6375"/>
            </a:xfrm>
            <a:custGeom>
              <a:avLst/>
              <a:gdLst/>
              <a:ahLst/>
              <a:cxnLst/>
              <a:rect l="l" t="t" r="r" b="b"/>
              <a:pathLst>
                <a:path w="504" h="255" extrusionOk="0">
                  <a:moveTo>
                    <a:pt x="451" y="0"/>
                  </a:moveTo>
                  <a:cubicBezTo>
                    <a:pt x="267" y="0"/>
                    <a:pt x="105" y="109"/>
                    <a:pt x="0" y="255"/>
                  </a:cubicBezTo>
                  <a:lnTo>
                    <a:pt x="503" y="255"/>
                  </a:lnTo>
                  <a:lnTo>
                    <a:pt x="503" y="3"/>
                  </a:lnTo>
                  <a:cubicBezTo>
                    <a:pt x="486" y="1"/>
                    <a:pt x="468" y="0"/>
                    <a:pt x="451" y="0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80" name="Google Shape;1594;p35">
              <a:extLst>
                <a:ext uri="{FF2B5EF4-FFF2-40B4-BE49-F238E27FC236}">
                  <a16:creationId xmlns:a16="http://schemas.microsoft.com/office/drawing/2014/main" id="{2554AFFD-392C-9FD0-C1C4-C6B7666DF2B0}"/>
                </a:ext>
              </a:extLst>
            </p:cNvPr>
            <p:cNvSpPr/>
            <p:nvPr/>
          </p:nvSpPr>
          <p:spPr>
            <a:xfrm>
              <a:off x="4211275" y="5125300"/>
              <a:ext cx="7475" cy="6300"/>
            </a:xfrm>
            <a:custGeom>
              <a:avLst/>
              <a:gdLst/>
              <a:ahLst/>
              <a:cxnLst/>
              <a:rect l="l" t="t" r="r" b="b"/>
              <a:pathLst>
                <a:path w="299" h="252" extrusionOk="0">
                  <a:moveTo>
                    <a:pt x="298" y="0"/>
                  </a:moveTo>
                  <a:cubicBezTo>
                    <a:pt x="161" y="0"/>
                    <a:pt x="47" y="91"/>
                    <a:pt x="1" y="229"/>
                  </a:cubicBezTo>
                  <a:lnTo>
                    <a:pt x="275" y="252"/>
                  </a:lnTo>
                  <a:cubicBezTo>
                    <a:pt x="275" y="160"/>
                    <a:pt x="298" y="91"/>
                    <a:pt x="298" y="0"/>
                  </a:cubicBezTo>
                  <a:close/>
                </a:path>
              </a:pathLst>
            </a:custGeom>
            <a:solidFill>
              <a:srgbClr val="CB5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81" name="Google Shape;1595;p35">
              <a:extLst>
                <a:ext uri="{FF2B5EF4-FFF2-40B4-BE49-F238E27FC236}">
                  <a16:creationId xmlns:a16="http://schemas.microsoft.com/office/drawing/2014/main" id="{810CCF4E-F2D8-79DF-73BE-07C3FADA24BA}"/>
                </a:ext>
              </a:extLst>
            </p:cNvPr>
            <p:cNvSpPr/>
            <p:nvPr/>
          </p:nvSpPr>
          <p:spPr>
            <a:xfrm>
              <a:off x="3040525" y="4384400"/>
              <a:ext cx="18875" cy="57200"/>
            </a:xfrm>
            <a:custGeom>
              <a:avLst/>
              <a:gdLst/>
              <a:ahLst/>
              <a:cxnLst/>
              <a:rect l="l" t="t" r="r" b="b"/>
              <a:pathLst>
                <a:path w="755" h="2288" extrusionOk="0">
                  <a:moveTo>
                    <a:pt x="549" y="1"/>
                  </a:moveTo>
                  <a:cubicBezTo>
                    <a:pt x="206" y="618"/>
                    <a:pt x="23" y="1304"/>
                    <a:pt x="23" y="2013"/>
                  </a:cubicBezTo>
                  <a:cubicBezTo>
                    <a:pt x="0" y="2082"/>
                    <a:pt x="137" y="2196"/>
                    <a:pt x="229" y="2288"/>
                  </a:cubicBezTo>
                  <a:cubicBezTo>
                    <a:pt x="503" y="1579"/>
                    <a:pt x="686" y="824"/>
                    <a:pt x="755" y="69"/>
                  </a:cubicBezTo>
                  <a:cubicBezTo>
                    <a:pt x="686" y="47"/>
                    <a:pt x="549" y="1"/>
                    <a:pt x="549" y="1"/>
                  </a:cubicBezTo>
                  <a:close/>
                </a:path>
              </a:pathLst>
            </a:custGeom>
            <a:solidFill>
              <a:srgbClr val="E39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82" name="Google Shape;1596;p35">
              <a:extLst>
                <a:ext uri="{FF2B5EF4-FFF2-40B4-BE49-F238E27FC236}">
                  <a16:creationId xmlns:a16="http://schemas.microsoft.com/office/drawing/2014/main" id="{9B4E48E6-BB37-AE12-6B60-7CA45AFFBE1D}"/>
                </a:ext>
              </a:extLst>
            </p:cNvPr>
            <p:cNvSpPr/>
            <p:nvPr/>
          </p:nvSpPr>
          <p:spPr>
            <a:xfrm>
              <a:off x="3052525" y="4323250"/>
              <a:ext cx="25750" cy="44025"/>
            </a:xfrm>
            <a:custGeom>
              <a:avLst/>
              <a:gdLst/>
              <a:ahLst/>
              <a:cxnLst/>
              <a:rect l="l" t="t" r="r" b="b"/>
              <a:pathLst>
                <a:path w="1030" h="1761" extrusionOk="0">
                  <a:moveTo>
                    <a:pt x="755" y="0"/>
                  </a:moveTo>
                  <a:cubicBezTo>
                    <a:pt x="526" y="366"/>
                    <a:pt x="480" y="846"/>
                    <a:pt x="206" y="1235"/>
                  </a:cubicBezTo>
                  <a:cubicBezTo>
                    <a:pt x="0" y="1509"/>
                    <a:pt x="297" y="1647"/>
                    <a:pt x="503" y="1761"/>
                  </a:cubicBezTo>
                  <a:cubicBezTo>
                    <a:pt x="755" y="1304"/>
                    <a:pt x="938" y="800"/>
                    <a:pt x="1029" y="275"/>
                  </a:cubicBezTo>
                  <a:lnTo>
                    <a:pt x="755" y="0"/>
                  </a:lnTo>
                  <a:close/>
                </a:path>
              </a:pathLst>
            </a:custGeom>
            <a:solidFill>
              <a:srgbClr val="E38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83" name="Google Shape;1597;p35">
              <a:extLst>
                <a:ext uri="{FF2B5EF4-FFF2-40B4-BE49-F238E27FC236}">
                  <a16:creationId xmlns:a16="http://schemas.microsoft.com/office/drawing/2014/main" id="{382DF06B-505D-9AA5-CD62-732553ED3333}"/>
                </a:ext>
              </a:extLst>
            </p:cNvPr>
            <p:cNvSpPr/>
            <p:nvPr/>
          </p:nvSpPr>
          <p:spPr>
            <a:xfrm>
              <a:off x="4337625" y="4498000"/>
              <a:ext cx="138925" cy="476400"/>
            </a:xfrm>
            <a:custGeom>
              <a:avLst/>
              <a:gdLst/>
              <a:ahLst/>
              <a:cxnLst/>
              <a:rect l="l" t="t" r="r" b="b"/>
              <a:pathLst>
                <a:path w="5557" h="19056" extrusionOk="0">
                  <a:moveTo>
                    <a:pt x="3818" y="0"/>
                  </a:moveTo>
                  <a:cubicBezTo>
                    <a:pt x="3554" y="0"/>
                    <a:pt x="3528" y="202"/>
                    <a:pt x="3453" y="785"/>
                  </a:cubicBezTo>
                  <a:cubicBezTo>
                    <a:pt x="3430" y="945"/>
                    <a:pt x="3225" y="945"/>
                    <a:pt x="3133" y="1082"/>
                  </a:cubicBezTo>
                  <a:cubicBezTo>
                    <a:pt x="2904" y="2157"/>
                    <a:pt x="3156" y="3186"/>
                    <a:pt x="3476" y="4215"/>
                  </a:cubicBezTo>
                  <a:cubicBezTo>
                    <a:pt x="3613" y="4398"/>
                    <a:pt x="3705" y="4626"/>
                    <a:pt x="3751" y="4855"/>
                  </a:cubicBezTo>
                  <a:lnTo>
                    <a:pt x="3751" y="5198"/>
                  </a:lnTo>
                  <a:cubicBezTo>
                    <a:pt x="3842" y="5632"/>
                    <a:pt x="3522" y="6067"/>
                    <a:pt x="3705" y="6524"/>
                  </a:cubicBezTo>
                  <a:cubicBezTo>
                    <a:pt x="3765" y="6591"/>
                    <a:pt x="3839" y="6607"/>
                    <a:pt x="3919" y="6607"/>
                  </a:cubicBezTo>
                  <a:cubicBezTo>
                    <a:pt x="3992" y="6607"/>
                    <a:pt x="4071" y="6594"/>
                    <a:pt x="4148" y="6594"/>
                  </a:cubicBezTo>
                  <a:cubicBezTo>
                    <a:pt x="4277" y="6594"/>
                    <a:pt x="4404" y="6630"/>
                    <a:pt x="4505" y="6822"/>
                  </a:cubicBezTo>
                  <a:cubicBezTo>
                    <a:pt x="3933" y="7256"/>
                    <a:pt x="3796" y="7805"/>
                    <a:pt x="4208" y="8491"/>
                  </a:cubicBezTo>
                  <a:cubicBezTo>
                    <a:pt x="4437" y="8902"/>
                    <a:pt x="4299" y="9291"/>
                    <a:pt x="3979" y="9611"/>
                  </a:cubicBezTo>
                  <a:cubicBezTo>
                    <a:pt x="3911" y="9703"/>
                    <a:pt x="3865" y="9794"/>
                    <a:pt x="3842" y="9909"/>
                  </a:cubicBezTo>
                  <a:cubicBezTo>
                    <a:pt x="3751" y="10297"/>
                    <a:pt x="3156" y="10526"/>
                    <a:pt x="3270" y="10800"/>
                  </a:cubicBezTo>
                  <a:cubicBezTo>
                    <a:pt x="3509" y="11397"/>
                    <a:pt x="3324" y="11495"/>
                    <a:pt x="3064" y="11495"/>
                  </a:cubicBezTo>
                  <a:cubicBezTo>
                    <a:pt x="2935" y="11495"/>
                    <a:pt x="2789" y="11472"/>
                    <a:pt x="2665" y="11472"/>
                  </a:cubicBezTo>
                  <a:cubicBezTo>
                    <a:pt x="2559" y="11472"/>
                    <a:pt x="2470" y="11489"/>
                    <a:pt x="2424" y="11555"/>
                  </a:cubicBezTo>
                  <a:cubicBezTo>
                    <a:pt x="2173" y="12332"/>
                    <a:pt x="2058" y="13156"/>
                    <a:pt x="1395" y="13773"/>
                  </a:cubicBezTo>
                  <a:cubicBezTo>
                    <a:pt x="1395" y="12721"/>
                    <a:pt x="2722" y="11715"/>
                    <a:pt x="1395" y="10732"/>
                  </a:cubicBezTo>
                  <a:cubicBezTo>
                    <a:pt x="1300" y="10695"/>
                    <a:pt x="1201" y="10677"/>
                    <a:pt x="1102" y="10677"/>
                  </a:cubicBezTo>
                  <a:cubicBezTo>
                    <a:pt x="891" y="10677"/>
                    <a:pt x="682" y="10759"/>
                    <a:pt x="526" y="10915"/>
                  </a:cubicBezTo>
                  <a:cubicBezTo>
                    <a:pt x="252" y="11143"/>
                    <a:pt x="252" y="11463"/>
                    <a:pt x="183" y="11761"/>
                  </a:cubicBezTo>
                  <a:cubicBezTo>
                    <a:pt x="0" y="13247"/>
                    <a:pt x="366" y="14711"/>
                    <a:pt x="229" y="16197"/>
                  </a:cubicBezTo>
                  <a:cubicBezTo>
                    <a:pt x="229" y="16311"/>
                    <a:pt x="229" y="16426"/>
                    <a:pt x="229" y="16540"/>
                  </a:cubicBezTo>
                  <a:cubicBezTo>
                    <a:pt x="252" y="17089"/>
                    <a:pt x="938" y="17500"/>
                    <a:pt x="435" y="18163"/>
                  </a:cubicBezTo>
                  <a:cubicBezTo>
                    <a:pt x="275" y="18392"/>
                    <a:pt x="595" y="18758"/>
                    <a:pt x="824" y="18987"/>
                  </a:cubicBezTo>
                  <a:cubicBezTo>
                    <a:pt x="892" y="19009"/>
                    <a:pt x="938" y="19032"/>
                    <a:pt x="984" y="19055"/>
                  </a:cubicBezTo>
                  <a:cubicBezTo>
                    <a:pt x="1350" y="18689"/>
                    <a:pt x="1304" y="18049"/>
                    <a:pt x="1830" y="17752"/>
                  </a:cubicBezTo>
                  <a:cubicBezTo>
                    <a:pt x="1967" y="17683"/>
                    <a:pt x="1967" y="17386"/>
                    <a:pt x="1990" y="17180"/>
                  </a:cubicBezTo>
                  <a:cubicBezTo>
                    <a:pt x="2013" y="16929"/>
                    <a:pt x="1990" y="16608"/>
                    <a:pt x="2241" y="16517"/>
                  </a:cubicBezTo>
                  <a:cubicBezTo>
                    <a:pt x="2653" y="16311"/>
                    <a:pt x="2676" y="15808"/>
                    <a:pt x="2996" y="15557"/>
                  </a:cubicBezTo>
                  <a:cubicBezTo>
                    <a:pt x="3293" y="14871"/>
                    <a:pt x="3613" y="14230"/>
                    <a:pt x="4002" y="13590"/>
                  </a:cubicBezTo>
                  <a:cubicBezTo>
                    <a:pt x="4391" y="12721"/>
                    <a:pt x="4642" y="11829"/>
                    <a:pt x="4734" y="10892"/>
                  </a:cubicBezTo>
                  <a:cubicBezTo>
                    <a:pt x="4734" y="10640"/>
                    <a:pt x="4780" y="10412"/>
                    <a:pt x="4848" y="10160"/>
                  </a:cubicBezTo>
                  <a:cubicBezTo>
                    <a:pt x="5328" y="8948"/>
                    <a:pt x="5557" y="7622"/>
                    <a:pt x="5511" y="6318"/>
                  </a:cubicBezTo>
                  <a:cubicBezTo>
                    <a:pt x="5237" y="4375"/>
                    <a:pt x="5168" y="2385"/>
                    <a:pt x="4665" y="465"/>
                  </a:cubicBezTo>
                  <a:cubicBezTo>
                    <a:pt x="4642" y="350"/>
                    <a:pt x="4574" y="236"/>
                    <a:pt x="4482" y="144"/>
                  </a:cubicBezTo>
                  <a:cubicBezTo>
                    <a:pt x="4165" y="57"/>
                    <a:pt x="3958" y="0"/>
                    <a:pt x="3818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84" name="Google Shape;1598;p35">
              <a:extLst>
                <a:ext uri="{FF2B5EF4-FFF2-40B4-BE49-F238E27FC236}">
                  <a16:creationId xmlns:a16="http://schemas.microsoft.com/office/drawing/2014/main" id="{2F76CFEA-2D70-D2BB-1A7B-60B1E032DB38}"/>
                </a:ext>
              </a:extLst>
            </p:cNvPr>
            <p:cNvSpPr/>
            <p:nvPr/>
          </p:nvSpPr>
          <p:spPr>
            <a:xfrm>
              <a:off x="4443950" y="4504350"/>
              <a:ext cx="37175" cy="151050"/>
            </a:xfrm>
            <a:custGeom>
              <a:avLst/>
              <a:gdLst/>
              <a:ahLst/>
              <a:cxnLst/>
              <a:rect l="l" t="t" r="r" b="b"/>
              <a:pathLst>
                <a:path w="1487" h="6042" extrusionOk="0">
                  <a:moveTo>
                    <a:pt x="316" y="0"/>
                  </a:moveTo>
                  <a:cubicBezTo>
                    <a:pt x="290" y="0"/>
                    <a:pt x="261" y="2"/>
                    <a:pt x="229" y="5"/>
                  </a:cubicBezTo>
                  <a:cubicBezTo>
                    <a:pt x="229" y="371"/>
                    <a:pt x="1" y="714"/>
                    <a:pt x="344" y="1057"/>
                  </a:cubicBezTo>
                  <a:cubicBezTo>
                    <a:pt x="549" y="1262"/>
                    <a:pt x="504" y="1583"/>
                    <a:pt x="481" y="1880"/>
                  </a:cubicBezTo>
                  <a:cubicBezTo>
                    <a:pt x="458" y="2497"/>
                    <a:pt x="549" y="3115"/>
                    <a:pt x="732" y="3686"/>
                  </a:cubicBezTo>
                  <a:cubicBezTo>
                    <a:pt x="915" y="4281"/>
                    <a:pt x="1030" y="4898"/>
                    <a:pt x="1007" y="5516"/>
                  </a:cubicBezTo>
                  <a:cubicBezTo>
                    <a:pt x="984" y="5721"/>
                    <a:pt x="1098" y="5904"/>
                    <a:pt x="1258" y="6042"/>
                  </a:cubicBezTo>
                  <a:cubicBezTo>
                    <a:pt x="1350" y="5813"/>
                    <a:pt x="1487" y="5584"/>
                    <a:pt x="1373" y="5356"/>
                  </a:cubicBezTo>
                  <a:cubicBezTo>
                    <a:pt x="1144" y="4853"/>
                    <a:pt x="1258" y="4327"/>
                    <a:pt x="1213" y="3824"/>
                  </a:cubicBezTo>
                  <a:cubicBezTo>
                    <a:pt x="732" y="2932"/>
                    <a:pt x="1281" y="1948"/>
                    <a:pt x="984" y="1034"/>
                  </a:cubicBezTo>
                  <a:lnTo>
                    <a:pt x="732" y="759"/>
                  </a:lnTo>
                  <a:cubicBezTo>
                    <a:pt x="427" y="629"/>
                    <a:pt x="849" y="0"/>
                    <a:pt x="316" y="0"/>
                  </a:cubicBezTo>
                  <a:close/>
                </a:path>
              </a:pathLst>
            </a:custGeom>
            <a:solidFill>
              <a:srgbClr val="D564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85" name="Google Shape;1599;p35">
              <a:extLst>
                <a:ext uri="{FF2B5EF4-FFF2-40B4-BE49-F238E27FC236}">
                  <a16:creationId xmlns:a16="http://schemas.microsoft.com/office/drawing/2014/main" id="{6F9FD833-5FE5-82E0-22B3-46F5B4A8BE7F}"/>
                </a:ext>
              </a:extLst>
            </p:cNvPr>
            <p:cNvSpPr/>
            <p:nvPr/>
          </p:nvSpPr>
          <p:spPr>
            <a:xfrm>
              <a:off x="4410225" y="4836600"/>
              <a:ext cx="27475" cy="57200"/>
            </a:xfrm>
            <a:custGeom>
              <a:avLst/>
              <a:gdLst/>
              <a:ahLst/>
              <a:cxnLst/>
              <a:rect l="l" t="t" r="r" b="b"/>
              <a:pathLst>
                <a:path w="1099" h="2288" extrusionOk="0">
                  <a:moveTo>
                    <a:pt x="1098" y="0"/>
                  </a:moveTo>
                  <a:lnTo>
                    <a:pt x="1098" y="0"/>
                  </a:lnTo>
                  <a:cubicBezTo>
                    <a:pt x="961" y="160"/>
                    <a:pt x="824" y="298"/>
                    <a:pt x="664" y="435"/>
                  </a:cubicBezTo>
                  <a:cubicBezTo>
                    <a:pt x="229" y="663"/>
                    <a:pt x="0" y="1167"/>
                    <a:pt x="92" y="1647"/>
                  </a:cubicBezTo>
                  <a:lnTo>
                    <a:pt x="92" y="2013"/>
                  </a:lnTo>
                  <a:cubicBezTo>
                    <a:pt x="92" y="2104"/>
                    <a:pt x="115" y="2196"/>
                    <a:pt x="115" y="2287"/>
                  </a:cubicBezTo>
                  <a:cubicBezTo>
                    <a:pt x="664" y="1624"/>
                    <a:pt x="1075" y="892"/>
                    <a:pt x="1098" y="0"/>
                  </a:cubicBezTo>
                  <a:close/>
                </a:path>
              </a:pathLst>
            </a:custGeom>
            <a:solidFill>
              <a:srgbClr val="CC52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86" name="Google Shape;1600;p35">
              <a:extLst>
                <a:ext uri="{FF2B5EF4-FFF2-40B4-BE49-F238E27FC236}">
                  <a16:creationId xmlns:a16="http://schemas.microsoft.com/office/drawing/2014/main" id="{8453F72C-441C-CD43-2228-3FA8851C6471}"/>
                </a:ext>
              </a:extLst>
            </p:cNvPr>
            <p:cNvSpPr/>
            <p:nvPr/>
          </p:nvSpPr>
          <p:spPr>
            <a:xfrm>
              <a:off x="4459400" y="4530175"/>
              <a:ext cx="18300" cy="69775"/>
            </a:xfrm>
            <a:custGeom>
              <a:avLst/>
              <a:gdLst/>
              <a:ahLst/>
              <a:cxnLst/>
              <a:rect l="l" t="t" r="r" b="b"/>
              <a:pathLst>
                <a:path w="732" h="2791" extrusionOk="0">
                  <a:moveTo>
                    <a:pt x="366" y="1"/>
                  </a:moveTo>
                  <a:lnTo>
                    <a:pt x="366" y="1"/>
                  </a:lnTo>
                  <a:cubicBezTo>
                    <a:pt x="389" y="229"/>
                    <a:pt x="366" y="481"/>
                    <a:pt x="320" y="710"/>
                  </a:cubicBezTo>
                  <a:cubicBezTo>
                    <a:pt x="0" y="1487"/>
                    <a:pt x="206" y="2150"/>
                    <a:pt x="617" y="2791"/>
                  </a:cubicBezTo>
                  <a:cubicBezTo>
                    <a:pt x="732" y="2036"/>
                    <a:pt x="526" y="1258"/>
                    <a:pt x="617" y="504"/>
                  </a:cubicBezTo>
                  <a:cubicBezTo>
                    <a:pt x="663" y="298"/>
                    <a:pt x="549" y="92"/>
                    <a:pt x="366" y="1"/>
                  </a:cubicBezTo>
                  <a:close/>
                </a:path>
              </a:pathLst>
            </a:custGeom>
            <a:solidFill>
              <a:srgbClr val="AD3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87" name="Google Shape;1601;p35">
              <a:extLst>
                <a:ext uri="{FF2B5EF4-FFF2-40B4-BE49-F238E27FC236}">
                  <a16:creationId xmlns:a16="http://schemas.microsoft.com/office/drawing/2014/main" id="{2079C197-B0E5-5DB6-AB5F-537565621B60}"/>
                </a:ext>
              </a:extLst>
            </p:cNvPr>
            <p:cNvSpPr/>
            <p:nvPr/>
          </p:nvSpPr>
          <p:spPr>
            <a:xfrm>
              <a:off x="3008500" y="4621225"/>
              <a:ext cx="25175" cy="27900"/>
            </a:xfrm>
            <a:custGeom>
              <a:avLst/>
              <a:gdLst/>
              <a:ahLst/>
              <a:cxnLst/>
              <a:rect l="l" t="t" r="r" b="b"/>
              <a:pathLst>
                <a:path w="1007" h="1116" extrusionOk="0">
                  <a:moveTo>
                    <a:pt x="678" y="0"/>
                  </a:moveTo>
                  <a:cubicBezTo>
                    <a:pt x="610" y="0"/>
                    <a:pt x="543" y="28"/>
                    <a:pt x="481" y="109"/>
                  </a:cubicBezTo>
                  <a:cubicBezTo>
                    <a:pt x="366" y="269"/>
                    <a:pt x="183" y="360"/>
                    <a:pt x="0" y="360"/>
                  </a:cubicBezTo>
                  <a:cubicBezTo>
                    <a:pt x="46" y="1001"/>
                    <a:pt x="481" y="1115"/>
                    <a:pt x="1007" y="1115"/>
                  </a:cubicBezTo>
                  <a:lnTo>
                    <a:pt x="1007" y="109"/>
                  </a:lnTo>
                  <a:cubicBezTo>
                    <a:pt x="895" y="67"/>
                    <a:pt x="784" y="0"/>
                    <a:pt x="678" y="0"/>
                  </a:cubicBezTo>
                  <a:close/>
                </a:path>
              </a:pathLst>
            </a:custGeom>
            <a:solidFill>
              <a:srgbClr val="C651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88" name="Google Shape;1602;p35">
              <a:extLst>
                <a:ext uri="{FF2B5EF4-FFF2-40B4-BE49-F238E27FC236}">
                  <a16:creationId xmlns:a16="http://schemas.microsoft.com/office/drawing/2014/main" id="{8C0534DF-97AB-BC0A-E367-2639FD58068F}"/>
                </a:ext>
              </a:extLst>
            </p:cNvPr>
            <p:cNvSpPr/>
            <p:nvPr/>
          </p:nvSpPr>
          <p:spPr>
            <a:xfrm>
              <a:off x="4022075" y="5156725"/>
              <a:ext cx="171525" cy="121775"/>
            </a:xfrm>
            <a:custGeom>
              <a:avLst/>
              <a:gdLst/>
              <a:ahLst/>
              <a:cxnLst/>
              <a:rect l="l" t="t" r="r" b="b"/>
              <a:pathLst>
                <a:path w="6861" h="4871" extrusionOk="0">
                  <a:moveTo>
                    <a:pt x="6380" y="1"/>
                  </a:moveTo>
                  <a:lnTo>
                    <a:pt x="6357" y="24"/>
                  </a:lnTo>
                  <a:cubicBezTo>
                    <a:pt x="6265" y="92"/>
                    <a:pt x="6174" y="161"/>
                    <a:pt x="6083" y="252"/>
                  </a:cubicBezTo>
                  <a:cubicBezTo>
                    <a:pt x="6014" y="344"/>
                    <a:pt x="5922" y="412"/>
                    <a:pt x="5808" y="481"/>
                  </a:cubicBezTo>
                  <a:cubicBezTo>
                    <a:pt x="5534" y="595"/>
                    <a:pt x="5282" y="755"/>
                    <a:pt x="5099" y="1007"/>
                  </a:cubicBezTo>
                  <a:cubicBezTo>
                    <a:pt x="5008" y="1578"/>
                    <a:pt x="4573" y="1693"/>
                    <a:pt x="4093" y="1739"/>
                  </a:cubicBezTo>
                  <a:cubicBezTo>
                    <a:pt x="3316" y="1853"/>
                    <a:pt x="2607" y="2196"/>
                    <a:pt x="2035" y="2722"/>
                  </a:cubicBezTo>
                  <a:cubicBezTo>
                    <a:pt x="1806" y="3248"/>
                    <a:pt x="1326" y="3385"/>
                    <a:pt x="846" y="3522"/>
                  </a:cubicBezTo>
                  <a:cubicBezTo>
                    <a:pt x="503" y="3614"/>
                    <a:pt x="91" y="3682"/>
                    <a:pt x="0" y="4140"/>
                  </a:cubicBezTo>
                  <a:cubicBezTo>
                    <a:pt x="83" y="4618"/>
                    <a:pt x="284" y="4871"/>
                    <a:pt x="622" y="4871"/>
                  </a:cubicBezTo>
                  <a:cubicBezTo>
                    <a:pt x="753" y="4871"/>
                    <a:pt x="903" y="4833"/>
                    <a:pt x="1075" y="4757"/>
                  </a:cubicBezTo>
                  <a:cubicBezTo>
                    <a:pt x="1372" y="4688"/>
                    <a:pt x="1646" y="4597"/>
                    <a:pt x="1898" y="4460"/>
                  </a:cubicBezTo>
                  <a:cubicBezTo>
                    <a:pt x="2584" y="3842"/>
                    <a:pt x="3590" y="3774"/>
                    <a:pt x="4253" y="3088"/>
                  </a:cubicBezTo>
                  <a:cubicBezTo>
                    <a:pt x="4368" y="2973"/>
                    <a:pt x="4642" y="3019"/>
                    <a:pt x="4848" y="2973"/>
                  </a:cubicBezTo>
                  <a:cubicBezTo>
                    <a:pt x="5099" y="2539"/>
                    <a:pt x="5488" y="2196"/>
                    <a:pt x="5922" y="1967"/>
                  </a:cubicBezTo>
                  <a:cubicBezTo>
                    <a:pt x="6220" y="1807"/>
                    <a:pt x="6448" y="1556"/>
                    <a:pt x="6608" y="1258"/>
                  </a:cubicBezTo>
                  <a:lnTo>
                    <a:pt x="6608" y="1258"/>
                  </a:lnTo>
                  <a:cubicBezTo>
                    <a:pt x="6448" y="1281"/>
                    <a:pt x="6288" y="1304"/>
                    <a:pt x="6128" y="1327"/>
                  </a:cubicBezTo>
                  <a:cubicBezTo>
                    <a:pt x="6060" y="1327"/>
                    <a:pt x="5922" y="1304"/>
                    <a:pt x="5922" y="1258"/>
                  </a:cubicBezTo>
                  <a:cubicBezTo>
                    <a:pt x="5900" y="1167"/>
                    <a:pt x="5877" y="984"/>
                    <a:pt x="5922" y="938"/>
                  </a:cubicBezTo>
                  <a:cubicBezTo>
                    <a:pt x="6060" y="847"/>
                    <a:pt x="6197" y="778"/>
                    <a:pt x="6334" y="732"/>
                  </a:cubicBezTo>
                  <a:cubicBezTo>
                    <a:pt x="6426" y="664"/>
                    <a:pt x="6494" y="572"/>
                    <a:pt x="6586" y="504"/>
                  </a:cubicBezTo>
                  <a:lnTo>
                    <a:pt x="6860" y="1"/>
                  </a:ln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89" name="Google Shape;1603;p35">
              <a:extLst>
                <a:ext uri="{FF2B5EF4-FFF2-40B4-BE49-F238E27FC236}">
                  <a16:creationId xmlns:a16="http://schemas.microsoft.com/office/drawing/2014/main" id="{7F21631D-E114-D4EF-276E-9CAC68890901}"/>
                </a:ext>
              </a:extLst>
            </p:cNvPr>
            <p:cNvSpPr/>
            <p:nvPr/>
          </p:nvSpPr>
          <p:spPr>
            <a:xfrm>
              <a:off x="3772825" y="5281075"/>
              <a:ext cx="197250" cy="57475"/>
            </a:xfrm>
            <a:custGeom>
              <a:avLst/>
              <a:gdLst/>
              <a:ahLst/>
              <a:cxnLst/>
              <a:rect l="l" t="t" r="r" b="b"/>
              <a:pathLst>
                <a:path w="7890" h="2299" extrusionOk="0">
                  <a:moveTo>
                    <a:pt x="7241" y="0"/>
                  </a:moveTo>
                  <a:cubicBezTo>
                    <a:pt x="7066" y="0"/>
                    <a:pt x="6871" y="42"/>
                    <a:pt x="6700" y="80"/>
                  </a:cubicBezTo>
                  <a:cubicBezTo>
                    <a:pt x="5520" y="860"/>
                    <a:pt x="4242" y="1349"/>
                    <a:pt x="2868" y="1349"/>
                  </a:cubicBezTo>
                  <a:cubicBezTo>
                    <a:pt x="2751" y="1349"/>
                    <a:pt x="2634" y="1345"/>
                    <a:pt x="2516" y="1338"/>
                  </a:cubicBezTo>
                  <a:cubicBezTo>
                    <a:pt x="2698" y="1086"/>
                    <a:pt x="3476" y="926"/>
                    <a:pt x="2721" y="400"/>
                  </a:cubicBezTo>
                  <a:lnTo>
                    <a:pt x="2721" y="400"/>
                  </a:lnTo>
                  <a:cubicBezTo>
                    <a:pt x="2424" y="492"/>
                    <a:pt x="2173" y="698"/>
                    <a:pt x="1852" y="766"/>
                  </a:cubicBezTo>
                  <a:cubicBezTo>
                    <a:pt x="1761" y="812"/>
                    <a:pt x="1669" y="858"/>
                    <a:pt x="1578" y="903"/>
                  </a:cubicBezTo>
                  <a:cubicBezTo>
                    <a:pt x="1418" y="995"/>
                    <a:pt x="1212" y="1041"/>
                    <a:pt x="1052" y="1109"/>
                  </a:cubicBezTo>
                  <a:lnTo>
                    <a:pt x="778" y="1201"/>
                  </a:lnTo>
                  <a:cubicBezTo>
                    <a:pt x="572" y="1269"/>
                    <a:pt x="389" y="1338"/>
                    <a:pt x="206" y="1429"/>
                  </a:cubicBezTo>
                  <a:cubicBezTo>
                    <a:pt x="115" y="1498"/>
                    <a:pt x="46" y="1589"/>
                    <a:pt x="0" y="1681"/>
                  </a:cubicBezTo>
                  <a:cubicBezTo>
                    <a:pt x="51" y="2098"/>
                    <a:pt x="242" y="2185"/>
                    <a:pt x="469" y="2185"/>
                  </a:cubicBezTo>
                  <a:cubicBezTo>
                    <a:pt x="630" y="2185"/>
                    <a:pt x="810" y="2141"/>
                    <a:pt x="970" y="2141"/>
                  </a:cubicBezTo>
                  <a:cubicBezTo>
                    <a:pt x="1090" y="2141"/>
                    <a:pt x="1199" y="2165"/>
                    <a:pt x="1281" y="2253"/>
                  </a:cubicBezTo>
                  <a:cubicBezTo>
                    <a:pt x="1349" y="2275"/>
                    <a:pt x="1441" y="2298"/>
                    <a:pt x="1509" y="2298"/>
                  </a:cubicBezTo>
                  <a:cubicBezTo>
                    <a:pt x="1578" y="2275"/>
                    <a:pt x="1669" y="2253"/>
                    <a:pt x="1738" y="2253"/>
                  </a:cubicBezTo>
                  <a:cubicBezTo>
                    <a:pt x="1830" y="2184"/>
                    <a:pt x="1944" y="2115"/>
                    <a:pt x="2012" y="2047"/>
                  </a:cubicBezTo>
                  <a:lnTo>
                    <a:pt x="2264" y="2047"/>
                  </a:lnTo>
                  <a:cubicBezTo>
                    <a:pt x="2516" y="2127"/>
                    <a:pt x="2773" y="2167"/>
                    <a:pt x="3027" y="2167"/>
                  </a:cubicBezTo>
                  <a:cubicBezTo>
                    <a:pt x="3282" y="2167"/>
                    <a:pt x="3533" y="2127"/>
                    <a:pt x="3773" y="2047"/>
                  </a:cubicBezTo>
                  <a:cubicBezTo>
                    <a:pt x="4346" y="1781"/>
                    <a:pt x="4937" y="1533"/>
                    <a:pt x="5563" y="1533"/>
                  </a:cubicBezTo>
                  <a:cubicBezTo>
                    <a:pt x="5637" y="1533"/>
                    <a:pt x="5711" y="1536"/>
                    <a:pt x="5785" y="1544"/>
                  </a:cubicBezTo>
                  <a:cubicBezTo>
                    <a:pt x="6220" y="1544"/>
                    <a:pt x="6449" y="1224"/>
                    <a:pt x="6792" y="1041"/>
                  </a:cubicBezTo>
                  <a:cubicBezTo>
                    <a:pt x="7089" y="766"/>
                    <a:pt x="7889" y="1063"/>
                    <a:pt x="7752" y="377"/>
                  </a:cubicBezTo>
                  <a:cubicBezTo>
                    <a:pt x="7698" y="83"/>
                    <a:pt x="7489" y="0"/>
                    <a:pt x="7241" y="0"/>
                  </a:cubicBezTo>
                  <a:close/>
                </a:path>
              </a:pathLst>
            </a:custGeom>
            <a:solidFill>
              <a:srgbClr val="D669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90" name="Google Shape;1604;p35">
              <a:extLst>
                <a:ext uri="{FF2B5EF4-FFF2-40B4-BE49-F238E27FC236}">
                  <a16:creationId xmlns:a16="http://schemas.microsoft.com/office/drawing/2014/main" id="{58F43F39-CF4B-1D53-3E0B-3206FA4056CB}"/>
                </a:ext>
              </a:extLst>
            </p:cNvPr>
            <p:cNvSpPr/>
            <p:nvPr/>
          </p:nvSpPr>
          <p:spPr>
            <a:xfrm>
              <a:off x="3928300" y="5255050"/>
              <a:ext cx="120650" cy="51475"/>
            </a:xfrm>
            <a:custGeom>
              <a:avLst/>
              <a:gdLst/>
              <a:ahLst/>
              <a:cxnLst/>
              <a:rect l="l" t="t" r="r" b="b"/>
              <a:pathLst>
                <a:path w="4826" h="2059" extrusionOk="0">
                  <a:moveTo>
                    <a:pt x="3682" y="1"/>
                  </a:moveTo>
                  <a:cubicBezTo>
                    <a:pt x="3256" y="149"/>
                    <a:pt x="2860" y="387"/>
                    <a:pt x="2409" y="387"/>
                  </a:cubicBezTo>
                  <a:cubicBezTo>
                    <a:pt x="2303" y="387"/>
                    <a:pt x="2195" y="374"/>
                    <a:pt x="2082" y="344"/>
                  </a:cubicBezTo>
                  <a:cubicBezTo>
                    <a:pt x="1396" y="412"/>
                    <a:pt x="710" y="572"/>
                    <a:pt x="70" y="847"/>
                  </a:cubicBezTo>
                  <a:cubicBezTo>
                    <a:pt x="1" y="1053"/>
                    <a:pt x="138" y="1144"/>
                    <a:pt x="321" y="1213"/>
                  </a:cubicBezTo>
                  <a:cubicBezTo>
                    <a:pt x="359" y="1216"/>
                    <a:pt x="396" y="1217"/>
                    <a:pt x="434" y="1217"/>
                  </a:cubicBezTo>
                  <a:cubicBezTo>
                    <a:pt x="777" y="1217"/>
                    <a:pt x="1122" y="1100"/>
                    <a:pt x="1485" y="1100"/>
                  </a:cubicBezTo>
                  <a:cubicBezTo>
                    <a:pt x="1664" y="1100"/>
                    <a:pt x="1847" y="1128"/>
                    <a:pt x="2036" y="1213"/>
                  </a:cubicBezTo>
                  <a:cubicBezTo>
                    <a:pt x="2036" y="1487"/>
                    <a:pt x="1647" y="1716"/>
                    <a:pt x="1830" y="2059"/>
                  </a:cubicBezTo>
                  <a:cubicBezTo>
                    <a:pt x="2585" y="1784"/>
                    <a:pt x="3339" y="1487"/>
                    <a:pt x="4071" y="1190"/>
                  </a:cubicBezTo>
                  <a:cubicBezTo>
                    <a:pt x="4346" y="1075"/>
                    <a:pt x="4666" y="1098"/>
                    <a:pt x="4826" y="824"/>
                  </a:cubicBezTo>
                  <a:lnTo>
                    <a:pt x="4826" y="824"/>
                  </a:lnTo>
                  <a:cubicBezTo>
                    <a:pt x="4760" y="837"/>
                    <a:pt x="4699" y="842"/>
                    <a:pt x="4643" y="842"/>
                  </a:cubicBezTo>
                  <a:cubicBezTo>
                    <a:pt x="4186" y="842"/>
                    <a:pt x="4005" y="456"/>
                    <a:pt x="3842" y="69"/>
                  </a:cubicBezTo>
                  <a:lnTo>
                    <a:pt x="3682" y="1"/>
                  </a:lnTo>
                  <a:close/>
                </a:path>
              </a:pathLst>
            </a:custGeom>
            <a:solidFill>
              <a:srgbClr val="B0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91" name="Google Shape;1605;p35">
              <a:extLst>
                <a:ext uri="{FF2B5EF4-FFF2-40B4-BE49-F238E27FC236}">
                  <a16:creationId xmlns:a16="http://schemas.microsoft.com/office/drawing/2014/main" id="{45C3CB40-0621-E418-3F39-4DAB65CD6ED8}"/>
                </a:ext>
              </a:extLst>
            </p:cNvPr>
            <p:cNvSpPr/>
            <p:nvPr/>
          </p:nvSpPr>
          <p:spPr>
            <a:xfrm>
              <a:off x="3934025" y="5275075"/>
              <a:ext cx="62900" cy="31450"/>
            </a:xfrm>
            <a:custGeom>
              <a:avLst/>
              <a:gdLst/>
              <a:ahLst/>
              <a:cxnLst/>
              <a:rect l="l" t="t" r="r" b="b"/>
              <a:pathLst>
                <a:path w="2516" h="1258" extrusionOk="0">
                  <a:moveTo>
                    <a:pt x="1628" y="1"/>
                  </a:moveTo>
                  <a:cubicBezTo>
                    <a:pt x="1103" y="1"/>
                    <a:pt x="606" y="274"/>
                    <a:pt x="92" y="274"/>
                  </a:cubicBezTo>
                  <a:lnTo>
                    <a:pt x="1" y="389"/>
                  </a:lnTo>
                  <a:lnTo>
                    <a:pt x="92" y="503"/>
                  </a:lnTo>
                  <a:lnTo>
                    <a:pt x="344" y="503"/>
                  </a:lnTo>
                  <a:cubicBezTo>
                    <a:pt x="371" y="508"/>
                    <a:pt x="400" y="510"/>
                    <a:pt x="431" y="510"/>
                  </a:cubicBezTo>
                  <a:cubicBezTo>
                    <a:pt x="559" y="510"/>
                    <a:pt x="712" y="476"/>
                    <a:pt x="840" y="476"/>
                  </a:cubicBezTo>
                  <a:cubicBezTo>
                    <a:pt x="966" y="476"/>
                    <a:pt x="1068" y="509"/>
                    <a:pt x="1098" y="640"/>
                  </a:cubicBezTo>
                  <a:cubicBezTo>
                    <a:pt x="1212" y="1006"/>
                    <a:pt x="709" y="938"/>
                    <a:pt x="504" y="1075"/>
                  </a:cubicBezTo>
                  <a:cubicBezTo>
                    <a:pt x="458" y="1143"/>
                    <a:pt x="389" y="1189"/>
                    <a:pt x="344" y="1258"/>
                  </a:cubicBezTo>
                  <a:lnTo>
                    <a:pt x="1601" y="1258"/>
                  </a:lnTo>
                  <a:cubicBezTo>
                    <a:pt x="1761" y="869"/>
                    <a:pt x="2127" y="663"/>
                    <a:pt x="2424" y="389"/>
                  </a:cubicBezTo>
                  <a:cubicBezTo>
                    <a:pt x="2516" y="297"/>
                    <a:pt x="2470" y="137"/>
                    <a:pt x="2356" y="92"/>
                  </a:cubicBezTo>
                  <a:cubicBezTo>
                    <a:pt x="2196" y="46"/>
                    <a:pt x="2036" y="23"/>
                    <a:pt x="1876" y="23"/>
                  </a:cubicBezTo>
                  <a:cubicBezTo>
                    <a:pt x="1792" y="7"/>
                    <a:pt x="1710" y="1"/>
                    <a:pt x="1628" y="1"/>
                  </a:cubicBezTo>
                  <a:close/>
                </a:path>
              </a:pathLst>
            </a:custGeom>
            <a:solidFill>
              <a:srgbClr val="C34C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92" name="Google Shape;1606;p35">
              <a:extLst>
                <a:ext uri="{FF2B5EF4-FFF2-40B4-BE49-F238E27FC236}">
                  <a16:creationId xmlns:a16="http://schemas.microsoft.com/office/drawing/2014/main" id="{349E5830-1D4D-A3C3-1A03-13839625C3BD}"/>
                </a:ext>
              </a:extLst>
            </p:cNvPr>
            <p:cNvSpPr/>
            <p:nvPr/>
          </p:nvSpPr>
          <p:spPr>
            <a:xfrm>
              <a:off x="3660775" y="5298150"/>
              <a:ext cx="157100" cy="40125"/>
            </a:xfrm>
            <a:custGeom>
              <a:avLst/>
              <a:gdLst/>
              <a:ahLst/>
              <a:cxnLst/>
              <a:rect l="l" t="t" r="r" b="b"/>
              <a:pathLst>
                <a:path w="6284" h="1605" extrusionOk="0">
                  <a:moveTo>
                    <a:pt x="6089" y="0"/>
                  </a:moveTo>
                  <a:cubicBezTo>
                    <a:pt x="6044" y="0"/>
                    <a:pt x="5989" y="12"/>
                    <a:pt x="5923" y="37"/>
                  </a:cubicBezTo>
                  <a:lnTo>
                    <a:pt x="5283" y="106"/>
                  </a:lnTo>
                  <a:cubicBezTo>
                    <a:pt x="5092" y="198"/>
                    <a:pt x="4894" y="220"/>
                    <a:pt x="4693" y="220"/>
                  </a:cubicBezTo>
                  <a:cubicBezTo>
                    <a:pt x="4492" y="220"/>
                    <a:pt x="4289" y="198"/>
                    <a:pt x="4088" y="198"/>
                  </a:cubicBezTo>
                  <a:cubicBezTo>
                    <a:pt x="3888" y="198"/>
                    <a:pt x="3689" y="220"/>
                    <a:pt x="3499" y="312"/>
                  </a:cubicBezTo>
                  <a:cubicBezTo>
                    <a:pt x="3432" y="405"/>
                    <a:pt x="3334" y="452"/>
                    <a:pt x="3233" y="452"/>
                  </a:cubicBezTo>
                  <a:cubicBezTo>
                    <a:pt x="3160" y="452"/>
                    <a:pt x="3085" y="428"/>
                    <a:pt x="3019" y="380"/>
                  </a:cubicBezTo>
                  <a:cubicBezTo>
                    <a:pt x="2984" y="329"/>
                    <a:pt x="2924" y="303"/>
                    <a:pt x="2868" y="303"/>
                  </a:cubicBezTo>
                  <a:cubicBezTo>
                    <a:pt x="2849" y="303"/>
                    <a:pt x="2830" y="306"/>
                    <a:pt x="2813" y="312"/>
                  </a:cubicBezTo>
                  <a:cubicBezTo>
                    <a:pt x="2451" y="240"/>
                    <a:pt x="2090" y="180"/>
                    <a:pt x="1728" y="180"/>
                  </a:cubicBezTo>
                  <a:cubicBezTo>
                    <a:pt x="1404" y="180"/>
                    <a:pt x="1079" y="228"/>
                    <a:pt x="755" y="358"/>
                  </a:cubicBezTo>
                  <a:cubicBezTo>
                    <a:pt x="686" y="586"/>
                    <a:pt x="1098" y="815"/>
                    <a:pt x="709" y="998"/>
                  </a:cubicBezTo>
                  <a:cubicBezTo>
                    <a:pt x="458" y="1089"/>
                    <a:pt x="183" y="1089"/>
                    <a:pt x="0" y="1341"/>
                  </a:cubicBezTo>
                  <a:cubicBezTo>
                    <a:pt x="138" y="1501"/>
                    <a:pt x="343" y="1570"/>
                    <a:pt x="549" y="1592"/>
                  </a:cubicBezTo>
                  <a:cubicBezTo>
                    <a:pt x="611" y="1601"/>
                    <a:pt x="672" y="1604"/>
                    <a:pt x="733" y="1604"/>
                  </a:cubicBezTo>
                  <a:cubicBezTo>
                    <a:pt x="1183" y="1604"/>
                    <a:pt x="1589" y="1401"/>
                    <a:pt x="2013" y="1341"/>
                  </a:cubicBezTo>
                  <a:cubicBezTo>
                    <a:pt x="2120" y="1191"/>
                    <a:pt x="2166" y="1041"/>
                    <a:pt x="2359" y="1041"/>
                  </a:cubicBezTo>
                  <a:cubicBezTo>
                    <a:pt x="2373" y="1041"/>
                    <a:pt x="2387" y="1042"/>
                    <a:pt x="2401" y="1044"/>
                  </a:cubicBezTo>
                  <a:cubicBezTo>
                    <a:pt x="2607" y="1089"/>
                    <a:pt x="2790" y="1112"/>
                    <a:pt x="2996" y="1112"/>
                  </a:cubicBezTo>
                  <a:lnTo>
                    <a:pt x="3819" y="1112"/>
                  </a:lnTo>
                  <a:cubicBezTo>
                    <a:pt x="3933" y="1112"/>
                    <a:pt x="4025" y="1112"/>
                    <a:pt x="4139" y="1089"/>
                  </a:cubicBezTo>
                  <a:cubicBezTo>
                    <a:pt x="4368" y="1066"/>
                    <a:pt x="4574" y="975"/>
                    <a:pt x="4757" y="815"/>
                  </a:cubicBezTo>
                  <a:cubicBezTo>
                    <a:pt x="4962" y="632"/>
                    <a:pt x="5305" y="815"/>
                    <a:pt x="5511" y="609"/>
                  </a:cubicBezTo>
                  <a:cubicBezTo>
                    <a:pt x="5648" y="426"/>
                    <a:pt x="5877" y="472"/>
                    <a:pt x="6037" y="358"/>
                  </a:cubicBezTo>
                  <a:lnTo>
                    <a:pt x="6266" y="358"/>
                  </a:lnTo>
                  <a:cubicBezTo>
                    <a:pt x="6284" y="144"/>
                    <a:pt x="6246" y="0"/>
                    <a:pt x="6089" y="0"/>
                  </a:cubicBezTo>
                  <a:close/>
                </a:path>
              </a:pathLst>
            </a:custGeom>
            <a:solidFill>
              <a:srgbClr val="AC32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93" name="Google Shape;1607;p35">
              <a:extLst>
                <a:ext uri="{FF2B5EF4-FFF2-40B4-BE49-F238E27FC236}">
                  <a16:creationId xmlns:a16="http://schemas.microsoft.com/office/drawing/2014/main" id="{62F8DD44-2BF1-9356-EFD0-FDB7F026F22A}"/>
                </a:ext>
              </a:extLst>
            </p:cNvPr>
            <p:cNvSpPr/>
            <p:nvPr/>
          </p:nvSpPr>
          <p:spPr>
            <a:xfrm>
              <a:off x="3633325" y="5295075"/>
              <a:ext cx="97775" cy="37175"/>
            </a:xfrm>
            <a:custGeom>
              <a:avLst/>
              <a:gdLst/>
              <a:ahLst/>
              <a:cxnLst/>
              <a:rect l="l" t="t" r="r" b="b"/>
              <a:pathLst>
                <a:path w="3911" h="1487" extrusionOk="0">
                  <a:moveTo>
                    <a:pt x="824" y="0"/>
                  </a:moveTo>
                  <a:cubicBezTo>
                    <a:pt x="664" y="138"/>
                    <a:pt x="389" y="46"/>
                    <a:pt x="252" y="229"/>
                  </a:cubicBezTo>
                  <a:cubicBezTo>
                    <a:pt x="184" y="549"/>
                    <a:pt x="92" y="869"/>
                    <a:pt x="1" y="1144"/>
                  </a:cubicBezTo>
                  <a:lnTo>
                    <a:pt x="1" y="1327"/>
                  </a:lnTo>
                  <a:lnTo>
                    <a:pt x="92" y="1441"/>
                  </a:lnTo>
                  <a:lnTo>
                    <a:pt x="1075" y="1487"/>
                  </a:lnTo>
                  <a:lnTo>
                    <a:pt x="2082" y="1464"/>
                  </a:lnTo>
                  <a:cubicBezTo>
                    <a:pt x="2265" y="1258"/>
                    <a:pt x="2265" y="938"/>
                    <a:pt x="2082" y="732"/>
                  </a:cubicBezTo>
                  <a:cubicBezTo>
                    <a:pt x="2013" y="572"/>
                    <a:pt x="2082" y="481"/>
                    <a:pt x="2219" y="481"/>
                  </a:cubicBezTo>
                  <a:cubicBezTo>
                    <a:pt x="2768" y="435"/>
                    <a:pt x="3339" y="435"/>
                    <a:pt x="3911" y="435"/>
                  </a:cubicBezTo>
                  <a:cubicBezTo>
                    <a:pt x="3705" y="252"/>
                    <a:pt x="3454" y="298"/>
                    <a:pt x="3225" y="275"/>
                  </a:cubicBezTo>
                  <a:cubicBezTo>
                    <a:pt x="2425" y="206"/>
                    <a:pt x="1601" y="229"/>
                    <a:pt x="824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94" name="Google Shape;1608;p35">
              <a:extLst>
                <a:ext uri="{FF2B5EF4-FFF2-40B4-BE49-F238E27FC236}">
                  <a16:creationId xmlns:a16="http://schemas.microsoft.com/office/drawing/2014/main" id="{A48FF221-16E1-1A9E-CAD3-BD87C7314305}"/>
                </a:ext>
              </a:extLst>
            </p:cNvPr>
            <p:cNvSpPr/>
            <p:nvPr/>
          </p:nvSpPr>
          <p:spPr>
            <a:xfrm>
              <a:off x="3712800" y="5319075"/>
              <a:ext cx="92050" cy="21175"/>
            </a:xfrm>
            <a:custGeom>
              <a:avLst/>
              <a:gdLst/>
              <a:ahLst/>
              <a:cxnLst/>
              <a:rect l="l" t="t" r="r" b="b"/>
              <a:pathLst>
                <a:path w="3682" h="847" extrusionOk="0">
                  <a:moveTo>
                    <a:pt x="2653" y="1"/>
                  </a:moveTo>
                  <a:lnTo>
                    <a:pt x="1921" y="24"/>
                  </a:lnTo>
                  <a:cubicBezTo>
                    <a:pt x="1887" y="69"/>
                    <a:pt x="1841" y="92"/>
                    <a:pt x="1795" y="92"/>
                  </a:cubicBezTo>
                  <a:cubicBezTo>
                    <a:pt x="1749" y="92"/>
                    <a:pt x="1704" y="69"/>
                    <a:pt x="1669" y="24"/>
                  </a:cubicBezTo>
                  <a:lnTo>
                    <a:pt x="1418" y="24"/>
                  </a:lnTo>
                  <a:cubicBezTo>
                    <a:pt x="1347" y="107"/>
                    <a:pt x="1251" y="147"/>
                    <a:pt x="1156" y="147"/>
                  </a:cubicBezTo>
                  <a:cubicBezTo>
                    <a:pt x="1068" y="147"/>
                    <a:pt x="981" y="113"/>
                    <a:pt x="915" y="47"/>
                  </a:cubicBezTo>
                  <a:lnTo>
                    <a:pt x="160" y="24"/>
                  </a:lnTo>
                  <a:cubicBezTo>
                    <a:pt x="0" y="161"/>
                    <a:pt x="0" y="390"/>
                    <a:pt x="160" y="527"/>
                  </a:cubicBezTo>
                  <a:cubicBezTo>
                    <a:pt x="371" y="639"/>
                    <a:pt x="591" y="668"/>
                    <a:pt x="814" y="668"/>
                  </a:cubicBezTo>
                  <a:cubicBezTo>
                    <a:pt x="1046" y="668"/>
                    <a:pt x="1282" y="637"/>
                    <a:pt x="1511" y="637"/>
                  </a:cubicBezTo>
                  <a:cubicBezTo>
                    <a:pt x="1732" y="637"/>
                    <a:pt x="1947" y="666"/>
                    <a:pt x="2150" y="778"/>
                  </a:cubicBezTo>
                  <a:lnTo>
                    <a:pt x="2904" y="778"/>
                  </a:lnTo>
                  <a:cubicBezTo>
                    <a:pt x="2939" y="824"/>
                    <a:pt x="2990" y="847"/>
                    <a:pt x="3041" y="847"/>
                  </a:cubicBezTo>
                  <a:cubicBezTo>
                    <a:pt x="3093" y="847"/>
                    <a:pt x="3144" y="824"/>
                    <a:pt x="3179" y="778"/>
                  </a:cubicBezTo>
                  <a:lnTo>
                    <a:pt x="3682" y="755"/>
                  </a:lnTo>
                  <a:cubicBezTo>
                    <a:pt x="3505" y="520"/>
                    <a:pt x="3262" y="503"/>
                    <a:pt x="3023" y="503"/>
                  </a:cubicBezTo>
                  <a:cubicBezTo>
                    <a:pt x="2983" y="503"/>
                    <a:pt x="2943" y="504"/>
                    <a:pt x="2904" y="504"/>
                  </a:cubicBezTo>
                  <a:cubicBezTo>
                    <a:pt x="2470" y="504"/>
                    <a:pt x="2607" y="252"/>
                    <a:pt x="2653" y="1"/>
                  </a:cubicBezTo>
                  <a:close/>
                </a:path>
              </a:pathLst>
            </a:custGeom>
            <a:solidFill>
              <a:srgbClr val="BE43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95" name="Google Shape;1609;p35">
              <a:extLst>
                <a:ext uri="{FF2B5EF4-FFF2-40B4-BE49-F238E27FC236}">
                  <a16:creationId xmlns:a16="http://schemas.microsoft.com/office/drawing/2014/main" id="{A9101BEC-FF9F-5208-3C98-BCF1888C9881}"/>
                </a:ext>
              </a:extLst>
            </p:cNvPr>
            <p:cNvSpPr/>
            <p:nvPr/>
          </p:nvSpPr>
          <p:spPr>
            <a:xfrm>
              <a:off x="3716800" y="5331575"/>
              <a:ext cx="50325" cy="6475"/>
            </a:xfrm>
            <a:custGeom>
              <a:avLst/>
              <a:gdLst/>
              <a:ahLst/>
              <a:cxnLst/>
              <a:rect l="l" t="t" r="r" b="b"/>
              <a:pathLst>
                <a:path w="2013" h="259" extrusionOk="0">
                  <a:moveTo>
                    <a:pt x="1426" y="0"/>
                  </a:moveTo>
                  <a:cubicBezTo>
                    <a:pt x="1400" y="0"/>
                    <a:pt x="1375" y="2"/>
                    <a:pt x="1349" y="4"/>
                  </a:cubicBezTo>
                  <a:lnTo>
                    <a:pt x="0" y="4"/>
                  </a:lnTo>
                  <a:cubicBezTo>
                    <a:pt x="124" y="168"/>
                    <a:pt x="302" y="259"/>
                    <a:pt x="487" y="259"/>
                  </a:cubicBezTo>
                  <a:cubicBezTo>
                    <a:pt x="507" y="259"/>
                    <a:pt x="528" y="258"/>
                    <a:pt x="549" y="255"/>
                  </a:cubicBezTo>
                  <a:lnTo>
                    <a:pt x="2013" y="255"/>
                  </a:lnTo>
                  <a:cubicBezTo>
                    <a:pt x="1869" y="91"/>
                    <a:pt x="1651" y="0"/>
                    <a:pt x="1426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96" name="Google Shape;1610;p35">
              <a:extLst>
                <a:ext uri="{FF2B5EF4-FFF2-40B4-BE49-F238E27FC236}">
                  <a16:creationId xmlns:a16="http://schemas.microsoft.com/office/drawing/2014/main" id="{B095A897-EA2D-692E-A2CB-6E0F4071B68A}"/>
                </a:ext>
              </a:extLst>
            </p:cNvPr>
            <p:cNvSpPr/>
            <p:nvPr/>
          </p:nvSpPr>
          <p:spPr>
            <a:xfrm>
              <a:off x="3578450" y="5312075"/>
              <a:ext cx="40625" cy="13325"/>
            </a:xfrm>
            <a:custGeom>
              <a:avLst/>
              <a:gdLst/>
              <a:ahLst/>
              <a:cxnLst/>
              <a:rect l="l" t="t" r="r" b="b"/>
              <a:pathLst>
                <a:path w="1625" h="533" extrusionOk="0">
                  <a:moveTo>
                    <a:pt x="840" y="1"/>
                  </a:moveTo>
                  <a:cubicBezTo>
                    <a:pt x="796" y="1"/>
                    <a:pt x="753" y="3"/>
                    <a:pt x="709" y="6"/>
                  </a:cubicBezTo>
                  <a:cubicBezTo>
                    <a:pt x="688" y="4"/>
                    <a:pt x="667" y="4"/>
                    <a:pt x="645" y="4"/>
                  </a:cubicBezTo>
                  <a:cubicBezTo>
                    <a:pt x="412" y="4"/>
                    <a:pt x="168" y="115"/>
                    <a:pt x="1" y="304"/>
                  </a:cubicBezTo>
                  <a:cubicBezTo>
                    <a:pt x="138" y="464"/>
                    <a:pt x="344" y="532"/>
                    <a:pt x="549" y="532"/>
                  </a:cubicBezTo>
                  <a:lnTo>
                    <a:pt x="1533" y="532"/>
                  </a:lnTo>
                  <a:cubicBezTo>
                    <a:pt x="1624" y="418"/>
                    <a:pt x="1601" y="258"/>
                    <a:pt x="1487" y="189"/>
                  </a:cubicBezTo>
                  <a:cubicBezTo>
                    <a:pt x="1294" y="55"/>
                    <a:pt x="1070" y="1"/>
                    <a:pt x="840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97" name="Google Shape;1611;p35">
              <a:extLst>
                <a:ext uri="{FF2B5EF4-FFF2-40B4-BE49-F238E27FC236}">
                  <a16:creationId xmlns:a16="http://schemas.microsoft.com/office/drawing/2014/main" id="{C6D792AA-918A-D8D3-B8A0-AF8EB143F574}"/>
                </a:ext>
              </a:extLst>
            </p:cNvPr>
            <p:cNvSpPr/>
            <p:nvPr/>
          </p:nvSpPr>
          <p:spPr>
            <a:xfrm>
              <a:off x="3565300" y="5306500"/>
              <a:ext cx="32600" cy="13175"/>
            </a:xfrm>
            <a:custGeom>
              <a:avLst/>
              <a:gdLst/>
              <a:ahLst/>
              <a:cxnLst/>
              <a:rect l="l" t="t" r="r" b="b"/>
              <a:pathLst>
                <a:path w="1304" h="527" extrusionOk="0">
                  <a:moveTo>
                    <a:pt x="782" y="1"/>
                  </a:moveTo>
                  <a:cubicBezTo>
                    <a:pt x="593" y="1"/>
                    <a:pt x="377" y="76"/>
                    <a:pt x="161" y="138"/>
                  </a:cubicBezTo>
                  <a:cubicBezTo>
                    <a:pt x="46" y="229"/>
                    <a:pt x="1" y="367"/>
                    <a:pt x="46" y="504"/>
                  </a:cubicBezTo>
                  <a:lnTo>
                    <a:pt x="527" y="527"/>
                  </a:lnTo>
                  <a:lnTo>
                    <a:pt x="1304" y="504"/>
                  </a:lnTo>
                  <a:cubicBezTo>
                    <a:pt x="1203" y="114"/>
                    <a:pt x="1013" y="1"/>
                    <a:pt x="782" y="1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98" name="Google Shape;1612;p35">
              <a:extLst>
                <a:ext uri="{FF2B5EF4-FFF2-40B4-BE49-F238E27FC236}">
                  <a16:creationId xmlns:a16="http://schemas.microsoft.com/office/drawing/2014/main" id="{5BCB59AE-22A0-5723-0D35-8F21F58E32DA}"/>
                </a:ext>
              </a:extLst>
            </p:cNvPr>
            <p:cNvSpPr/>
            <p:nvPr/>
          </p:nvSpPr>
          <p:spPr>
            <a:xfrm>
              <a:off x="3707650" y="5316425"/>
              <a:ext cx="9175" cy="15250"/>
            </a:xfrm>
            <a:custGeom>
              <a:avLst/>
              <a:gdLst/>
              <a:ahLst/>
              <a:cxnLst/>
              <a:rect l="l" t="t" r="r" b="b"/>
              <a:pathLst>
                <a:path w="367" h="610" extrusionOk="0">
                  <a:moveTo>
                    <a:pt x="209" y="1"/>
                  </a:moveTo>
                  <a:cubicBezTo>
                    <a:pt x="125" y="1"/>
                    <a:pt x="52" y="81"/>
                    <a:pt x="23" y="153"/>
                  </a:cubicBezTo>
                  <a:cubicBezTo>
                    <a:pt x="0" y="290"/>
                    <a:pt x="92" y="473"/>
                    <a:pt x="138" y="610"/>
                  </a:cubicBezTo>
                  <a:lnTo>
                    <a:pt x="366" y="610"/>
                  </a:lnTo>
                  <a:lnTo>
                    <a:pt x="366" y="107"/>
                  </a:lnTo>
                  <a:cubicBezTo>
                    <a:pt x="315" y="30"/>
                    <a:pt x="260" y="1"/>
                    <a:pt x="209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399" name="Google Shape;1613;p35">
              <a:extLst>
                <a:ext uri="{FF2B5EF4-FFF2-40B4-BE49-F238E27FC236}">
                  <a16:creationId xmlns:a16="http://schemas.microsoft.com/office/drawing/2014/main" id="{7BF07721-AC2C-80FD-5B80-DD98C6E9CFB1}"/>
                </a:ext>
              </a:extLst>
            </p:cNvPr>
            <p:cNvSpPr/>
            <p:nvPr/>
          </p:nvSpPr>
          <p:spPr>
            <a:xfrm>
              <a:off x="3616750" y="5315200"/>
              <a:ext cx="18900" cy="12775"/>
            </a:xfrm>
            <a:custGeom>
              <a:avLst/>
              <a:gdLst/>
              <a:ahLst/>
              <a:cxnLst/>
              <a:rect l="l" t="t" r="r" b="b"/>
              <a:pathLst>
                <a:path w="756" h="511" extrusionOk="0">
                  <a:moveTo>
                    <a:pt x="448" y="0"/>
                  </a:moveTo>
                  <a:cubicBezTo>
                    <a:pt x="318" y="0"/>
                    <a:pt x="162" y="82"/>
                    <a:pt x="1" y="179"/>
                  </a:cubicBezTo>
                  <a:lnTo>
                    <a:pt x="1" y="407"/>
                  </a:lnTo>
                  <a:cubicBezTo>
                    <a:pt x="62" y="407"/>
                    <a:pt x="112" y="418"/>
                    <a:pt x="167" y="418"/>
                  </a:cubicBezTo>
                  <a:cubicBezTo>
                    <a:pt x="194" y="418"/>
                    <a:pt x="222" y="415"/>
                    <a:pt x="252" y="407"/>
                  </a:cubicBezTo>
                  <a:cubicBezTo>
                    <a:pt x="321" y="476"/>
                    <a:pt x="412" y="510"/>
                    <a:pt x="504" y="510"/>
                  </a:cubicBezTo>
                  <a:cubicBezTo>
                    <a:pt x="595" y="510"/>
                    <a:pt x="687" y="476"/>
                    <a:pt x="755" y="407"/>
                  </a:cubicBezTo>
                  <a:cubicBezTo>
                    <a:pt x="707" y="104"/>
                    <a:pt x="594" y="0"/>
                    <a:pt x="448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00" name="Google Shape;1614;p35">
              <a:extLst>
                <a:ext uri="{FF2B5EF4-FFF2-40B4-BE49-F238E27FC236}">
                  <a16:creationId xmlns:a16="http://schemas.microsoft.com/office/drawing/2014/main" id="{ECE4FD00-C2F6-1544-4E67-6CC0A9D3BDEB}"/>
                </a:ext>
              </a:extLst>
            </p:cNvPr>
            <p:cNvSpPr/>
            <p:nvPr/>
          </p:nvSpPr>
          <p:spPr>
            <a:xfrm>
              <a:off x="3623050" y="5325950"/>
              <a:ext cx="12600" cy="5450"/>
            </a:xfrm>
            <a:custGeom>
              <a:avLst/>
              <a:gdLst/>
              <a:ahLst/>
              <a:cxnLst/>
              <a:rect l="l" t="t" r="r" b="b"/>
              <a:pathLst>
                <a:path w="504" h="218" extrusionOk="0">
                  <a:moveTo>
                    <a:pt x="0" y="0"/>
                  </a:moveTo>
                  <a:cubicBezTo>
                    <a:pt x="76" y="132"/>
                    <a:pt x="229" y="218"/>
                    <a:pt x="396" y="218"/>
                  </a:cubicBezTo>
                  <a:cubicBezTo>
                    <a:pt x="431" y="218"/>
                    <a:pt x="467" y="214"/>
                    <a:pt x="503" y="206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01" name="Google Shape;1615;p35">
              <a:extLst>
                <a:ext uri="{FF2B5EF4-FFF2-40B4-BE49-F238E27FC236}">
                  <a16:creationId xmlns:a16="http://schemas.microsoft.com/office/drawing/2014/main" id="{EC31FB3B-F858-952A-9552-9642EE7C3D39}"/>
                </a:ext>
              </a:extLst>
            </p:cNvPr>
            <p:cNvSpPr/>
            <p:nvPr/>
          </p:nvSpPr>
          <p:spPr>
            <a:xfrm>
              <a:off x="3560150" y="5311075"/>
              <a:ext cx="6325" cy="8025"/>
            </a:xfrm>
            <a:custGeom>
              <a:avLst/>
              <a:gdLst/>
              <a:ahLst/>
              <a:cxnLst/>
              <a:rect l="l" t="t" r="r" b="b"/>
              <a:pathLst>
                <a:path w="253" h="321" extrusionOk="0">
                  <a:moveTo>
                    <a:pt x="138" y="1"/>
                  </a:moveTo>
                  <a:lnTo>
                    <a:pt x="1" y="92"/>
                  </a:lnTo>
                  <a:cubicBezTo>
                    <a:pt x="1" y="161"/>
                    <a:pt x="1" y="252"/>
                    <a:pt x="1" y="321"/>
                  </a:cubicBezTo>
                  <a:lnTo>
                    <a:pt x="252" y="321"/>
                  </a:lnTo>
                  <a:lnTo>
                    <a:pt x="252" y="69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02" name="Google Shape;1616;p35">
              <a:extLst>
                <a:ext uri="{FF2B5EF4-FFF2-40B4-BE49-F238E27FC236}">
                  <a16:creationId xmlns:a16="http://schemas.microsoft.com/office/drawing/2014/main" id="{861788DB-A297-81EC-E041-C02A49EE3F8A}"/>
                </a:ext>
              </a:extLst>
            </p:cNvPr>
            <p:cNvSpPr/>
            <p:nvPr/>
          </p:nvSpPr>
          <p:spPr>
            <a:xfrm>
              <a:off x="3785400" y="5338525"/>
              <a:ext cx="7450" cy="3025"/>
            </a:xfrm>
            <a:custGeom>
              <a:avLst/>
              <a:gdLst/>
              <a:ahLst/>
              <a:cxnLst/>
              <a:rect l="l" t="t" r="r" b="b"/>
              <a:pathLst>
                <a:path w="298" h="121" extrusionOk="0">
                  <a:moveTo>
                    <a:pt x="0" y="0"/>
                  </a:moveTo>
                  <a:cubicBezTo>
                    <a:pt x="46" y="80"/>
                    <a:pt x="92" y="120"/>
                    <a:pt x="140" y="120"/>
                  </a:cubicBezTo>
                  <a:cubicBezTo>
                    <a:pt x="189" y="120"/>
                    <a:pt x="240" y="80"/>
                    <a:pt x="298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03" name="Google Shape;1617;p35">
              <a:extLst>
                <a:ext uri="{FF2B5EF4-FFF2-40B4-BE49-F238E27FC236}">
                  <a16:creationId xmlns:a16="http://schemas.microsoft.com/office/drawing/2014/main" id="{438241F8-C255-0740-A0C4-BC9BEA6E6521}"/>
                </a:ext>
              </a:extLst>
            </p:cNvPr>
            <p:cNvSpPr/>
            <p:nvPr/>
          </p:nvSpPr>
          <p:spPr>
            <a:xfrm>
              <a:off x="3081850" y="4905300"/>
              <a:ext cx="219950" cy="262475"/>
            </a:xfrm>
            <a:custGeom>
              <a:avLst/>
              <a:gdLst/>
              <a:ahLst/>
              <a:cxnLst/>
              <a:rect l="l" t="t" r="r" b="b"/>
              <a:pathLst>
                <a:path w="8798" h="10499" extrusionOk="0">
                  <a:moveTo>
                    <a:pt x="785" y="0"/>
                  </a:moveTo>
                  <a:cubicBezTo>
                    <a:pt x="1" y="0"/>
                    <a:pt x="480" y="765"/>
                    <a:pt x="519" y="1277"/>
                  </a:cubicBezTo>
                  <a:cubicBezTo>
                    <a:pt x="794" y="1574"/>
                    <a:pt x="977" y="1917"/>
                    <a:pt x="1091" y="2283"/>
                  </a:cubicBezTo>
                  <a:cubicBezTo>
                    <a:pt x="1068" y="2717"/>
                    <a:pt x="1457" y="2923"/>
                    <a:pt x="1594" y="3289"/>
                  </a:cubicBezTo>
                  <a:cubicBezTo>
                    <a:pt x="1937" y="3632"/>
                    <a:pt x="1960" y="4089"/>
                    <a:pt x="2143" y="4524"/>
                  </a:cubicBezTo>
                  <a:cubicBezTo>
                    <a:pt x="2211" y="4798"/>
                    <a:pt x="2349" y="5073"/>
                    <a:pt x="2577" y="5256"/>
                  </a:cubicBezTo>
                  <a:cubicBezTo>
                    <a:pt x="3240" y="5804"/>
                    <a:pt x="3812" y="6468"/>
                    <a:pt x="4224" y="7222"/>
                  </a:cubicBezTo>
                  <a:cubicBezTo>
                    <a:pt x="4384" y="7474"/>
                    <a:pt x="4590" y="7680"/>
                    <a:pt x="4864" y="7817"/>
                  </a:cubicBezTo>
                  <a:cubicBezTo>
                    <a:pt x="5276" y="7977"/>
                    <a:pt x="5619" y="8297"/>
                    <a:pt x="5870" y="8686"/>
                  </a:cubicBezTo>
                  <a:cubicBezTo>
                    <a:pt x="6282" y="9417"/>
                    <a:pt x="6991" y="9852"/>
                    <a:pt x="7699" y="10286"/>
                  </a:cubicBezTo>
                  <a:cubicBezTo>
                    <a:pt x="7881" y="10392"/>
                    <a:pt x="8032" y="10498"/>
                    <a:pt x="8207" y="10498"/>
                  </a:cubicBezTo>
                  <a:cubicBezTo>
                    <a:pt x="8296" y="10498"/>
                    <a:pt x="8391" y="10470"/>
                    <a:pt x="8500" y="10401"/>
                  </a:cubicBezTo>
                  <a:cubicBezTo>
                    <a:pt x="8797" y="10195"/>
                    <a:pt x="8683" y="9875"/>
                    <a:pt x="8568" y="9623"/>
                  </a:cubicBezTo>
                  <a:cubicBezTo>
                    <a:pt x="8431" y="9189"/>
                    <a:pt x="8225" y="8777"/>
                    <a:pt x="8111" y="8343"/>
                  </a:cubicBezTo>
                  <a:cubicBezTo>
                    <a:pt x="7791" y="7451"/>
                    <a:pt x="7036" y="6902"/>
                    <a:pt x="6510" y="6193"/>
                  </a:cubicBezTo>
                  <a:cubicBezTo>
                    <a:pt x="5802" y="5301"/>
                    <a:pt x="5024" y="4478"/>
                    <a:pt x="4315" y="3586"/>
                  </a:cubicBezTo>
                  <a:cubicBezTo>
                    <a:pt x="4132" y="3403"/>
                    <a:pt x="3972" y="3198"/>
                    <a:pt x="3835" y="2969"/>
                  </a:cubicBezTo>
                  <a:cubicBezTo>
                    <a:pt x="3789" y="2855"/>
                    <a:pt x="3744" y="2763"/>
                    <a:pt x="3698" y="2672"/>
                  </a:cubicBezTo>
                  <a:cubicBezTo>
                    <a:pt x="3629" y="2580"/>
                    <a:pt x="3538" y="2512"/>
                    <a:pt x="3469" y="2443"/>
                  </a:cubicBezTo>
                  <a:cubicBezTo>
                    <a:pt x="3378" y="2374"/>
                    <a:pt x="3263" y="2329"/>
                    <a:pt x="3172" y="2283"/>
                  </a:cubicBezTo>
                  <a:cubicBezTo>
                    <a:pt x="2463" y="1757"/>
                    <a:pt x="1754" y="1254"/>
                    <a:pt x="1480" y="362"/>
                  </a:cubicBezTo>
                  <a:cubicBezTo>
                    <a:pt x="1434" y="248"/>
                    <a:pt x="1365" y="156"/>
                    <a:pt x="1274" y="65"/>
                  </a:cubicBezTo>
                  <a:cubicBezTo>
                    <a:pt x="1073" y="20"/>
                    <a:pt x="912" y="0"/>
                    <a:pt x="785" y="0"/>
                  </a:cubicBezTo>
                  <a:close/>
                </a:path>
              </a:pathLst>
            </a:custGeom>
            <a:solidFill>
              <a:srgbClr val="D9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04" name="Google Shape;1618;p35">
              <a:extLst>
                <a:ext uri="{FF2B5EF4-FFF2-40B4-BE49-F238E27FC236}">
                  <a16:creationId xmlns:a16="http://schemas.microsoft.com/office/drawing/2014/main" id="{BDB9CB77-88DD-A8FF-D4AD-9A7B18BF9AB4}"/>
                </a:ext>
              </a:extLst>
            </p:cNvPr>
            <p:cNvSpPr/>
            <p:nvPr/>
          </p:nvSpPr>
          <p:spPr>
            <a:xfrm>
              <a:off x="3202875" y="5100025"/>
              <a:ext cx="145975" cy="100450"/>
            </a:xfrm>
            <a:custGeom>
              <a:avLst/>
              <a:gdLst/>
              <a:ahLst/>
              <a:cxnLst/>
              <a:rect l="l" t="t" r="r" b="b"/>
              <a:pathLst>
                <a:path w="5839" h="4018" extrusionOk="0">
                  <a:moveTo>
                    <a:pt x="157" y="0"/>
                  </a:moveTo>
                  <a:cubicBezTo>
                    <a:pt x="106" y="0"/>
                    <a:pt x="54" y="2"/>
                    <a:pt x="0" y="5"/>
                  </a:cubicBezTo>
                  <a:cubicBezTo>
                    <a:pt x="229" y="256"/>
                    <a:pt x="412" y="508"/>
                    <a:pt x="640" y="759"/>
                  </a:cubicBezTo>
                  <a:cubicBezTo>
                    <a:pt x="869" y="965"/>
                    <a:pt x="1006" y="1217"/>
                    <a:pt x="1029" y="1514"/>
                  </a:cubicBezTo>
                  <a:cubicBezTo>
                    <a:pt x="1098" y="1606"/>
                    <a:pt x="1189" y="1674"/>
                    <a:pt x="1281" y="1766"/>
                  </a:cubicBezTo>
                  <a:cubicBezTo>
                    <a:pt x="1624" y="1994"/>
                    <a:pt x="1898" y="2314"/>
                    <a:pt x="2310" y="2497"/>
                  </a:cubicBezTo>
                  <a:cubicBezTo>
                    <a:pt x="2493" y="2520"/>
                    <a:pt x="2676" y="2635"/>
                    <a:pt x="2767" y="2795"/>
                  </a:cubicBezTo>
                  <a:cubicBezTo>
                    <a:pt x="2881" y="3000"/>
                    <a:pt x="3064" y="3160"/>
                    <a:pt x="3270" y="3275"/>
                  </a:cubicBezTo>
                  <a:cubicBezTo>
                    <a:pt x="3407" y="3412"/>
                    <a:pt x="3636" y="3366"/>
                    <a:pt x="3773" y="3526"/>
                  </a:cubicBezTo>
                  <a:cubicBezTo>
                    <a:pt x="4070" y="3778"/>
                    <a:pt x="4459" y="3755"/>
                    <a:pt x="4779" y="3869"/>
                  </a:cubicBezTo>
                  <a:cubicBezTo>
                    <a:pt x="5059" y="3971"/>
                    <a:pt x="5267" y="4017"/>
                    <a:pt x="5416" y="4017"/>
                  </a:cubicBezTo>
                  <a:cubicBezTo>
                    <a:pt x="5838" y="4017"/>
                    <a:pt x="5776" y="3638"/>
                    <a:pt x="5488" y="3046"/>
                  </a:cubicBezTo>
                  <a:cubicBezTo>
                    <a:pt x="5397" y="2978"/>
                    <a:pt x="5282" y="2909"/>
                    <a:pt x="5191" y="2863"/>
                  </a:cubicBezTo>
                  <a:cubicBezTo>
                    <a:pt x="5054" y="2772"/>
                    <a:pt x="4916" y="2657"/>
                    <a:pt x="4802" y="2543"/>
                  </a:cubicBezTo>
                  <a:cubicBezTo>
                    <a:pt x="4436" y="2200"/>
                    <a:pt x="4139" y="1811"/>
                    <a:pt x="3910" y="1354"/>
                  </a:cubicBezTo>
                  <a:cubicBezTo>
                    <a:pt x="3713" y="1025"/>
                    <a:pt x="3621" y="528"/>
                    <a:pt x="3089" y="528"/>
                  </a:cubicBezTo>
                  <a:cubicBezTo>
                    <a:pt x="3067" y="528"/>
                    <a:pt x="3043" y="529"/>
                    <a:pt x="3019" y="531"/>
                  </a:cubicBezTo>
                  <a:cubicBezTo>
                    <a:pt x="2950" y="1102"/>
                    <a:pt x="3316" y="1537"/>
                    <a:pt x="3522" y="2040"/>
                  </a:cubicBezTo>
                  <a:cubicBezTo>
                    <a:pt x="3590" y="2177"/>
                    <a:pt x="3682" y="2360"/>
                    <a:pt x="3499" y="2452"/>
                  </a:cubicBezTo>
                  <a:cubicBezTo>
                    <a:pt x="3447" y="2472"/>
                    <a:pt x="3391" y="2483"/>
                    <a:pt x="3335" y="2483"/>
                  </a:cubicBezTo>
                  <a:cubicBezTo>
                    <a:pt x="3266" y="2483"/>
                    <a:pt x="3196" y="2467"/>
                    <a:pt x="3133" y="2429"/>
                  </a:cubicBezTo>
                  <a:cubicBezTo>
                    <a:pt x="2401" y="1788"/>
                    <a:pt x="1464" y="1354"/>
                    <a:pt x="961" y="439"/>
                  </a:cubicBezTo>
                  <a:cubicBezTo>
                    <a:pt x="782" y="81"/>
                    <a:pt x="499" y="0"/>
                    <a:pt x="157" y="0"/>
                  </a:cubicBezTo>
                  <a:close/>
                </a:path>
              </a:pathLst>
            </a:custGeom>
            <a:solidFill>
              <a:srgbClr val="D460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05" name="Google Shape;1619;p35">
              <a:extLst>
                <a:ext uri="{FF2B5EF4-FFF2-40B4-BE49-F238E27FC236}">
                  <a16:creationId xmlns:a16="http://schemas.microsoft.com/office/drawing/2014/main" id="{B55C3CF7-8D4F-8A88-3293-055E03E1D7CB}"/>
                </a:ext>
              </a:extLst>
            </p:cNvPr>
            <p:cNvSpPr/>
            <p:nvPr/>
          </p:nvSpPr>
          <p:spPr>
            <a:xfrm>
              <a:off x="3034800" y="4753700"/>
              <a:ext cx="62900" cy="116275"/>
            </a:xfrm>
            <a:custGeom>
              <a:avLst/>
              <a:gdLst/>
              <a:ahLst/>
              <a:cxnLst/>
              <a:rect l="l" t="t" r="r" b="b"/>
              <a:pathLst>
                <a:path w="2516" h="4651" extrusionOk="0">
                  <a:moveTo>
                    <a:pt x="503" y="1"/>
                  </a:moveTo>
                  <a:lnTo>
                    <a:pt x="503" y="1"/>
                  </a:lnTo>
                  <a:cubicBezTo>
                    <a:pt x="435" y="275"/>
                    <a:pt x="526" y="618"/>
                    <a:pt x="206" y="824"/>
                  </a:cubicBezTo>
                  <a:cubicBezTo>
                    <a:pt x="0" y="1647"/>
                    <a:pt x="526" y="2219"/>
                    <a:pt x="892" y="2836"/>
                  </a:cubicBezTo>
                  <a:cubicBezTo>
                    <a:pt x="938" y="2928"/>
                    <a:pt x="1006" y="3019"/>
                    <a:pt x="1075" y="3088"/>
                  </a:cubicBezTo>
                  <a:cubicBezTo>
                    <a:pt x="1121" y="3179"/>
                    <a:pt x="1189" y="3271"/>
                    <a:pt x="1258" y="3339"/>
                  </a:cubicBezTo>
                  <a:cubicBezTo>
                    <a:pt x="1304" y="3431"/>
                    <a:pt x="1349" y="3522"/>
                    <a:pt x="1418" y="3591"/>
                  </a:cubicBezTo>
                  <a:cubicBezTo>
                    <a:pt x="1487" y="3842"/>
                    <a:pt x="1601" y="4094"/>
                    <a:pt x="1738" y="4300"/>
                  </a:cubicBezTo>
                  <a:cubicBezTo>
                    <a:pt x="1910" y="4371"/>
                    <a:pt x="2092" y="4650"/>
                    <a:pt x="2254" y="4650"/>
                  </a:cubicBezTo>
                  <a:cubicBezTo>
                    <a:pt x="2350" y="4650"/>
                    <a:pt x="2439" y="4552"/>
                    <a:pt x="2516" y="4254"/>
                  </a:cubicBezTo>
                  <a:cubicBezTo>
                    <a:pt x="2241" y="3659"/>
                    <a:pt x="2058" y="2996"/>
                    <a:pt x="1647" y="2516"/>
                  </a:cubicBezTo>
                  <a:cubicBezTo>
                    <a:pt x="1167" y="1967"/>
                    <a:pt x="984" y="1327"/>
                    <a:pt x="778" y="664"/>
                  </a:cubicBezTo>
                  <a:cubicBezTo>
                    <a:pt x="755" y="412"/>
                    <a:pt x="641" y="184"/>
                    <a:pt x="503" y="1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06" name="Google Shape;1620;p35">
              <a:extLst>
                <a:ext uri="{FF2B5EF4-FFF2-40B4-BE49-F238E27FC236}">
                  <a16:creationId xmlns:a16="http://schemas.microsoft.com/office/drawing/2014/main" id="{9DF413E2-852F-40B7-409E-C03FFF7D4F9A}"/>
                </a:ext>
              </a:extLst>
            </p:cNvPr>
            <p:cNvSpPr/>
            <p:nvPr/>
          </p:nvSpPr>
          <p:spPr>
            <a:xfrm>
              <a:off x="3023375" y="4774275"/>
              <a:ext cx="42325" cy="57550"/>
            </a:xfrm>
            <a:custGeom>
              <a:avLst/>
              <a:gdLst/>
              <a:ahLst/>
              <a:cxnLst/>
              <a:rect l="l" t="t" r="r" b="b"/>
              <a:pathLst>
                <a:path w="1693" h="2302" extrusionOk="0">
                  <a:moveTo>
                    <a:pt x="663" y="1"/>
                  </a:moveTo>
                  <a:lnTo>
                    <a:pt x="663" y="24"/>
                  </a:lnTo>
                  <a:cubicBezTo>
                    <a:pt x="0" y="207"/>
                    <a:pt x="320" y="641"/>
                    <a:pt x="434" y="1007"/>
                  </a:cubicBezTo>
                  <a:cubicBezTo>
                    <a:pt x="434" y="1350"/>
                    <a:pt x="457" y="1670"/>
                    <a:pt x="457" y="1990"/>
                  </a:cubicBezTo>
                  <a:lnTo>
                    <a:pt x="686" y="1990"/>
                  </a:lnTo>
                  <a:cubicBezTo>
                    <a:pt x="958" y="2045"/>
                    <a:pt x="1173" y="2301"/>
                    <a:pt x="1456" y="2301"/>
                  </a:cubicBezTo>
                  <a:cubicBezTo>
                    <a:pt x="1530" y="2301"/>
                    <a:pt x="1608" y="2284"/>
                    <a:pt x="1692" y="2242"/>
                  </a:cubicBezTo>
                  <a:cubicBezTo>
                    <a:pt x="1349" y="1487"/>
                    <a:pt x="1006" y="755"/>
                    <a:pt x="663" y="1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07" name="Google Shape;1621;p35">
              <a:extLst>
                <a:ext uri="{FF2B5EF4-FFF2-40B4-BE49-F238E27FC236}">
                  <a16:creationId xmlns:a16="http://schemas.microsoft.com/office/drawing/2014/main" id="{51961082-8E36-4015-C1D5-9170F23AB791}"/>
                </a:ext>
              </a:extLst>
            </p:cNvPr>
            <p:cNvSpPr/>
            <p:nvPr/>
          </p:nvSpPr>
          <p:spPr>
            <a:xfrm>
              <a:off x="3025075" y="4742275"/>
              <a:ext cx="17175" cy="57200"/>
            </a:xfrm>
            <a:custGeom>
              <a:avLst/>
              <a:gdLst/>
              <a:ahLst/>
              <a:cxnLst/>
              <a:rect l="l" t="t" r="r" b="b"/>
              <a:pathLst>
                <a:path w="687" h="2288" extrusionOk="0">
                  <a:moveTo>
                    <a:pt x="161" y="0"/>
                  </a:moveTo>
                  <a:cubicBezTo>
                    <a:pt x="92" y="0"/>
                    <a:pt x="1" y="92"/>
                    <a:pt x="1" y="138"/>
                  </a:cubicBezTo>
                  <a:cubicBezTo>
                    <a:pt x="46" y="709"/>
                    <a:pt x="92" y="1281"/>
                    <a:pt x="115" y="1853"/>
                  </a:cubicBezTo>
                  <a:cubicBezTo>
                    <a:pt x="138" y="2035"/>
                    <a:pt x="229" y="2173"/>
                    <a:pt x="366" y="2287"/>
                  </a:cubicBezTo>
                  <a:cubicBezTo>
                    <a:pt x="389" y="1944"/>
                    <a:pt x="229" y="1555"/>
                    <a:pt x="595" y="1281"/>
                  </a:cubicBezTo>
                  <a:cubicBezTo>
                    <a:pt x="687" y="846"/>
                    <a:pt x="435" y="481"/>
                    <a:pt x="344" y="92"/>
                  </a:cubicBezTo>
                  <a:cubicBezTo>
                    <a:pt x="298" y="23"/>
                    <a:pt x="229" y="0"/>
                    <a:pt x="161" y="0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08" name="Google Shape;1622;p35">
              <a:extLst>
                <a:ext uri="{FF2B5EF4-FFF2-40B4-BE49-F238E27FC236}">
                  <a16:creationId xmlns:a16="http://schemas.microsoft.com/office/drawing/2014/main" id="{47D746A2-2841-5497-D2B0-B194D47FE194}"/>
                </a:ext>
              </a:extLst>
            </p:cNvPr>
            <p:cNvSpPr/>
            <p:nvPr/>
          </p:nvSpPr>
          <p:spPr>
            <a:xfrm>
              <a:off x="3038800" y="4728550"/>
              <a:ext cx="8025" cy="20600"/>
            </a:xfrm>
            <a:custGeom>
              <a:avLst/>
              <a:gdLst/>
              <a:ahLst/>
              <a:cxnLst/>
              <a:rect l="l" t="t" r="r" b="b"/>
              <a:pathLst>
                <a:path w="321" h="824" extrusionOk="0">
                  <a:moveTo>
                    <a:pt x="92" y="1"/>
                  </a:moveTo>
                  <a:lnTo>
                    <a:pt x="92" y="1"/>
                  </a:lnTo>
                  <a:cubicBezTo>
                    <a:pt x="69" y="298"/>
                    <a:pt x="0" y="595"/>
                    <a:pt x="298" y="824"/>
                  </a:cubicBezTo>
                  <a:cubicBezTo>
                    <a:pt x="321" y="549"/>
                    <a:pt x="252" y="252"/>
                    <a:pt x="92" y="1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09" name="Google Shape;1623;p35">
              <a:extLst>
                <a:ext uri="{FF2B5EF4-FFF2-40B4-BE49-F238E27FC236}">
                  <a16:creationId xmlns:a16="http://schemas.microsoft.com/office/drawing/2014/main" id="{27C9EA0F-AF23-8D06-5EEF-9A32894CCDD7}"/>
                </a:ext>
              </a:extLst>
            </p:cNvPr>
            <p:cNvSpPr/>
            <p:nvPr/>
          </p:nvSpPr>
          <p:spPr>
            <a:xfrm>
              <a:off x="3059375" y="4865025"/>
              <a:ext cx="66350" cy="74500"/>
            </a:xfrm>
            <a:custGeom>
              <a:avLst/>
              <a:gdLst/>
              <a:ahLst/>
              <a:cxnLst/>
              <a:rect l="l" t="t" r="r" b="b"/>
              <a:pathLst>
                <a:path w="2654" h="2980" extrusionOk="0">
                  <a:moveTo>
                    <a:pt x="799" y="1"/>
                  </a:moveTo>
                  <a:cubicBezTo>
                    <a:pt x="687" y="1"/>
                    <a:pt x="579" y="45"/>
                    <a:pt x="504" y="121"/>
                  </a:cubicBezTo>
                  <a:lnTo>
                    <a:pt x="1" y="624"/>
                  </a:lnTo>
                  <a:cubicBezTo>
                    <a:pt x="527" y="1333"/>
                    <a:pt x="938" y="2088"/>
                    <a:pt x="1235" y="2911"/>
                  </a:cubicBezTo>
                  <a:cubicBezTo>
                    <a:pt x="1270" y="2956"/>
                    <a:pt x="1321" y="2979"/>
                    <a:pt x="1373" y="2979"/>
                  </a:cubicBezTo>
                  <a:cubicBezTo>
                    <a:pt x="1424" y="2979"/>
                    <a:pt x="1476" y="2956"/>
                    <a:pt x="1510" y="2911"/>
                  </a:cubicBezTo>
                  <a:cubicBezTo>
                    <a:pt x="1578" y="2659"/>
                    <a:pt x="1876" y="2408"/>
                    <a:pt x="1510" y="2156"/>
                  </a:cubicBezTo>
                  <a:cubicBezTo>
                    <a:pt x="1350" y="2042"/>
                    <a:pt x="1464" y="1950"/>
                    <a:pt x="1578" y="1882"/>
                  </a:cubicBezTo>
                  <a:cubicBezTo>
                    <a:pt x="1673" y="1797"/>
                    <a:pt x="1767" y="1766"/>
                    <a:pt x="1861" y="1766"/>
                  </a:cubicBezTo>
                  <a:cubicBezTo>
                    <a:pt x="1996" y="1766"/>
                    <a:pt x="2130" y="1828"/>
                    <a:pt x="2264" y="1882"/>
                  </a:cubicBezTo>
                  <a:cubicBezTo>
                    <a:pt x="2653" y="578"/>
                    <a:pt x="1624" y="395"/>
                    <a:pt x="870" y="7"/>
                  </a:cubicBezTo>
                  <a:cubicBezTo>
                    <a:pt x="846" y="3"/>
                    <a:pt x="822" y="1"/>
                    <a:pt x="799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10" name="Google Shape;1624;p35">
              <a:extLst>
                <a:ext uri="{FF2B5EF4-FFF2-40B4-BE49-F238E27FC236}">
                  <a16:creationId xmlns:a16="http://schemas.microsoft.com/office/drawing/2014/main" id="{B15B5196-9DF1-33A4-4895-8DCF777E20ED}"/>
                </a:ext>
              </a:extLst>
            </p:cNvPr>
            <p:cNvSpPr/>
            <p:nvPr/>
          </p:nvSpPr>
          <p:spPr>
            <a:xfrm>
              <a:off x="3090250" y="4937200"/>
              <a:ext cx="19450" cy="25750"/>
            </a:xfrm>
            <a:custGeom>
              <a:avLst/>
              <a:gdLst/>
              <a:ahLst/>
              <a:cxnLst/>
              <a:rect l="l" t="t" r="r" b="b"/>
              <a:pathLst>
                <a:path w="778" h="1030" extrusionOk="0">
                  <a:moveTo>
                    <a:pt x="0" y="1"/>
                  </a:moveTo>
                  <a:lnTo>
                    <a:pt x="755" y="1030"/>
                  </a:lnTo>
                  <a:cubicBezTo>
                    <a:pt x="778" y="573"/>
                    <a:pt x="709" y="207"/>
                    <a:pt x="252" y="1"/>
                  </a:cubicBezTo>
                  <a:close/>
                </a:path>
              </a:pathLst>
            </a:custGeom>
            <a:solidFill>
              <a:srgbClr val="CB5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11" name="Google Shape;1625;p35">
              <a:extLst>
                <a:ext uri="{FF2B5EF4-FFF2-40B4-BE49-F238E27FC236}">
                  <a16:creationId xmlns:a16="http://schemas.microsoft.com/office/drawing/2014/main" id="{73793798-B6F5-3AFB-C84F-89466508C080}"/>
                </a:ext>
              </a:extLst>
            </p:cNvPr>
            <p:cNvSpPr/>
            <p:nvPr/>
          </p:nvSpPr>
          <p:spPr>
            <a:xfrm>
              <a:off x="3829975" y="5332225"/>
              <a:ext cx="37200" cy="6900"/>
            </a:xfrm>
            <a:custGeom>
              <a:avLst/>
              <a:gdLst/>
              <a:ahLst/>
              <a:cxnLst/>
              <a:rect l="l" t="t" r="r" b="b"/>
              <a:pathLst>
                <a:path w="1488" h="276" extrusionOk="0">
                  <a:moveTo>
                    <a:pt x="1" y="1"/>
                  </a:moveTo>
                  <a:cubicBezTo>
                    <a:pt x="218" y="184"/>
                    <a:pt x="481" y="275"/>
                    <a:pt x="744" y="275"/>
                  </a:cubicBezTo>
                  <a:cubicBezTo>
                    <a:pt x="1007" y="275"/>
                    <a:pt x="1270" y="184"/>
                    <a:pt x="1487" y="1"/>
                  </a:cubicBezTo>
                  <a:close/>
                </a:path>
              </a:pathLst>
            </a:custGeom>
            <a:solidFill>
              <a:srgbClr val="BE43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12" name="Google Shape;1626;p35">
              <a:extLst>
                <a:ext uri="{FF2B5EF4-FFF2-40B4-BE49-F238E27FC236}">
                  <a16:creationId xmlns:a16="http://schemas.microsoft.com/office/drawing/2014/main" id="{2509B2F5-8615-4BE2-829D-896214A61607}"/>
                </a:ext>
              </a:extLst>
            </p:cNvPr>
            <p:cNvSpPr/>
            <p:nvPr/>
          </p:nvSpPr>
          <p:spPr>
            <a:xfrm>
              <a:off x="3816275" y="5332225"/>
              <a:ext cx="7450" cy="5175"/>
            </a:xfrm>
            <a:custGeom>
              <a:avLst/>
              <a:gdLst/>
              <a:ahLst/>
              <a:cxnLst/>
              <a:rect l="l" t="t" r="r" b="b"/>
              <a:pathLst>
                <a:path w="298" h="207" extrusionOk="0">
                  <a:moveTo>
                    <a:pt x="0" y="207"/>
                  </a:moveTo>
                  <a:lnTo>
                    <a:pt x="297" y="1"/>
                  </a:lnTo>
                  <a:close/>
                </a:path>
              </a:pathLst>
            </a:custGeom>
            <a:solidFill>
              <a:srgbClr val="BE43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13" name="Google Shape;1627;p35">
              <a:extLst>
                <a:ext uri="{FF2B5EF4-FFF2-40B4-BE49-F238E27FC236}">
                  <a16:creationId xmlns:a16="http://schemas.microsoft.com/office/drawing/2014/main" id="{70FA73AC-2B4A-8580-0810-A41E10301274}"/>
                </a:ext>
              </a:extLst>
            </p:cNvPr>
            <p:cNvSpPr/>
            <p:nvPr/>
          </p:nvSpPr>
          <p:spPr>
            <a:xfrm>
              <a:off x="3297200" y="5169300"/>
              <a:ext cx="83475" cy="53775"/>
            </a:xfrm>
            <a:custGeom>
              <a:avLst/>
              <a:gdLst/>
              <a:ahLst/>
              <a:cxnLst/>
              <a:rect l="l" t="t" r="r" b="b"/>
              <a:pathLst>
                <a:path w="3339" h="2151" extrusionOk="0">
                  <a:moveTo>
                    <a:pt x="1738" y="1"/>
                  </a:moveTo>
                  <a:cubicBezTo>
                    <a:pt x="1647" y="69"/>
                    <a:pt x="1486" y="92"/>
                    <a:pt x="1486" y="252"/>
                  </a:cubicBezTo>
                  <a:cubicBezTo>
                    <a:pt x="1578" y="481"/>
                    <a:pt x="1829" y="710"/>
                    <a:pt x="1692" y="938"/>
                  </a:cubicBezTo>
                  <a:cubicBezTo>
                    <a:pt x="1640" y="1044"/>
                    <a:pt x="1577" y="1080"/>
                    <a:pt x="1509" y="1080"/>
                  </a:cubicBezTo>
                  <a:cubicBezTo>
                    <a:pt x="1371" y="1080"/>
                    <a:pt x="1213" y="931"/>
                    <a:pt x="1075" y="915"/>
                  </a:cubicBezTo>
                  <a:lnTo>
                    <a:pt x="0" y="755"/>
                  </a:lnTo>
                  <a:lnTo>
                    <a:pt x="0" y="755"/>
                  </a:lnTo>
                  <a:cubicBezTo>
                    <a:pt x="160" y="1075"/>
                    <a:pt x="503" y="1258"/>
                    <a:pt x="869" y="1258"/>
                  </a:cubicBezTo>
                  <a:cubicBezTo>
                    <a:pt x="1281" y="1281"/>
                    <a:pt x="1464" y="1579"/>
                    <a:pt x="1532" y="1967"/>
                  </a:cubicBezTo>
                  <a:lnTo>
                    <a:pt x="1761" y="1990"/>
                  </a:lnTo>
                  <a:cubicBezTo>
                    <a:pt x="1955" y="2100"/>
                    <a:pt x="2176" y="2151"/>
                    <a:pt x="2401" y="2151"/>
                  </a:cubicBezTo>
                  <a:cubicBezTo>
                    <a:pt x="2600" y="2151"/>
                    <a:pt x="2803" y="2111"/>
                    <a:pt x="2996" y="2036"/>
                  </a:cubicBezTo>
                  <a:cubicBezTo>
                    <a:pt x="3339" y="1601"/>
                    <a:pt x="2904" y="1304"/>
                    <a:pt x="2813" y="961"/>
                  </a:cubicBezTo>
                  <a:cubicBezTo>
                    <a:pt x="2515" y="572"/>
                    <a:pt x="2241" y="161"/>
                    <a:pt x="1738" y="1"/>
                  </a:cubicBez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14" name="Google Shape;1628;p35">
              <a:extLst>
                <a:ext uri="{FF2B5EF4-FFF2-40B4-BE49-F238E27FC236}">
                  <a16:creationId xmlns:a16="http://schemas.microsoft.com/office/drawing/2014/main" id="{CA6EF962-A617-7575-D7C4-8C9B835ACDA8}"/>
                </a:ext>
              </a:extLst>
            </p:cNvPr>
            <p:cNvSpPr/>
            <p:nvPr/>
          </p:nvSpPr>
          <p:spPr>
            <a:xfrm>
              <a:off x="3234875" y="5143575"/>
              <a:ext cx="25175" cy="18900"/>
            </a:xfrm>
            <a:custGeom>
              <a:avLst/>
              <a:gdLst/>
              <a:ahLst/>
              <a:cxnLst/>
              <a:rect l="l" t="t" r="r" b="b"/>
              <a:pathLst>
                <a:path w="1007" h="756" extrusionOk="0">
                  <a:moveTo>
                    <a:pt x="1" y="1"/>
                  </a:moveTo>
                  <a:lnTo>
                    <a:pt x="229" y="504"/>
                  </a:lnTo>
                  <a:lnTo>
                    <a:pt x="504" y="755"/>
                  </a:lnTo>
                  <a:lnTo>
                    <a:pt x="732" y="755"/>
                  </a:lnTo>
                  <a:lnTo>
                    <a:pt x="1007" y="732"/>
                  </a:lnTo>
                  <a:cubicBezTo>
                    <a:pt x="755" y="389"/>
                    <a:pt x="504" y="1"/>
                    <a:pt x="1" y="1"/>
                  </a:cubicBezTo>
                  <a:close/>
                </a:path>
              </a:pathLst>
            </a:custGeom>
            <a:solidFill>
              <a:srgbClr val="AA3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15" name="Google Shape;1629;p35">
              <a:extLst>
                <a:ext uri="{FF2B5EF4-FFF2-40B4-BE49-F238E27FC236}">
                  <a16:creationId xmlns:a16="http://schemas.microsoft.com/office/drawing/2014/main" id="{C525DB2C-CDF9-B0BA-A54D-6811203C7F0E}"/>
                </a:ext>
              </a:extLst>
            </p:cNvPr>
            <p:cNvSpPr/>
            <p:nvPr/>
          </p:nvSpPr>
          <p:spPr>
            <a:xfrm>
              <a:off x="3284625" y="5181250"/>
              <a:ext cx="12600" cy="6950"/>
            </a:xfrm>
            <a:custGeom>
              <a:avLst/>
              <a:gdLst/>
              <a:ahLst/>
              <a:cxnLst/>
              <a:rect l="l" t="t" r="r" b="b"/>
              <a:pathLst>
                <a:path w="504" h="278" extrusionOk="0">
                  <a:moveTo>
                    <a:pt x="52" y="0"/>
                  </a:moveTo>
                  <a:cubicBezTo>
                    <a:pt x="35" y="0"/>
                    <a:pt x="18" y="1"/>
                    <a:pt x="0" y="3"/>
                  </a:cubicBezTo>
                  <a:cubicBezTo>
                    <a:pt x="92" y="186"/>
                    <a:pt x="297" y="277"/>
                    <a:pt x="503" y="277"/>
                  </a:cubicBezTo>
                  <a:cubicBezTo>
                    <a:pt x="399" y="110"/>
                    <a:pt x="237" y="0"/>
                    <a:pt x="52" y="0"/>
                  </a:cubicBez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16" name="Google Shape;1630;p35">
              <a:extLst>
                <a:ext uri="{FF2B5EF4-FFF2-40B4-BE49-F238E27FC236}">
                  <a16:creationId xmlns:a16="http://schemas.microsoft.com/office/drawing/2014/main" id="{84861FF6-3A12-66C0-1E47-CCF3944664F6}"/>
                </a:ext>
              </a:extLst>
            </p:cNvPr>
            <p:cNvSpPr/>
            <p:nvPr/>
          </p:nvSpPr>
          <p:spPr>
            <a:xfrm>
              <a:off x="4197575" y="5168725"/>
              <a:ext cx="20600" cy="12600"/>
            </a:xfrm>
            <a:custGeom>
              <a:avLst/>
              <a:gdLst/>
              <a:ahLst/>
              <a:cxnLst/>
              <a:rect l="l" t="t" r="r" b="b"/>
              <a:pathLst>
                <a:path w="824" h="504" extrusionOk="0">
                  <a:moveTo>
                    <a:pt x="366" y="1"/>
                  </a:moveTo>
                  <a:cubicBezTo>
                    <a:pt x="0" y="24"/>
                    <a:pt x="0" y="47"/>
                    <a:pt x="69" y="504"/>
                  </a:cubicBezTo>
                  <a:cubicBezTo>
                    <a:pt x="343" y="367"/>
                    <a:pt x="640" y="298"/>
                    <a:pt x="823" y="1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17" name="Google Shape;1631;p35">
              <a:extLst>
                <a:ext uri="{FF2B5EF4-FFF2-40B4-BE49-F238E27FC236}">
                  <a16:creationId xmlns:a16="http://schemas.microsoft.com/office/drawing/2014/main" id="{FDA13813-66AA-92B2-EB2B-127FBDF9A032}"/>
                </a:ext>
              </a:extLst>
            </p:cNvPr>
            <p:cNvSpPr/>
            <p:nvPr/>
          </p:nvSpPr>
          <p:spPr>
            <a:xfrm>
              <a:off x="4187275" y="5181250"/>
              <a:ext cx="12025" cy="6450"/>
            </a:xfrm>
            <a:custGeom>
              <a:avLst/>
              <a:gdLst/>
              <a:ahLst/>
              <a:cxnLst/>
              <a:rect l="l" t="t" r="r" b="b"/>
              <a:pathLst>
                <a:path w="481" h="258" extrusionOk="0">
                  <a:moveTo>
                    <a:pt x="428" y="0"/>
                  </a:moveTo>
                  <a:cubicBezTo>
                    <a:pt x="244" y="0"/>
                    <a:pt x="84" y="108"/>
                    <a:pt x="0" y="254"/>
                  </a:cubicBezTo>
                  <a:cubicBezTo>
                    <a:pt x="19" y="257"/>
                    <a:pt x="38" y="258"/>
                    <a:pt x="56" y="258"/>
                  </a:cubicBezTo>
                  <a:cubicBezTo>
                    <a:pt x="224" y="258"/>
                    <a:pt x="398" y="167"/>
                    <a:pt x="481" y="3"/>
                  </a:cubicBezTo>
                  <a:cubicBezTo>
                    <a:pt x="463" y="1"/>
                    <a:pt x="446" y="0"/>
                    <a:pt x="428" y="0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18" name="Google Shape;1632;p35">
              <a:extLst>
                <a:ext uri="{FF2B5EF4-FFF2-40B4-BE49-F238E27FC236}">
                  <a16:creationId xmlns:a16="http://schemas.microsoft.com/office/drawing/2014/main" id="{36157E95-A662-474C-B6BE-BD6D4A0B55DA}"/>
                </a:ext>
              </a:extLst>
            </p:cNvPr>
            <p:cNvSpPr/>
            <p:nvPr/>
          </p:nvSpPr>
          <p:spPr>
            <a:xfrm>
              <a:off x="3467550" y="5257100"/>
              <a:ext cx="180100" cy="68300"/>
            </a:xfrm>
            <a:custGeom>
              <a:avLst/>
              <a:gdLst/>
              <a:ahLst/>
              <a:cxnLst/>
              <a:rect l="l" t="t" r="r" b="b"/>
              <a:pathLst>
                <a:path w="7204" h="2732" extrusionOk="0">
                  <a:moveTo>
                    <a:pt x="1105" y="1"/>
                  </a:moveTo>
                  <a:cubicBezTo>
                    <a:pt x="981" y="1"/>
                    <a:pt x="857" y="11"/>
                    <a:pt x="732" y="33"/>
                  </a:cubicBezTo>
                  <a:cubicBezTo>
                    <a:pt x="0" y="285"/>
                    <a:pt x="46" y="719"/>
                    <a:pt x="458" y="1222"/>
                  </a:cubicBezTo>
                  <a:cubicBezTo>
                    <a:pt x="938" y="1291"/>
                    <a:pt x="1304" y="1565"/>
                    <a:pt x="1693" y="1748"/>
                  </a:cubicBezTo>
                  <a:cubicBezTo>
                    <a:pt x="2058" y="1977"/>
                    <a:pt x="2493" y="1817"/>
                    <a:pt x="2836" y="2022"/>
                  </a:cubicBezTo>
                  <a:cubicBezTo>
                    <a:pt x="3225" y="2114"/>
                    <a:pt x="3636" y="2000"/>
                    <a:pt x="3956" y="2251"/>
                  </a:cubicBezTo>
                  <a:cubicBezTo>
                    <a:pt x="4005" y="2256"/>
                    <a:pt x="4055" y="2258"/>
                    <a:pt x="4105" y="2258"/>
                  </a:cubicBezTo>
                  <a:cubicBezTo>
                    <a:pt x="4261" y="2258"/>
                    <a:pt x="4421" y="2239"/>
                    <a:pt x="4575" y="2239"/>
                  </a:cubicBezTo>
                  <a:cubicBezTo>
                    <a:pt x="4809" y="2239"/>
                    <a:pt x="5031" y="2283"/>
                    <a:pt x="5214" y="2503"/>
                  </a:cubicBezTo>
                  <a:lnTo>
                    <a:pt x="5969" y="2503"/>
                  </a:lnTo>
                  <a:cubicBezTo>
                    <a:pt x="6055" y="2503"/>
                    <a:pt x="6144" y="2496"/>
                    <a:pt x="6231" y="2496"/>
                  </a:cubicBezTo>
                  <a:cubicBezTo>
                    <a:pt x="6419" y="2496"/>
                    <a:pt x="6598" y="2528"/>
                    <a:pt x="6723" y="2731"/>
                  </a:cubicBezTo>
                  <a:cubicBezTo>
                    <a:pt x="7066" y="2457"/>
                    <a:pt x="7203" y="2160"/>
                    <a:pt x="6975" y="1771"/>
                  </a:cubicBezTo>
                  <a:cubicBezTo>
                    <a:pt x="6883" y="1657"/>
                    <a:pt x="6769" y="1542"/>
                    <a:pt x="6609" y="1497"/>
                  </a:cubicBezTo>
                  <a:cubicBezTo>
                    <a:pt x="6472" y="1405"/>
                    <a:pt x="6357" y="1314"/>
                    <a:pt x="6220" y="1245"/>
                  </a:cubicBezTo>
                  <a:lnTo>
                    <a:pt x="6083" y="1176"/>
                  </a:lnTo>
                  <a:lnTo>
                    <a:pt x="5786" y="993"/>
                  </a:lnTo>
                  <a:cubicBezTo>
                    <a:pt x="5075" y="821"/>
                    <a:pt x="4384" y="486"/>
                    <a:pt x="3638" y="486"/>
                  </a:cubicBezTo>
                  <a:cubicBezTo>
                    <a:pt x="3592" y="486"/>
                    <a:pt x="3545" y="488"/>
                    <a:pt x="3499" y="490"/>
                  </a:cubicBezTo>
                  <a:cubicBezTo>
                    <a:pt x="2927" y="468"/>
                    <a:pt x="2424" y="239"/>
                    <a:pt x="1875" y="125"/>
                  </a:cubicBezTo>
                  <a:cubicBezTo>
                    <a:pt x="1627" y="47"/>
                    <a:pt x="1368" y="1"/>
                    <a:pt x="1105" y="1"/>
                  </a:cubicBezTo>
                  <a:close/>
                </a:path>
              </a:pathLst>
            </a:custGeom>
            <a:solidFill>
              <a:srgbClr val="D46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19" name="Google Shape;1633;p35">
              <a:extLst>
                <a:ext uri="{FF2B5EF4-FFF2-40B4-BE49-F238E27FC236}">
                  <a16:creationId xmlns:a16="http://schemas.microsoft.com/office/drawing/2014/main" id="{3BF94DED-5DBC-F526-81F3-A2840A64B02D}"/>
                </a:ext>
              </a:extLst>
            </p:cNvPr>
            <p:cNvSpPr/>
            <p:nvPr/>
          </p:nvSpPr>
          <p:spPr>
            <a:xfrm>
              <a:off x="3401225" y="5234625"/>
              <a:ext cx="89775" cy="53050"/>
            </a:xfrm>
            <a:custGeom>
              <a:avLst/>
              <a:gdLst/>
              <a:ahLst/>
              <a:cxnLst/>
              <a:rect l="l" t="t" r="r" b="b"/>
              <a:pathLst>
                <a:path w="3591" h="2122" extrusionOk="0">
                  <a:moveTo>
                    <a:pt x="687" y="0"/>
                  </a:moveTo>
                  <a:cubicBezTo>
                    <a:pt x="635" y="0"/>
                    <a:pt x="584" y="6"/>
                    <a:pt x="527" y="17"/>
                  </a:cubicBezTo>
                  <a:cubicBezTo>
                    <a:pt x="1" y="360"/>
                    <a:pt x="275" y="635"/>
                    <a:pt x="618" y="886"/>
                  </a:cubicBezTo>
                  <a:lnTo>
                    <a:pt x="870" y="1138"/>
                  </a:lnTo>
                  <a:cubicBezTo>
                    <a:pt x="1007" y="1298"/>
                    <a:pt x="1236" y="1229"/>
                    <a:pt x="1373" y="1389"/>
                  </a:cubicBezTo>
                  <a:cubicBezTo>
                    <a:pt x="1441" y="1481"/>
                    <a:pt x="1533" y="1549"/>
                    <a:pt x="1602" y="1641"/>
                  </a:cubicBezTo>
                  <a:cubicBezTo>
                    <a:pt x="1703" y="1618"/>
                    <a:pt x="1799" y="1608"/>
                    <a:pt x="1892" y="1608"/>
                  </a:cubicBezTo>
                  <a:cubicBezTo>
                    <a:pt x="2362" y="1608"/>
                    <a:pt x="2728" y="1873"/>
                    <a:pt x="3111" y="2121"/>
                  </a:cubicBezTo>
                  <a:cubicBezTo>
                    <a:pt x="3111" y="1755"/>
                    <a:pt x="2745" y="1321"/>
                    <a:pt x="3362" y="1115"/>
                  </a:cubicBezTo>
                  <a:cubicBezTo>
                    <a:pt x="3591" y="863"/>
                    <a:pt x="2996" y="841"/>
                    <a:pt x="3202" y="589"/>
                  </a:cubicBezTo>
                  <a:cubicBezTo>
                    <a:pt x="2905" y="315"/>
                    <a:pt x="2493" y="292"/>
                    <a:pt x="2105" y="177"/>
                  </a:cubicBezTo>
                  <a:cubicBezTo>
                    <a:pt x="2036" y="219"/>
                    <a:pt x="1967" y="233"/>
                    <a:pt x="1899" y="233"/>
                  </a:cubicBezTo>
                  <a:cubicBezTo>
                    <a:pt x="1739" y="233"/>
                    <a:pt x="1579" y="155"/>
                    <a:pt x="1419" y="155"/>
                  </a:cubicBezTo>
                  <a:cubicBezTo>
                    <a:pt x="1236" y="109"/>
                    <a:pt x="1030" y="86"/>
                    <a:pt x="847" y="17"/>
                  </a:cubicBezTo>
                  <a:cubicBezTo>
                    <a:pt x="790" y="6"/>
                    <a:pt x="738" y="0"/>
                    <a:pt x="687" y="0"/>
                  </a:cubicBezTo>
                  <a:close/>
                </a:path>
              </a:pathLst>
            </a:custGeom>
            <a:solidFill>
              <a:srgbClr val="C3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20" name="Google Shape;1634;p35">
              <a:extLst>
                <a:ext uri="{FF2B5EF4-FFF2-40B4-BE49-F238E27FC236}">
                  <a16:creationId xmlns:a16="http://schemas.microsoft.com/office/drawing/2014/main" id="{80761012-5A0B-93E6-42A3-848DD05DD743}"/>
                </a:ext>
              </a:extLst>
            </p:cNvPr>
            <p:cNvSpPr/>
            <p:nvPr/>
          </p:nvSpPr>
          <p:spPr>
            <a:xfrm>
              <a:off x="3509850" y="5300425"/>
              <a:ext cx="32050" cy="9425"/>
            </a:xfrm>
            <a:custGeom>
              <a:avLst/>
              <a:gdLst/>
              <a:ahLst/>
              <a:cxnLst/>
              <a:rect l="l" t="t" r="r" b="b"/>
              <a:pathLst>
                <a:path w="1282" h="377" extrusionOk="0">
                  <a:moveTo>
                    <a:pt x="643" y="1"/>
                  </a:moveTo>
                  <a:cubicBezTo>
                    <a:pt x="480" y="1"/>
                    <a:pt x="312" y="22"/>
                    <a:pt x="148" y="22"/>
                  </a:cubicBezTo>
                  <a:cubicBezTo>
                    <a:pt x="98" y="22"/>
                    <a:pt x="49" y="20"/>
                    <a:pt x="1" y="15"/>
                  </a:cubicBezTo>
                  <a:lnTo>
                    <a:pt x="1" y="15"/>
                  </a:lnTo>
                  <a:cubicBezTo>
                    <a:pt x="183" y="289"/>
                    <a:pt x="481" y="244"/>
                    <a:pt x="755" y="267"/>
                  </a:cubicBezTo>
                  <a:cubicBezTo>
                    <a:pt x="839" y="334"/>
                    <a:pt x="947" y="376"/>
                    <a:pt x="1053" y="376"/>
                  </a:cubicBezTo>
                  <a:cubicBezTo>
                    <a:pt x="1092" y="376"/>
                    <a:pt x="1130" y="370"/>
                    <a:pt x="1167" y="358"/>
                  </a:cubicBezTo>
                  <a:cubicBezTo>
                    <a:pt x="1212" y="312"/>
                    <a:pt x="1235" y="289"/>
                    <a:pt x="1281" y="244"/>
                  </a:cubicBezTo>
                  <a:cubicBezTo>
                    <a:pt x="1092" y="43"/>
                    <a:pt x="872" y="1"/>
                    <a:pt x="643" y="1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21" name="Google Shape;1635;p35">
              <a:extLst>
                <a:ext uri="{FF2B5EF4-FFF2-40B4-BE49-F238E27FC236}">
                  <a16:creationId xmlns:a16="http://schemas.microsoft.com/office/drawing/2014/main" id="{62A9576D-6BE1-E032-029D-448B646ECCD8}"/>
                </a:ext>
              </a:extLst>
            </p:cNvPr>
            <p:cNvSpPr/>
            <p:nvPr/>
          </p:nvSpPr>
          <p:spPr>
            <a:xfrm>
              <a:off x="3539000" y="5303950"/>
              <a:ext cx="27475" cy="9450"/>
            </a:xfrm>
            <a:custGeom>
              <a:avLst/>
              <a:gdLst/>
              <a:ahLst/>
              <a:cxnLst/>
              <a:rect l="l" t="t" r="r" b="b"/>
              <a:pathLst>
                <a:path w="1099" h="378" extrusionOk="0">
                  <a:moveTo>
                    <a:pt x="482" y="0"/>
                  </a:moveTo>
                  <a:cubicBezTo>
                    <a:pt x="357" y="0"/>
                    <a:pt x="231" y="33"/>
                    <a:pt x="115" y="103"/>
                  </a:cubicBezTo>
                  <a:lnTo>
                    <a:pt x="92" y="126"/>
                  </a:lnTo>
                  <a:cubicBezTo>
                    <a:pt x="69" y="126"/>
                    <a:pt x="46" y="148"/>
                    <a:pt x="24" y="194"/>
                  </a:cubicBezTo>
                  <a:cubicBezTo>
                    <a:pt x="1" y="240"/>
                    <a:pt x="24" y="309"/>
                    <a:pt x="115" y="331"/>
                  </a:cubicBezTo>
                  <a:lnTo>
                    <a:pt x="847" y="377"/>
                  </a:lnTo>
                  <a:lnTo>
                    <a:pt x="1098" y="354"/>
                  </a:lnTo>
                  <a:cubicBezTo>
                    <a:pt x="962" y="127"/>
                    <a:pt x="725" y="0"/>
                    <a:pt x="482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22" name="Google Shape;1636;p35">
              <a:extLst>
                <a:ext uri="{FF2B5EF4-FFF2-40B4-BE49-F238E27FC236}">
                  <a16:creationId xmlns:a16="http://schemas.microsoft.com/office/drawing/2014/main" id="{F3A69CAE-3F64-07AA-7011-A9E20CAAF5FA}"/>
                </a:ext>
              </a:extLst>
            </p:cNvPr>
            <p:cNvSpPr/>
            <p:nvPr/>
          </p:nvSpPr>
          <p:spPr>
            <a:xfrm>
              <a:off x="3528725" y="5307075"/>
              <a:ext cx="13175" cy="5825"/>
            </a:xfrm>
            <a:custGeom>
              <a:avLst/>
              <a:gdLst/>
              <a:ahLst/>
              <a:cxnLst/>
              <a:rect l="l" t="t" r="r" b="b"/>
              <a:pathLst>
                <a:path w="527" h="233" extrusionOk="0">
                  <a:moveTo>
                    <a:pt x="0" y="1"/>
                  </a:moveTo>
                  <a:cubicBezTo>
                    <a:pt x="103" y="144"/>
                    <a:pt x="279" y="233"/>
                    <a:pt x="463" y="233"/>
                  </a:cubicBezTo>
                  <a:cubicBezTo>
                    <a:pt x="484" y="233"/>
                    <a:pt x="505" y="232"/>
                    <a:pt x="526" y="229"/>
                  </a:cubicBezTo>
                  <a:lnTo>
                    <a:pt x="503" y="1"/>
                  </a:ln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23" name="Google Shape;1637;p35">
              <a:extLst>
                <a:ext uri="{FF2B5EF4-FFF2-40B4-BE49-F238E27FC236}">
                  <a16:creationId xmlns:a16="http://schemas.microsoft.com/office/drawing/2014/main" id="{91D3BF99-3340-089C-FED5-66B9E9887754}"/>
                </a:ext>
              </a:extLst>
            </p:cNvPr>
            <p:cNvSpPr/>
            <p:nvPr/>
          </p:nvSpPr>
          <p:spPr>
            <a:xfrm>
              <a:off x="3341200" y="5212750"/>
              <a:ext cx="100650" cy="44050"/>
            </a:xfrm>
            <a:custGeom>
              <a:avLst/>
              <a:gdLst/>
              <a:ahLst/>
              <a:cxnLst/>
              <a:rect l="l" t="t" r="r" b="b"/>
              <a:pathLst>
                <a:path w="4026" h="1762" extrusionOk="0">
                  <a:moveTo>
                    <a:pt x="1236" y="1"/>
                  </a:moveTo>
                  <a:cubicBezTo>
                    <a:pt x="1058" y="214"/>
                    <a:pt x="844" y="255"/>
                    <a:pt x="621" y="255"/>
                  </a:cubicBezTo>
                  <a:cubicBezTo>
                    <a:pt x="479" y="255"/>
                    <a:pt x="334" y="238"/>
                    <a:pt x="192" y="238"/>
                  </a:cubicBezTo>
                  <a:cubicBezTo>
                    <a:pt x="127" y="238"/>
                    <a:pt x="63" y="242"/>
                    <a:pt x="1" y="252"/>
                  </a:cubicBezTo>
                  <a:cubicBezTo>
                    <a:pt x="961" y="824"/>
                    <a:pt x="1967" y="1327"/>
                    <a:pt x="2996" y="1761"/>
                  </a:cubicBezTo>
                  <a:cubicBezTo>
                    <a:pt x="2745" y="1167"/>
                    <a:pt x="2745" y="1167"/>
                    <a:pt x="3248" y="1007"/>
                  </a:cubicBezTo>
                  <a:cubicBezTo>
                    <a:pt x="3522" y="984"/>
                    <a:pt x="3842" y="1030"/>
                    <a:pt x="4025" y="755"/>
                  </a:cubicBezTo>
                  <a:cubicBezTo>
                    <a:pt x="3660" y="412"/>
                    <a:pt x="3156" y="481"/>
                    <a:pt x="2768" y="206"/>
                  </a:cubicBezTo>
                  <a:cubicBezTo>
                    <a:pt x="2653" y="254"/>
                    <a:pt x="2543" y="273"/>
                    <a:pt x="2435" y="273"/>
                  </a:cubicBezTo>
                  <a:cubicBezTo>
                    <a:pt x="2025" y="273"/>
                    <a:pt x="1652" y="1"/>
                    <a:pt x="1236" y="1"/>
                  </a:cubicBezTo>
                  <a:close/>
                </a:path>
              </a:pathLst>
            </a:custGeom>
            <a:solidFill>
              <a:srgbClr val="BB39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24" name="Google Shape;1638;p35">
              <a:extLst>
                <a:ext uri="{FF2B5EF4-FFF2-40B4-BE49-F238E27FC236}">
                  <a16:creationId xmlns:a16="http://schemas.microsoft.com/office/drawing/2014/main" id="{7BDF587B-A398-C0E1-4A01-E1328E722354}"/>
                </a:ext>
              </a:extLst>
            </p:cNvPr>
            <p:cNvSpPr/>
            <p:nvPr/>
          </p:nvSpPr>
          <p:spPr>
            <a:xfrm>
              <a:off x="3422375" y="5262975"/>
              <a:ext cx="12600" cy="6400"/>
            </a:xfrm>
            <a:custGeom>
              <a:avLst/>
              <a:gdLst/>
              <a:ahLst/>
              <a:cxnLst/>
              <a:rect l="l" t="t" r="r" b="b"/>
              <a:pathLst>
                <a:path w="504" h="256" extrusionOk="0">
                  <a:moveTo>
                    <a:pt x="63" y="0"/>
                  </a:moveTo>
                  <a:cubicBezTo>
                    <a:pt x="42" y="0"/>
                    <a:pt x="22" y="2"/>
                    <a:pt x="1" y="4"/>
                  </a:cubicBezTo>
                  <a:lnTo>
                    <a:pt x="1" y="255"/>
                  </a:lnTo>
                  <a:lnTo>
                    <a:pt x="504" y="255"/>
                  </a:lnTo>
                  <a:cubicBezTo>
                    <a:pt x="401" y="91"/>
                    <a:pt x="243" y="0"/>
                    <a:pt x="63" y="0"/>
                  </a:cubicBez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25" name="Google Shape;1639;p35">
              <a:extLst>
                <a:ext uri="{FF2B5EF4-FFF2-40B4-BE49-F238E27FC236}">
                  <a16:creationId xmlns:a16="http://schemas.microsoft.com/office/drawing/2014/main" id="{DE3C4EE7-9794-8154-B728-0E0FCD7A8635}"/>
                </a:ext>
              </a:extLst>
            </p:cNvPr>
            <p:cNvSpPr/>
            <p:nvPr/>
          </p:nvSpPr>
          <p:spPr>
            <a:xfrm>
              <a:off x="3039950" y="4819750"/>
              <a:ext cx="38325" cy="48325"/>
            </a:xfrm>
            <a:custGeom>
              <a:avLst/>
              <a:gdLst/>
              <a:ahLst/>
              <a:cxnLst/>
              <a:rect l="l" t="t" r="r" b="b"/>
              <a:pathLst>
                <a:path w="1533" h="1933" extrusionOk="0">
                  <a:moveTo>
                    <a:pt x="309" y="0"/>
                  </a:moveTo>
                  <a:cubicBezTo>
                    <a:pt x="192" y="0"/>
                    <a:pt x="78" y="61"/>
                    <a:pt x="23" y="171"/>
                  </a:cubicBezTo>
                  <a:cubicBezTo>
                    <a:pt x="160" y="308"/>
                    <a:pt x="160" y="537"/>
                    <a:pt x="23" y="674"/>
                  </a:cubicBezTo>
                  <a:cubicBezTo>
                    <a:pt x="0" y="766"/>
                    <a:pt x="0" y="834"/>
                    <a:pt x="23" y="926"/>
                  </a:cubicBezTo>
                  <a:cubicBezTo>
                    <a:pt x="114" y="994"/>
                    <a:pt x="183" y="1109"/>
                    <a:pt x="252" y="1177"/>
                  </a:cubicBezTo>
                  <a:cubicBezTo>
                    <a:pt x="412" y="1429"/>
                    <a:pt x="480" y="1772"/>
                    <a:pt x="755" y="1932"/>
                  </a:cubicBezTo>
                  <a:cubicBezTo>
                    <a:pt x="1532" y="1749"/>
                    <a:pt x="1418" y="1223"/>
                    <a:pt x="1258" y="674"/>
                  </a:cubicBezTo>
                  <a:cubicBezTo>
                    <a:pt x="1166" y="606"/>
                    <a:pt x="1098" y="514"/>
                    <a:pt x="1029" y="423"/>
                  </a:cubicBezTo>
                  <a:lnTo>
                    <a:pt x="526" y="80"/>
                  </a:lnTo>
                  <a:cubicBezTo>
                    <a:pt x="463" y="26"/>
                    <a:pt x="386" y="0"/>
                    <a:pt x="309" y="0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26" name="Google Shape;1640;p35">
              <a:extLst>
                <a:ext uri="{FF2B5EF4-FFF2-40B4-BE49-F238E27FC236}">
                  <a16:creationId xmlns:a16="http://schemas.microsoft.com/office/drawing/2014/main" id="{2FEE25C9-1F59-C337-F49C-D9753C2C03C7}"/>
                </a:ext>
              </a:extLst>
            </p:cNvPr>
            <p:cNvSpPr/>
            <p:nvPr/>
          </p:nvSpPr>
          <p:spPr>
            <a:xfrm>
              <a:off x="3058800" y="4837175"/>
              <a:ext cx="22325" cy="30900"/>
            </a:xfrm>
            <a:custGeom>
              <a:avLst/>
              <a:gdLst/>
              <a:ahLst/>
              <a:cxnLst/>
              <a:rect l="l" t="t" r="r" b="b"/>
              <a:pathLst>
                <a:path w="893" h="1236" extrusionOk="0">
                  <a:moveTo>
                    <a:pt x="504" y="0"/>
                  </a:moveTo>
                  <a:cubicBezTo>
                    <a:pt x="458" y="115"/>
                    <a:pt x="367" y="252"/>
                    <a:pt x="389" y="343"/>
                  </a:cubicBezTo>
                  <a:cubicBezTo>
                    <a:pt x="595" y="801"/>
                    <a:pt x="207" y="983"/>
                    <a:pt x="1" y="1235"/>
                  </a:cubicBezTo>
                  <a:lnTo>
                    <a:pt x="755" y="1235"/>
                  </a:lnTo>
                  <a:cubicBezTo>
                    <a:pt x="893" y="1098"/>
                    <a:pt x="893" y="869"/>
                    <a:pt x="755" y="732"/>
                  </a:cubicBezTo>
                  <a:cubicBezTo>
                    <a:pt x="710" y="480"/>
                    <a:pt x="778" y="160"/>
                    <a:pt x="504" y="0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27" name="Google Shape;1641;p35">
              <a:extLst>
                <a:ext uri="{FF2B5EF4-FFF2-40B4-BE49-F238E27FC236}">
                  <a16:creationId xmlns:a16="http://schemas.microsoft.com/office/drawing/2014/main" id="{951D03A6-CA03-BB9C-6538-99820C32490F}"/>
                </a:ext>
              </a:extLst>
            </p:cNvPr>
            <p:cNvSpPr/>
            <p:nvPr/>
          </p:nvSpPr>
          <p:spPr>
            <a:xfrm>
              <a:off x="3040525" y="4824025"/>
              <a:ext cx="6300" cy="12600"/>
            </a:xfrm>
            <a:custGeom>
              <a:avLst/>
              <a:gdLst/>
              <a:ahLst/>
              <a:cxnLst/>
              <a:rect l="l" t="t" r="r" b="b"/>
              <a:pathLst>
                <a:path w="252" h="504" extrusionOk="0">
                  <a:moveTo>
                    <a:pt x="0" y="0"/>
                  </a:moveTo>
                  <a:cubicBezTo>
                    <a:pt x="0" y="183"/>
                    <a:pt x="0" y="343"/>
                    <a:pt x="0" y="503"/>
                  </a:cubicBezTo>
                  <a:cubicBezTo>
                    <a:pt x="229" y="343"/>
                    <a:pt x="252" y="183"/>
                    <a:pt x="0" y="0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28" name="Google Shape;1642;p35">
              <a:extLst>
                <a:ext uri="{FF2B5EF4-FFF2-40B4-BE49-F238E27FC236}">
                  <a16:creationId xmlns:a16="http://schemas.microsoft.com/office/drawing/2014/main" id="{24A07402-C117-3A89-65A9-B2203C64E8B3}"/>
                </a:ext>
              </a:extLst>
            </p:cNvPr>
            <p:cNvSpPr/>
            <p:nvPr/>
          </p:nvSpPr>
          <p:spPr>
            <a:xfrm>
              <a:off x="3040525" y="4842875"/>
              <a:ext cx="5725" cy="6325"/>
            </a:xfrm>
            <a:custGeom>
              <a:avLst/>
              <a:gdLst/>
              <a:ahLst/>
              <a:cxnLst/>
              <a:rect l="l" t="t" r="r" b="b"/>
              <a:pathLst>
                <a:path w="229" h="253" extrusionOk="0">
                  <a:moveTo>
                    <a:pt x="0" y="1"/>
                  </a:moveTo>
                  <a:lnTo>
                    <a:pt x="229" y="252"/>
                  </a:ln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29" name="Google Shape;1643;p35">
              <a:extLst>
                <a:ext uri="{FF2B5EF4-FFF2-40B4-BE49-F238E27FC236}">
                  <a16:creationId xmlns:a16="http://schemas.microsoft.com/office/drawing/2014/main" id="{FC6F7F52-5CE1-DAD9-CD75-C9F78305274F}"/>
                </a:ext>
              </a:extLst>
            </p:cNvPr>
            <p:cNvSpPr/>
            <p:nvPr/>
          </p:nvSpPr>
          <p:spPr>
            <a:xfrm>
              <a:off x="3228600" y="5137300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0" y="0"/>
                  </a:moveTo>
                  <a:lnTo>
                    <a:pt x="252" y="252"/>
                  </a:lnTo>
                  <a:close/>
                </a:path>
              </a:pathLst>
            </a:custGeom>
            <a:solidFill>
              <a:srgbClr val="AA34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30" name="Google Shape;1644;p35">
              <a:extLst>
                <a:ext uri="{FF2B5EF4-FFF2-40B4-BE49-F238E27FC236}">
                  <a16:creationId xmlns:a16="http://schemas.microsoft.com/office/drawing/2014/main" id="{E5509EB8-2766-8136-30CA-A72361F08406}"/>
                </a:ext>
              </a:extLst>
            </p:cNvPr>
            <p:cNvSpPr/>
            <p:nvPr/>
          </p:nvSpPr>
          <p:spPr>
            <a:xfrm>
              <a:off x="3434950" y="5269350"/>
              <a:ext cx="6325" cy="5750"/>
            </a:xfrm>
            <a:custGeom>
              <a:avLst/>
              <a:gdLst/>
              <a:ahLst/>
              <a:cxnLst/>
              <a:rect l="l" t="t" r="r" b="b"/>
              <a:pathLst>
                <a:path w="253" h="230" extrusionOk="0">
                  <a:moveTo>
                    <a:pt x="1" y="0"/>
                  </a:moveTo>
                  <a:cubicBezTo>
                    <a:pt x="92" y="92"/>
                    <a:pt x="161" y="160"/>
                    <a:pt x="253" y="229"/>
                  </a:cubicBezTo>
                  <a:cubicBezTo>
                    <a:pt x="161" y="160"/>
                    <a:pt x="92" y="69"/>
                    <a:pt x="1" y="0"/>
                  </a:cubicBezTo>
                  <a:close/>
                </a:path>
              </a:pathLst>
            </a:custGeom>
            <a:solidFill>
              <a:srgbClr val="A22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31" name="Google Shape;1645;p35">
              <a:extLst>
                <a:ext uri="{FF2B5EF4-FFF2-40B4-BE49-F238E27FC236}">
                  <a16:creationId xmlns:a16="http://schemas.microsoft.com/office/drawing/2014/main" id="{0E351049-73A1-8AB8-50D8-FCB8E3A13868}"/>
                </a:ext>
              </a:extLst>
            </p:cNvPr>
            <p:cNvSpPr/>
            <p:nvPr/>
          </p:nvSpPr>
          <p:spPr>
            <a:xfrm>
              <a:off x="4309050" y="4182450"/>
              <a:ext cx="153800" cy="340900"/>
            </a:xfrm>
            <a:custGeom>
              <a:avLst/>
              <a:gdLst/>
              <a:ahLst/>
              <a:cxnLst/>
              <a:rect l="l" t="t" r="r" b="b"/>
              <a:pathLst>
                <a:path w="6152" h="13636" extrusionOk="0">
                  <a:moveTo>
                    <a:pt x="655" y="1"/>
                  </a:moveTo>
                  <a:cubicBezTo>
                    <a:pt x="635" y="1"/>
                    <a:pt x="615" y="3"/>
                    <a:pt x="595" y="7"/>
                  </a:cubicBezTo>
                  <a:cubicBezTo>
                    <a:pt x="389" y="53"/>
                    <a:pt x="206" y="167"/>
                    <a:pt x="69" y="327"/>
                  </a:cubicBezTo>
                  <a:cubicBezTo>
                    <a:pt x="0" y="601"/>
                    <a:pt x="46" y="876"/>
                    <a:pt x="183" y="1105"/>
                  </a:cubicBezTo>
                  <a:cubicBezTo>
                    <a:pt x="229" y="1219"/>
                    <a:pt x="274" y="1310"/>
                    <a:pt x="343" y="1402"/>
                  </a:cubicBezTo>
                  <a:cubicBezTo>
                    <a:pt x="572" y="1836"/>
                    <a:pt x="983" y="2179"/>
                    <a:pt x="1143" y="2682"/>
                  </a:cubicBezTo>
                  <a:cubicBezTo>
                    <a:pt x="1692" y="4146"/>
                    <a:pt x="2195" y="5632"/>
                    <a:pt x="2790" y="7073"/>
                  </a:cubicBezTo>
                  <a:cubicBezTo>
                    <a:pt x="2858" y="7164"/>
                    <a:pt x="2973" y="7210"/>
                    <a:pt x="3110" y="7210"/>
                  </a:cubicBezTo>
                  <a:cubicBezTo>
                    <a:pt x="3727" y="6890"/>
                    <a:pt x="3316" y="6387"/>
                    <a:pt x="3384" y="5929"/>
                  </a:cubicBezTo>
                  <a:lnTo>
                    <a:pt x="3384" y="5929"/>
                  </a:lnTo>
                  <a:cubicBezTo>
                    <a:pt x="3773" y="7896"/>
                    <a:pt x="4894" y="9657"/>
                    <a:pt x="5054" y="11692"/>
                  </a:cubicBezTo>
                  <a:cubicBezTo>
                    <a:pt x="5099" y="12149"/>
                    <a:pt x="5305" y="12561"/>
                    <a:pt x="5648" y="12881"/>
                  </a:cubicBezTo>
                  <a:cubicBezTo>
                    <a:pt x="5968" y="13041"/>
                    <a:pt x="5831" y="13498"/>
                    <a:pt x="6151" y="13635"/>
                  </a:cubicBezTo>
                  <a:cubicBezTo>
                    <a:pt x="6083" y="12881"/>
                    <a:pt x="6151" y="12080"/>
                    <a:pt x="5762" y="11372"/>
                  </a:cubicBezTo>
                  <a:cubicBezTo>
                    <a:pt x="5671" y="11212"/>
                    <a:pt x="5671" y="11052"/>
                    <a:pt x="5762" y="10891"/>
                  </a:cubicBezTo>
                  <a:cubicBezTo>
                    <a:pt x="5831" y="10754"/>
                    <a:pt x="5831" y="10571"/>
                    <a:pt x="5762" y="10411"/>
                  </a:cubicBezTo>
                  <a:cubicBezTo>
                    <a:pt x="5237" y="9725"/>
                    <a:pt x="5259" y="8879"/>
                    <a:pt x="5008" y="8102"/>
                  </a:cubicBezTo>
                  <a:cubicBezTo>
                    <a:pt x="4848" y="7622"/>
                    <a:pt x="4528" y="7256"/>
                    <a:pt x="4413" y="6775"/>
                  </a:cubicBezTo>
                  <a:cubicBezTo>
                    <a:pt x="4299" y="6204"/>
                    <a:pt x="4093" y="5655"/>
                    <a:pt x="3842" y="5152"/>
                  </a:cubicBezTo>
                  <a:cubicBezTo>
                    <a:pt x="3544" y="4672"/>
                    <a:pt x="3704" y="3986"/>
                    <a:pt x="3201" y="3597"/>
                  </a:cubicBezTo>
                  <a:cubicBezTo>
                    <a:pt x="3201" y="2888"/>
                    <a:pt x="2698" y="2614"/>
                    <a:pt x="2150" y="2362"/>
                  </a:cubicBezTo>
                  <a:cubicBezTo>
                    <a:pt x="1921" y="2065"/>
                    <a:pt x="1967" y="1608"/>
                    <a:pt x="1646" y="1356"/>
                  </a:cubicBezTo>
                  <a:cubicBezTo>
                    <a:pt x="1189" y="1310"/>
                    <a:pt x="1532" y="716"/>
                    <a:pt x="1143" y="601"/>
                  </a:cubicBezTo>
                  <a:cubicBezTo>
                    <a:pt x="983" y="487"/>
                    <a:pt x="1029" y="236"/>
                    <a:pt x="892" y="98"/>
                  </a:cubicBezTo>
                  <a:cubicBezTo>
                    <a:pt x="835" y="42"/>
                    <a:pt x="748" y="1"/>
                    <a:pt x="655" y="1"/>
                  </a:cubicBezTo>
                  <a:close/>
                </a:path>
              </a:pathLst>
            </a:custGeom>
            <a:solidFill>
              <a:srgbClr val="CF5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32" name="Google Shape;1646;p35">
              <a:extLst>
                <a:ext uri="{FF2B5EF4-FFF2-40B4-BE49-F238E27FC236}">
                  <a16:creationId xmlns:a16="http://schemas.microsoft.com/office/drawing/2014/main" id="{6C6D3F0C-CBF1-8058-8198-AB8C2E4E247C}"/>
                </a:ext>
              </a:extLst>
            </p:cNvPr>
            <p:cNvSpPr/>
            <p:nvPr/>
          </p:nvSpPr>
          <p:spPr>
            <a:xfrm>
              <a:off x="4350200" y="4216350"/>
              <a:ext cx="12600" cy="25175"/>
            </a:xfrm>
            <a:custGeom>
              <a:avLst/>
              <a:gdLst/>
              <a:ahLst/>
              <a:cxnLst/>
              <a:rect l="l" t="t" r="r" b="b"/>
              <a:pathLst>
                <a:path w="504" h="1007" extrusionOk="0">
                  <a:moveTo>
                    <a:pt x="0" y="0"/>
                  </a:moveTo>
                  <a:cubicBezTo>
                    <a:pt x="0" y="389"/>
                    <a:pt x="183" y="755"/>
                    <a:pt x="504" y="1006"/>
                  </a:cubicBezTo>
                  <a:cubicBezTo>
                    <a:pt x="504" y="778"/>
                    <a:pt x="481" y="503"/>
                    <a:pt x="481" y="252"/>
                  </a:cubicBezTo>
                  <a:cubicBezTo>
                    <a:pt x="412" y="160"/>
                    <a:pt x="298" y="92"/>
                    <a:pt x="229" y="0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33" name="Google Shape;1647;p35">
              <a:extLst>
                <a:ext uri="{FF2B5EF4-FFF2-40B4-BE49-F238E27FC236}">
                  <a16:creationId xmlns:a16="http://schemas.microsoft.com/office/drawing/2014/main" id="{19DD8976-F289-B90E-07B3-EEA07AA91822}"/>
                </a:ext>
              </a:extLst>
            </p:cNvPr>
            <p:cNvSpPr/>
            <p:nvPr/>
          </p:nvSpPr>
          <p:spPr>
            <a:xfrm>
              <a:off x="4355925" y="4216350"/>
              <a:ext cx="6300" cy="6875"/>
            </a:xfrm>
            <a:custGeom>
              <a:avLst/>
              <a:gdLst/>
              <a:ahLst/>
              <a:cxnLst/>
              <a:rect l="l" t="t" r="r" b="b"/>
              <a:pathLst>
                <a:path w="252" h="275" extrusionOk="0">
                  <a:moveTo>
                    <a:pt x="252" y="274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3A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34" name="Google Shape;1648;p35">
              <a:extLst>
                <a:ext uri="{FF2B5EF4-FFF2-40B4-BE49-F238E27FC236}">
                  <a16:creationId xmlns:a16="http://schemas.microsoft.com/office/drawing/2014/main" id="{E9C6BAAA-145D-4572-BA99-B25AEC8FC322}"/>
                </a:ext>
              </a:extLst>
            </p:cNvPr>
            <p:cNvSpPr/>
            <p:nvPr/>
          </p:nvSpPr>
          <p:spPr>
            <a:xfrm>
              <a:off x="4233575" y="4092850"/>
              <a:ext cx="94925" cy="100000"/>
            </a:xfrm>
            <a:custGeom>
              <a:avLst/>
              <a:gdLst/>
              <a:ahLst/>
              <a:cxnLst/>
              <a:rect l="l" t="t" r="r" b="b"/>
              <a:pathLst>
                <a:path w="3797" h="4000" extrusionOk="0">
                  <a:moveTo>
                    <a:pt x="462" y="0"/>
                  </a:moveTo>
                  <a:cubicBezTo>
                    <a:pt x="291" y="0"/>
                    <a:pt x="139" y="100"/>
                    <a:pt x="24" y="344"/>
                  </a:cubicBezTo>
                  <a:cubicBezTo>
                    <a:pt x="1" y="458"/>
                    <a:pt x="24" y="573"/>
                    <a:pt x="46" y="687"/>
                  </a:cubicBezTo>
                  <a:cubicBezTo>
                    <a:pt x="161" y="870"/>
                    <a:pt x="321" y="1007"/>
                    <a:pt x="435" y="1190"/>
                  </a:cubicBezTo>
                  <a:cubicBezTo>
                    <a:pt x="504" y="1281"/>
                    <a:pt x="549" y="1350"/>
                    <a:pt x="618" y="1464"/>
                  </a:cubicBezTo>
                  <a:cubicBezTo>
                    <a:pt x="664" y="1556"/>
                    <a:pt x="710" y="1647"/>
                    <a:pt x="778" y="1739"/>
                  </a:cubicBezTo>
                  <a:cubicBezTo>
                    <a:pt x="1281" y="2310"/>
                    <a:pt x="1487" y="3065"/>
                    <a:pt x="2150" y="3499"/>
                  </a:cubicBezTo>
                  <a:cubicBezTo>
                    <a:pt x="2242" y="3591"/>
                    <a:pt x="2333" y="3660"/>
                    <a:pt x="2402" y="3728"/>
                  </a:cubicBezTo>
                  <a:cubicBezTo>
                    <a:pt x="2493" y="3797"/>
                    <a:pt x="2585" y="3865"/>
                    <a:pt x="2676" y="3911"/>
                  </a:cubicBezTo>
                  <a:cubicBezTo>
                    <a:pt x="2749" y="3971"/>
                    <a:pt x="2834" y="4000"/>
                    <a:pt x="2921" y="4000"/>
                  </a:cubicBezTo>
                  <a:cubicBezTo>
                    <a:pt x="3000" y="4000"/>
                    <a:pt x="3081" y="3977"/>
                    <a:pt x="3156" y="3934"/>
                  </a:cubicBezTo>
                  <a:cubicBezTo>
                    <a:pt x="3175" y="3936"/>
                    <a:pt x="3193" y="3937"/>
                    <a:pt x="3212" y="3937"/>
                  </a:cubicBezTo>
                  <a:cubicBezTo>
                    <a:pt x="3380" y="3937"/>
                    <a:pt x="3557" y="3847"/>
                    <a:pt x="3659" y="3682"/>
                  </a:cubicBezTo>
                  <a:cubicBezTo>
                    <a:pt x="3797" y="3362"/>
                    <a:pt x="3522" y="3179"/>
                    <a:pt x="3408" y="2928"/>
                  </a:cubicBezTo>
                  <a:cubicBezTo>
                    <a:pt x="3316" y="2859"/>
                    <a:pt x="3225" y="2768"/>
                    <a:pt x="3156" y="2676"/>
                  </a:cubicBezTo>
                  <a:cubicBezTo>
                    <a:pt x="2768" y="1945"/>
                    <a:pt x="2379" y="1236"/>
                    <a:pt x="1578" y="870"/>
                  </a:cubicBezTo>
                  <a:cubicBezTo>
                    <a:pt x="1304" y="733"/>
                    <a:pt x="1121" y="412"/>
                    <a:pt x="892" y="161"/>
                  </a:cubicBezTo>
                  <a:cubicBezTo>
                    <a:pt x="742" y="61"/>
                    <a:pt x="596" y="0"/>
                    <a:pt x="462" y="0"/>
                  </a:cubicBezTo>
                  <a:close/>
                </a:path>
              </a:pathLst>
            </a:custGeom>
            <a:solidFill>
              <a:srgbClr val="D36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35" name="Google Shape;1649;p35">
              <a:extLst>
                <a:ext uri="{FF2B5EF4-FFF2-40B4-BE49-F238E27FC236}">
                  <a16:creationId xmlns:a16="http://schemas.microsoft.com/office/drawing/2014/main" id="{F2EB838A-3299-A5EB-342E-09E84F57B3ED}"/>
                </a:ext>
              </a:extLst>
            </p:cNvPr>
            <p:cNvSpPr/>
            <p:nvPr/>
          </p:nvSpPr>
          <p:spPr>
            <a:xfrm>
              <a:off x="4143250" y="4021725"/>
              <a:ext cx="112650" cy="88300"/>
            </a:xfrm>
            <a:custGeom>
              <a:avLst/>
              <a:gdLst/>
              <a:ahLst/>
              <a:cxnLst/>
              <a:rect l="l" t="t" r="r" b="b"/>
              <a:pathLst>
                <a:path w="4506" h="3532" extrusionOk="0">
                  <a:moveTo>
                    <a:pt x="134" y="0"/>
                  </a:moveTo>
                  <a:cubicBezTo>
                    <a:pt x="90" y="0"/>
                    <a:pt x="46" y="3"/>
                    <a:pt x="1" y="10"/>
                  </a:cubicBezTo>
                  <a:cubicBezTo>
                    <a:pt x="435" y="925"/>
                    <a:pt x="1258" y="1451"/>
                    <a:pt x="1967" y="2114"/>
                  </a:cubicBezTo>
                  <a:cubicBezTo>
                    <a:pt x="2516" y="2640"/>
                    <a:pt x="2882" y="3418"/>
                    <a:pt x="3751" y="3532"/>
                  </a:cubicBezTo>
                  <a:cubicBezTo>
                    <a:pt x="3911" y="3052"/>
                    <a:pt x="3911" y="3052"/>
                    <a:pt x="4505" y="3029"/>
                  </a:cubicBezTo>
                  <a:cubicBezTo>
                    <a:pt x="4368" y="2594"/>
                    <a:pt x="3819" y="2571"/>
                    <a:pt x="3614" y="2206"/>
                  </a:cubicBezTo>
                  <a:cubicBezTo>
                    <a:pt x="3088" y="1222"/>
                    <a:pt x="2150" y="765"/>
                    <a:pt x="1258" y="262"/>
                  </a:cubicBezTo>
                  <a:cubicBezTo>
                    <a:pt x="869" y="241"/>
                    <a:pt x="516" y="0"/>
                    <a:pt x="134" y="0"/>
                  </a:cubicBezTo>
                  <a:close/>
                </a:path>
              </a:pathLst>
            </a:custGeom>
            <a:solidFill>
              <a:srgbClr val="CA4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36" name="Google Shape;1650;p35">
              <a:extLst>
                <a:ext uri="{FF2B5EF4-FFF2-40B4-BE49-F238E27FC236}">
                  <a16:creationId xmlns:a16="http://schemas.microsoft.com/office/drawing/2014/main" id="{524AC337-F937-A847-5B2A-21DB95A4E42D}"/>
                </a:ext>
              </a:extLst>
            </p:cNvPr>
            <p:cNvSpPr/>
            <p:nvPr/>
          </p:nvSpPr>
          <p:spPr>
            <a:xfrm>
              <a:off x="4333050" y="4197475"/>
              <a:ext cx="17175" cy="18900"/>
            </a:xfrm>
            <a:custGeom>
              <a:avLst/>
              <a:gdLst/>
              <a:ahLst/>
              <a:cxnLst/>
              <a:rect l="l" t="t" r="r" b="b"/>
              <a:pathLst>
                <a:path w="687" h="756" extrusionOk="0">
                  <a:moveTo>
                    <a:pt x="183" y="0"/>
                  </a:moveTo>
                  <a:cubicBezTo>
                    <a:pt x="206" y="161"/>
                    <a:pt x="343" y="298"/>
                    <a:pt x="229" y="458"/>
                  </a:cubicBezTo>
                  <a:cubicBezTo>
                    <a:pt x="0" y="755"/>
                    <a:pt x="252" y="755"/>
                    <a:pt x="435" y="755"/>
                  </a:cubicBezTo>
                  <a:lnTo>
                    <a:pt x="686" y="755"/>
                  </a:lnTo>
                  <a:cubicBezTo>
                    <a:pt x="641" y="161"/>
                    <a:pt x="641" y="161"/>
                    <a:pt x="183" y="0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37" name="Google Shape;1651;p35">
              <a:extLst>
                <a:ext uri="{FF2B5EF4-FFF2-40B4-BE49-F238E27FC236}">
                  <a16:creationId xmlns:a16="http://schemas.microsoft.com/office/drawing/2014/main" id="{0925959D-7A9C-A589-319D-BE165B9EB171}"/>
                </a:ext>
              </a:extLst>
            </p:cNvPr>
            <p:cNvSpPr/>
            <p:nvPr/>
          </p:nvSpPr>
          <p:spPr>
            <a:xfrm>
              <a:off x="4318750" y="4166600"/>
              <a:ext cx="12600" cy="18325"/>
            </a:xfrm>
            <a:custGeom>
              <a:avLst/>
              <a:gdLst/>
              <a:ahLst/>
              <a:cxnLst/>
              <a:rect l="l" t="t" r="r" b="b"/>
              <a:pathLst>
                <a:path w="504" h="73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52"/>
                    <a:pt x="92" y="504"/>
                    <a:pt x="252" y="732"/>
                  </a:cubicBezTo>
                  <a:lnTo>
                    <a:pt x="504" y="732"/>
                  </a:lnTo>
                  <a:cubicBezTo>
                    <a:pt x="504" y="412"/>
                    <a:pt x="298" y="92"/>
                    <a:pt x="1" y="1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38" name="Google Shape;1652;p35">
              <a:extLst>
                <a:ext uri="{FF2B5EF4-FFF2-40B4-BE49-F238E27FC236}">
                  <a16:creationId xmlns:a16="http://schemas.microsoft.com/office/drawing/2014/main" id="{679E2745-779C-1D65-3648-76FA3234534D}"/>
                </a:ext>
              </a:extLst>
            </p:cNvPr>
            <p:cNvSpPr/>
            <p:nvPr/>
          </p:nvSpPr>
          <p:spPr>
            <a:xfrm>
              <a:off x="4330200" y="4184900"/>
              <a:ext cx="7450" cy="12600"/>
            </a:xfrm>
            <a:custGeom>
              <a:avLst/>
              <a:gdLst/>
              <a:ahLst/>
              <a:cxnLst/>
              <a:rect l="l" t="t" r="r" b="b"/>
              <a:pathLst>
                <a:path w="298" h="504" extrusionOk="0">
                  <a:moveTo>
                    <a:pt x="46" y="0"/>
                  </a:moveTo>
                  <a:lnTo>
                    <a:pt x="46" y="0"/>
                  </a:lnTo>
                  <a:cubicBezTo>
                    <a:pt x="0" y="206"/>
                    <a:pt x="114" y="412"/>
                    <a:pt x="297" y="503"/>
                  </a:cubicBezTo>
                  <a:cubicBezTo>
                    <a:pt x="297" y="298"/>
                    <a:pt x="206" y="115"/>
                    <a:pt x="46" y="0"/>
                  </a:cubicBez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39" name="Google Shape;1653;p35">
              <a:extLst>
                <a:ext uri="{FF2B5EF4-FFF2-40B4-BE49-F238E27FC236}">
                  <a16:creationId xmlns:a16="http://schemas.microsoft.com/office/drawing/2014/main" id="{22C65BE9-57A7-0012-D52B-9F88FF49BE29}"/>
                </a:ext>
              </a:extLst>
            </p:cNvPr>
            <p:cNvSpPr/>
            <p:nvPr/>
          </p:nvSpPr>
          <p:spPr>
            <a:xfrm>
              <a:off x="4312475" y="4160325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252" y="25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40" name="Google Shape;1654;p35">
              <a:extLst>
                <a:ext uri="{FF2B5EF4-FFF2-40B4-BE49-F238E27FC236}">
                  <a16:creationId xmlns:a16="http://schemas.microsoft.com/office/drawing/2014/main" id="{0F1E5E4D-924E-1E62-6C08-611708EAA1CA}"/>
                </a:ext>
              </a:extLst>
            </p:cNvPr>
            <p:cNvSpPr/>
            <p:nvPr/>
          </p:nvSpPr>
          <p:spPr>
            <a:xfrm>
              <a:off x="4123825" y="4017525"/>
              <a:ext cx="116075" cy="106800"/>
            </a:xfrm>
            <a:custGeom>
              <a:avLst/>
              <a:gdLst/>
              <a:ahLst/>
              <a:cxnLst/>
              <a:rect l="l" t="t" r="r" b="b"/>
              <a:pathLst>
                <a:path w="4643" h="4272" extrusionOk="0">
                  <a:moveTo>
                    <a:pt x="295" y="0"/>
                  </a:moveTo>
                  <a:cubicBezTo>
                    <a:pt x="196" y="0"/>
                    <a:pt x="98" y="55"/>
                    <a:pt x="0" y="224"/>
                  </a:cubicBezTo>
                  <a:cubicBezTo>
                    <a:pt x="160" y="407"/>
                    <a:pt x="320" y="590"/>
                    <a:pt x="503" y="750"/>
                  </a:cubicBezTo>
                  <a:cubicBezTo>
                    <a:pt x="1715" y="1665"/>
                    <a:pt x="2813" y="2717"/>
                    <a:pt x="3796" y="3860"/>
                  </a:cubicBezTo>
                  <a:cubicBezTo>
                    <a:pt x="3933" y="4020"/>
                    <a:pt x="4093" y="4157"/>
                    <a:pt x="4253" y="4272"/>
                  </a:cubicBezTo>
                  <a:cubicBezTo>
                    <a:pt x="4414" y="4226"/>
                    <a:pt x="4551" y="4134"/>
                    <a:pt x="4619" y="3974"/>
                  </a:cubicBezTo>
                  <a:cubicBezTo>
                    <a:pt x="4642" y="3883"/>
                    <a:pt x="4619" y="3768"/>
                    <a:pt x="4528" y="3700"/>
                  </a:cubicBezTo>
                  <a:cubicBezTo>
                    <a:pt x="4253" y="3334"/>
                    <a:pt x="3910" y="3037"/>
                    <a:pt x="3545" y="2785"/>
                  </a:cubicBezTo>
                  <a:cubicBezTo>
                    <a:pt x="3270" y="2602"/>
                    <a:pt x="3019" y="2374"/>
                    <a:pt x="2836" y="2099"/>
                  </a:cubicBezTo>
                  <a:cubicBezTo>
                    <a:pt x="2241" y="1367"/>
                    <a:pt x="1532" y="727"/>
                    <a:pt x="778" y="178"/>
                  </a:cubicBezTo>
                  <a:cubicBezTo>
                    <a:pt x="610" y="136"/>
                    <a:pt x="451" y="0"/>
                    <a:pt x="295" y="0"/>
                  </a:cubicBezTo>
                  <a:close/>
                </a:path>
              </a:pathLst>
            </a:custGeom>
            <a:solidFill>
              <a:srgbClr val="B63D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41" name="Google Shape;1655;p35">
              <a:extLst>
                <a:ext uri="{FF2B5EF4-FFF2-40B4-BE49-F238E27FC236}">
                  <a16:creationId xmlns:a16="http://schemas.microsoft.com/office/drawing/2014/main" id="{ABA6FE40-54F0-3ED9-2363-6643D3520BB1}"/>
                </a:ext>
              </a:extLst>
            </p:cNvPr>
            <p:cNvSpPr/>
            <p:nvPr/>
          </p:nvSpPr>
          <p:spPr>
            <a:xfrm>
              <a:off x="3798550" y="3865400"/>
              <a:ext cx="206950" cy="60700"/>
            </a:xfrm>
            <a:custGeom>
              <a:avLst/>
              <a:gdLst/>
              <a:ahLst/>
              <a:cxnLst/>
              <a:rect l="l" t="t" r="r" b="b"/>
              <a:pathLst>
                <a:path w="8278" h="2428" extrusionOk="0">
                  <a:moveTo>
                    <a:pt x="1671" y="1"/>
                  </a:moveTo>
                  <a:cubicBezTo>
                    <a:pt x="1314" y="1"/>
                    <a:pt x="955" y="23"/>
                    <a:pt x="599" y="23"/>
                  </a:cubicBezTo>
                  <a:cubicBezTo>
                    <a:pt x="537" y="23"/>
                    <a:pt x="474" y="22"/>
                    <a:pt x="412" y="21"/>
                  </a:cubicBezTo>
                  <a:cubicBezTo>
                    <a:pt x="69" y="21"/>
                    <a:pt x="46" y="272"/>
                    <a:pt x="92" y="547"/>
                  </a:cubicBezTo>
                  <a:cubicBezTo>
                    <a:pt x="115" y="615"/>
                    <a:pt x="46" y="684"/>
                    <a:pt x="0" y="753"/>
                  </a:cubicBezTo>
                  <a:cubicBezTo>
                    <a:pt x="249" y="1096"/>
                    <a:pt x="578" y="1133"/>
                    <a:pt x="917" y="1133"/>
                  </a:cubicBezTo>
                  <a:cubicBezTo>
                    <a:pt x="1008" y="1133"/>
                    <a:pt x="1100" y="1130"/>
                    <a:pt x="1191" y="1130"/>
                  </a:cubicBezTo>
                  <a:cubicBezTo>
                    <a:pt x="1414" y="1130"/>
                    <a:pt x="1634" y="1146"/>
                    <a:pt x="1830" y="1256"/>
                  </a:cubicBezTo>
                  <a:cubicBezTo>
                    <a:pt x="2058" y="1256"/>
                    <a:pt x="2287" y="1278"/>
                    <a:pt x="2516" y="1347"/>
                  </a:cubicBezTo>
                  <a:cubicBezTo>
                    <a:pt x="2549" y="1354"/>
                    <a:pt x="2582" y="1357"/>
                    <a:pt x="2616" y="1357"/>
                  </a:cubicBezTo>
                  <a:cubicBezTo>
                    <a:pt x="2697" y="1357"/>
                    <a:pt x="2778" y="1340"/>
                    <a:pt x="2859" y="1324"/>
                  </a:cubicBezTo>
                  <a:cubicBezTo>
                    <a:pt x="3384" y="1416"/>
                    <a:pt x="3888" y="1644"/>
                    <a:pt x="4413" y="1759"/>
                  </a:cubicBezTo>
                  <a:cubicBezTo>
                    <a:pt x="5379" y="1983"/>
                    <a:pt x="6305" y="2428"/>
                    <a:pt x="7290" y="2428"/>
                  </a:cubicBezTo>
                  <a:cubicBezTo>
                    <a:pt x="7612" y="2428"/>
                    <a:pt x="7940" y="2380"/>
                    <a:pt x="8278" y="2262"/>
                  </a:cubicBezTo>
                  <a:cubicBezTo>
                    <a:pt x="8095" y="1782"/>
                    <a:pt x="7638" y="1759"/>
                    <a:pt x="7272" y="1644"/>
                  </a:cubicBezTo>
                  <a:cubicBezTo>
                    <a:pt x="6334" y="1324"/>
                    <a:pt x="5397" y="1027"/>
                    <a:pt x="4459" y="707"/>
                  </a:cubicBezTo>
                  <a:cubicBezTo>
                    <a:pt x="4185" y="638"/>
                    <a:pt x="3933" y="478"/>
                    <a:pt x="3750" y="249"/>
                  </a:cubicBezTo>
                  <a:cubicBezTo>
                    <a:pt x="3683" y="256"/>
                    <a:pt x="3616" y="258"/>
                    <a:pt x="3549" y="258"/>
                  </a:cubicBezTo>
                  <a:cubicBezTo>
                    <a:pt x="3366" y="258"/>
                    <a:pt x="3186" y="237"/>
                    <a:pt x="3019" y="204"/>
                  </a:cubicBezTo>
                  <a:cubicBezTo>
                    <a:pt x="2579" y="37"/>
                    <a:pt x="2126" y="1"/>
                    <a:pt x="1671" y="1"/>
                  </a:cubicBez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42" name="Google Shape;1656;p35">
              <a:extLst>
                <a:ext uri="{FF2B5EF4-FFF2-40B4-BE49-F238E27FC236}">
                  <a16:creationId xmlns:a16="http://schemas.microsoft.com/office/drawing/2014/main" id="{C6DB6BE7-8FF6-1D5B-7EC3-FD3EDA90B124}"/>
                </a:ext>
              </a:extLst>
            </p:cNvPr>
            <p:cNvSpPr/>
            <p:nvPr/>
          </p:nvSpPr>
          <p:spPr>
            <a:xfrm>
              <a:off x="3620175" y="3875750"/>
              <a:ext cx="249275" cy="26775"/>
            </a:xfrm>
            <a:custGeom>
              <a:avLst/>
              <a:gdLst/>
              <a:ahLst/>
              <a:cxnLst/>
              <a:rect l="l" t="t" r="r" b="b"/>
              <a:pathLst>
                <a:path w="9971" h="1071" extrusionOk="0">
                  <a:moveTo>
                    <a:pt x="3231" y="0"/>
                  </a:moveTo>
                  <a:cubicBezTo>
                    <a:pt x="3046" y="0"/>
                    <a:pt x="2861" y="23"/>
                    <a:pt x="2676" y="64"/>
                  </a:cubicBezTo>
                  <a:cubicBezTo>
                    <a:pt x="1990" y="178"/>
                    <a:pt x="1304" y="224"/>
                    <a:pt x="618" y="316"/>
                  </a:cubicBezTo>
                  <a:lnTo>
                    <a:pt x="115" y="590"/>
                  </a:lnTo>
                  <a:cubicBezTo>
                    <a:pt x="92" y="590"/>
                    <a:pt x="47" y="613"/>
                    <a:pt x="24" y="659"/>
                  </a:cubicBezTo>
                  <a:cubicBezTo>
                    <a:pt x="1" y="704"/>
                    <a:pt x="24" y="773"/>
                    <a:pt x="115" y="819"/>
                  </a:cubicBezTo>
                  <a:cubicBezTo>
                    <a:pt x="949" y="780"/>
                    <a:pt x="1783" y="593"/>
                    <a:pt x="2631" y="593"/>
                  </a:cubicBezTo>
                  <a:cubicBezTo>
                    <a:pt x="2783" y="593"/>
                    <a:pt x="2935" y="599"/>
                    <a:pt x="3088" y="613"/>
                  </a:cubicBezTo>
                  <a:cubicBezTo>
                    <a:pt x="3614" y="659"/>
                    <a:pt x="4163" y="659"/>
                    <a:pt x="4688" y="704"/>
                  </a:cubicBezTo>
                  <a:cubicBezTo>
                    <a:pt x="5855" y="773"/>
                    <a:pt x="6998" y="842"/>
                    <a:pt x="8141" y="979"/>
                  </a:cubicBezTo>
                  <a:cubicBezTo>
                    <a:pt x="8522" y="1040"/>
                    <a:pt x="8914" y="1070"/>
                    <a:pt x="9302" y="1070"/>
                  </a:cubicBezTo>
                  <a:cubicBezTo>
                    <a:pt x="9496" y="1070"/>
                    <a:pt x="9689" y="1063"/>
                    <a:pt x="9879" y="1047"/>
                  </a:cubicBezTo>
                  <a:cubicBezTo>
                    <a:pt x="9902" y="1047"/>
                    <a:pt x="9925" y="1025"/>
                    <a:pt x="9948" y="979"/>
                  </a:cubicBezTo>
                  <a:cubicBezTo>
                    <a:pt x="9971" y="933"/>
                    <a:pt x="9948" y="887"/>
                    <a:pt x="9879" y="842"/>
                  </a:cubicBezTo>
                  <a:lnTo>
                    <a:pt x="9651" y="842"/>
                  </a:lnTo>
                  <a:cubicBezTo>
                    <a:pt x="9513" y="704"/>
                    <a:pt x="9285" y="750"/>
                    <a:pt x="9147" y="590"/>
                  </a:cubicBezTo>
                  <a:cubicBezTo>
                    <a:pt x="8699" y="573"/>
                    <a:pt x="8263" y="364"/>
                    <a:pt x="7813" y="364"/>
                  </a:cubicBezTo>
                  <a:cubicBezTo>
                    <a:pt x="7643" y="364"/>
                    <a:pt x="7471" y="394"/>
                    <a:pt x="7295" y="476"/>
                  </a:cubicBezTo>
                  <a:cubicBezTo>
                    <a:pt x="7272" y="476"/>
                    <a:pt x="7204" y="361"/>
                    <a:pt x="7135" y="316"/>
                  </a:cubicBezTo>
                  <a:lnTo>
                    <a:pt x="6609" y="316"/>
                  </a:lnTo>
                  <a:cubicBezTo>
                    <a:pt x="6564" y="247"/>
                    <a:pt x="6472" y="201"/>
                    <a:pt x="6381" y="178"/>
                  </a:cubicBezTo>
                  <a:cubicBezTo>
                    <a:pt x="6266" y="201"/>
                    <a:pt x="6175" y="247"/>
                    <a:pt x="6129" y="316"/>
                  </a:cubicBezTo>
                  <a:cubicBezTo>
                    <a:pt x="5959" y="331"/>
                    <a:pt x="5789" y="338"/>
                    <a:pt x="5620" y="338"/>
                  </a:cubicBezTo>
                  <a:cubicBezTo>
                    <a:pt x="5037" y="338"/>
                    <a:pt x="4460" y="252"/>
                    <a:pt x="3911" y="110"/>
                  </a:cubicBezTo>
                  <a:cubicBezTo>
                    <a:pt x="3684" y="34"/>
                    <a:pt x="3458" y="0"/>
                    <a:pt x="3231" y="0"/>
                  </a:cubicBezTo>
                  <a:close/>
                </a:path>
              </a:pathLst>
            </a:custGeom>
            <a:solidFill>
              <a:srgbClr val="E18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43" name="Google Shape;1657;p35">
              <a:extLst>
                <a:ext uri="{FF2B5EF4-FFF2-40B4-BE49-F238E27FC236}">
                  <a16:creationId xmlns:a16="http://schemas.microsoft.com/office/drawing/2014/main" id="{E2019832-D242-5283-FA1C-4E03EEE2120B}"/>
                </a:ext>
              </a:extLst>
            </p:cNvPr>
            <p:cNvSpPr/>
            <p:nvPr/>
          </p:nvSpPr>
          <p:spPr>
            <a:xfrm>
              <a:off x="3757950" y="3865325"/>
              <a:ext cx="28050" cy="18900"/>
            </a:xfrm>
            <a:custGeom>
              <a:avLst/>
              <a:gdLst/>
              <a:ahLst/>
              <a:cxnLst/>
              <a:rect l="l" t="t" r="r" b="b"/>
              <a:pathLst>
                <a:path w="1122" h="756" extrusionOk="0">
                  <a:moveTo>
                    <a:pt x="870" y="1"/>
                  </a:moveTo>
                  <a:cubicBezTo>
                    <a:pt x="618" y="24"/>
                    <a:pt x="367" y="24"/>
                    <a:pt x="138" y="70"/>
                  </a:cubicBezTo>
                  <a:cubicBezTo>
                    <a:pt x="69" y="92"/>
                    <a:pt x="24" y="161"/>
                    <a:pt x="1" y="252"/>
                  </a:cubicBezTo>
                  <a:cubicBezTo>
                    <a:pt x="1" y="321"/>
                    <a:pt x="46" y="390"/>
                    <a:pt x="115" y="435"/>
                  </a:cubicBezTo>
                  <a:cubicBezTo>
                    <a:pt x="275" y="527"/>
                    <a:pt x="504" y="550"/>
                    <a:pt x="618" y="756"/>
                  </a:cubicBezTo>
                  <a:lnTo>
                    <a:pt x="870" y="756"/>
                  </a:lnTo>
                  <a:cubicBezTo>
                    <a:pt x="961" y="687"/>
                    <a:pt x="1053" y="595"/>
                    <a:pt x="1121" y="504"/>
                  </a:cubicBezTo>
                  <a:cubicBezTo>
                    <a:pt x="1121" y="413"/>
                    <a:pt x="1121" y="344"/>
                    <a:pt x="1121" y="252"/>
                  </a:cubicBezTo>
                  <a:cubicBezTo>
                    <a:pt x="1030" y="184"/>
                    <a:pt x="938" y="92"/>
                    <a:pt x="870" y="1"/>
                  </a:cubicBezTo>
                  <a:close/>
                </a:path>
              </a:pathLst>
            </a:custGeom>
            <a:solidFill>
              <a:srgbClr val="F1A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44" name="Google Shape;1658;p35">
              <a:extLst>
                <a:ext uri="{FF2B5EF4-FFF2-40B4-BE49-F238E27FC236}">
                  <a16:creationId xmlns:a16="http://schemas.microsoft.com/office/drawing/2014/main" id="{D65E1B19-85BE-BDA4-71B2-87EB2754DF23}"/>
                </a:ext>
              </a:extLst>
            </p:cNvPr>
            <p:cNvSpPr/>
            <p:nvPr/>
          </p:nvSpPr>
          <p:spPr>
            <a:xfrm>
              <a:off x="3779675" y="3865325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252" y="252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45" name="Google Shape;1659;p35">
              <a:extLst>
                <a:ext uri="{FF2B5EF4-FFF2-40B4-BE49-F238E27FC236}">
                  <a16:creationId xmlns:a16="http://schemas.microsoft.com/office/drawing/2014/main" id="{9DA17631-B620-970E-DCA0-77D7D37BD914}"/>
                </a:ext>
              </a:extLst>
            </p:cNvPr>
            <p:cNvSpPr/>
            <p:nvPr/>
          </p:nvSpPr>
          <p:spPr>
            <a:xfrm>
              <a:off x="3779675" y="3877900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252" y="1"/>
                  </a:moveTo>
                  <a:lnTo>
                    <a:pt x="1" y="253"/>
                  </a:lnTo>
                  <a:lnTo>
                    <a:pt x="252" y="253"/>
                  </a:lnTo>
                  <a:cubicBezTo>
                    <a:pt x="252" y="161"/>
                    <a:pt x="252" y="92"/>
                    <a:pt x="252" y="1"/>
                  </a:cubicBezTo>
                  <a:close/>
                </a:path>
              </a:pathLst>
            </a:custGeom>
            <a:solidFill>
              <a:srgbClr val="ED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46" name="Google Shape;1660;p35">
              <a:extLst>
                <a:ext uri="{FF2B5EF4-FFF2-40B4-BE49-F238E27FC236}">
                  <a16:creationId xmlns:a16="http://schemas.microsoft.com/office/drawing/2014/main" id="{D1F47AC5-600E-A985-0B20-89F7D0FA6DEF}"/>
                </a:ext>
              </a:extLst>
            </p:cNvPr>
            <p:cNvSpPr/>
            <p:nvPr/>
          </p:nvSpPr>
          <p:spPr>
            <a:xfrm>
              <a:off x="3867150" y="3894225"/>
              <a:ext cx="169225" cy="66600"/>
            </a:xfrm>
            <a:custGeom>
              <a:avLst/>
              <a:gdLst/>
              <a:ahLst/>
              <a:cxnLst/>
              <a:rect l="l" t="t" r="r" b="b"/>
              <a:pathLst>
                <a:path w="6769" h="2664" extrusionOk="0">
                  <a:moveTo>
                    <a:pt x="399" y="0"/>
                  </a:moveTo>
                  <a:cubicBezTo>
                    <a:pt x="267" y="0"/>
                    <a:pt x="133" y="29"/>
                    <a:pt x="0" y="103"/>
                  </a:cubicBezTo>
                  <a:lnTo>
                    <a:pt x="0" y="308"/>
                  </a:lnTo>
                  <a:cubicBezTo>
                    <a:pt x="686" y="606"/>
                    <a:pt x="1395" y="880"/>
                    <a:pt x="2104" y="1086"/>
                  </a:cubicBezTo>
                  <a:cubicBezTo>
                    <a:pt x="3476" y="1360"/>
                    <a:pt x="4825" y="1680"/>
                    <a:pt x="6037" y="2504"/>
                  </a:cubicBezTo>
                  <a:cubicBezTo>
                    <a:pt x="6197" y="2572"/>
                    <a:pt x="6334" y="2618"/>
                    <a:pt x="6517" y="2664"/>
                  </a:cubicBezTo>
                  <a:lnTo>
                    <a:pt x="6769" y="2366"/>
                  </a:lnTo>
                  <a:cubicBezTo>
                    <a:pt x="6631" y="2138"/>
                    <a:pt x="6449" y="1932"/>
                    <a:pt x="6197" y="1795"/>
                  </a:cubicBezTo>
                  <a:cubicBezTo>
                    <a:pt x="6128" y="1726"/>
                    <a:pt x="6014" y="1680"/>
                    <a:pt x="5923" y="1635"/>
                  </a:cubicBezTo>
                  <a:lnTo>
                    <a:pt x="5763" y="1612"/>
                  </a:lnTo>
                  <a:cubicBezTo>
                    <a:pt x="5374" y="1520"/>
                    <a:pt x="5374" y="1520"/>
                    <a:pt x="5511" y="1109"/>
                  </a:cubicBezTo>
                  <a:cubicBezTo>
                    <a:pt x="4048" y="994"/>
                    <a:pt x="2584" y="697"/>
                    <a:pt x="1189" y="217"/>
                  </a:cubicBezTo>
                  <a:cubicBezTo>
                    <a:pt x="942" y="124"/>
                    <a:pt x="674" y="0"/>
                    <a:pt x="399" y="0"/>
                  </a:cubicBezTo>
                  <a:close/>
                </a:path>
              </a:pathLst>
            </a:custGeom>
            <a:solidFill>
              <a:srgbClr val="E28C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47" name="Google Shape;1661;p35">
              <a:extLst>
                <a:ext uri="{FF2B5EF4-FFF2-40B4-BE49-F238E27FC236}">
                  <a16:creationId xmlns:a16="http://schemas.microsoft.com/office/drawing/2014/main" id="{11275AD3-3D80-B6E3-98A7-4E10C1611C96}"/>
                </a:ext>
              </a:extLst>
            </p:cNvPr>
            <p:cNvSpPr/>
            <p:nvPr/>
          </p:nvSpPr>
          <p:spPr>
            <a:xfrm>
              <a:off x="4011200" y="3928800"/>
              <a:ext cx="39475" cy="24600"/>
            </a:xfrm>
            <a:custGeom>
              <a:avLst/>
              <a:gdLst/>
              <a:ahLst/>
              <a:cxnLst/>
              <a:rect l="l" t="t" r="r" b="b"/>
              <a:pathLst>
                <a:path w="1579" h="984" extrusionOk="0">
                  <a:moveTo>
                    <a:pt x="389" y="0"/>
                  </a:moveTo>
                  <a:cubicBezTo>
                    <a:pt x="233" y="0"/>
                    <a:pt x="89" y="87"/>
                    <a:pt x="1" y="229"/>
                  </a:cubicBezTo>
                  <a:cubicBezTo>
                    <a:pt x="115" y="297"/>
                    <a:pt x="161" y="412"/>
                    <a:pt x="252" y="480"/>
                  </a:cubicBezTo>
                  <a:cubicBezTo>
                    <a:pt x="389" y="778"/>
                    <a:pt x="687" y="983"/>
                    <a:pt x="1007" y="983"/>
                  </a:cubicBezTo>
                  <a:cubicBezTo>
                    <a:pt x="1098" y="983"/>
                    <a:pt x="1167" y="983"/>
                    <a:pt x="1258" y="961"/>
                  </a:cubicBezTo>
                  <a:cubicBezTo>
                    <a:pt x="1373" y="938"/>
                    <a:pt x="1464" y="892"/>
                    <a:pt x="1578" y="846"/>
                  </a:cubicBezTo>
                  <a:cubicBezTo>
                    <a:pt x="1555" y="755"/>
                    <a:pt x="1510" y="640"/>
                    <a:pt x="1441" y="549"/>
                  </a:cubicBezTo>
                  <a:cubicBezTo>
                    <a:pt x="1190" y="297"/>
                    <a:pt x="869" y="114"/>
                    <a:pt x="526" y="23"/>
                  </a:cubicBezTo>
                  <a:cubicBezTo>
                    <a:pt x="480" y="8"/>
                    <a:pt x="434" y="0"/>
                    <a:pt x="389" y="0"/>
                  </a:cubicBezTo>
                  <a:close/>
                </a:path>
              </a:pathLst>
            </a:custGeom>
            <a:solidFill>
              <a:srgbClr val="F0BE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48" name="Google Shape;1662;p35">
              <a:extLst>
                <a:ext uri="{FF2B5EF4-FFF2-40B4-BE49-F238E27FC236}">
                  <a16:creationId xmlns:a16="http://schemas.microsoft.com/office/drawing/2014/main" id="{D9200EF0-8F02-67EF-4F16-6D900FB5066D}"/>
                </a:ext>
              </a:extLst>
            </p:cNvPr>
            <p:cNvSpPr/>
            <p:nvPr/>
          </p:nvSpPr>
          <p:spPr>
            <a:xfrm>
              <a:off x="4230150" y="4116300"/>
              <a:ext cx="152075" cy="245925"/>
            </a:xfrm>
            <a:custGeom>
              <a:avLst/>
              <a:gdLst/>
              <a:ahLst/>
              <a:cxnLst/>
              <a:rect l="l" t="t" r="r" b="b"/>
              <a:pathLst>
                <a:path w="6083" h="9837" extrusionOk="0">
                  <a:moveTo>
                    <a:pt x="275" y="0"/>
                  </a:moveTo>
                  <a:lnTo>
                    <a:pt x="0" y="298"/>
                  </a:lnTo>
                  <a:cubicBezTo>
                    <a:pt x="732" y="1258"/>
                    <a:pt x="1487" y="2196"/>
                    <a:pt x="2219" y="3156"/>
                  </a:cubicBezTo>
                  <a:cubicBezTo>
                    <a:pt x="3293" y="4619"/>
                    <a:pt x="4208" y="6197"/>
                    <a:pt x="4917" y="7867"/>
                  </a:cubicBezTo>
                  <a:cubicBezTo>
                    <a:pt x="5191" y="8507"/>
                    <a:pt x="5351" y="9216"/>
                    <a:pt x="5786" y="9787"/>
                  </a:cubicBezTo>
                  <a:cubicBezTo>
                    <a:pt x="5828" y="9819"/>
                    <a:pt x="5876" y="9836"/>
                    <a:pt x="5921" y="9836"/>
                  </a:cubicBezTo>
                  <a:cubicBezTo>
                    <a:pt x="5973" y="9836"/>
                    <a:pt x="6023" y="9813"/>
                    <a:pt x="6060" y="9764"/>
                  </a:cubicBezTo>
                  <a:cubicBezTo>
                    <a:pt x="6083" y="9604"/>
                    <a:pt x="6060" y="9444"/>
                    <a:pt x="6014" y="9284"/>
                  </a:cubicBezTo>
                  <a:cubicBezTo>
                    <a:pt x="5763" y="8667"/>
                    <a:pt x="5466" y="8072"/>
                    <a:pt x="5534" y="7386"/>
                  </a:cubicBezTo>
                  <a:cubicBezTo>
                    <a:pt x="5534" y="7318"/>
                    <a:pt x="5511" y="7226"/>
                    <a:pt x="5466" y="7158"/>
                  </a:cubicBezTo>
                  <a:cubicBezTo>
                    <a:pt x="4894" y="6563"/>
                    <a:pt x="4871" y="5740"/>
                    <a:pt x="4528" y="5031"/>
                  </a:cubicBezTo>
                  <a:cubicBezTo>
                    <a:pt x="4048" y="4757"/>
                    <a:pt x="3682" y="4299"/>
                    <a:pt x="3545" y="3751"/>
                  </a:cubicBezTo>
                  <a:cubicBezTo>
                    <a:pt x="3225" y="3476"/>
                    <a:pt x="2973" y="3133"/>
                    <a:pt x="2790" y="2767"/>
                  </a:cubicBezTo>
                  <a:cubicBezTo>
                    <a:pt x="2699" y="2676"/>
                    <a:pt x="2630" y="2584"/>
                    <a:pt x="2562" y="2493"/>
                  </a:cubicBezTo>
                  <a:cubicBezTo>
                    <a:pt x="2447" y="2127"/>
                    <a:pt x="1921" y="2081"/>
                    <a:pt x="1830" y="1715"/>
                  </a:cubicBezTo>
                  <a:cubicBezTo>
                    <a:pt x="1715" y="1212"/>
                    <a:pt x="1258" y="938"/>
                    <a:pt x="1029" y="503"/>
                  </a:cubicBezTo>
                  <a:cubicBezTo>
                    <a:pt x="938" y="412"/>
                    <a:pt x="869" y="343"/>
                    <a:pt x="778" y="252"/>
                  </a:cubicBezTo>
                  <a:cubicBezTo>
                    <a:pt x="664" y="92"/>
                    <a:pt x="481" y="0"/>
                    <a:pt x="275" y="0"/>
                  </a:cubicBezTo>
                  <a:close/>
                </a:path>
              </a:pathLst>
            </a:custGeom>
            <a:solidFill>
              <a:srgbClr val="AC2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49" name="Google Shape;1663;p35">
              <a:extLst>
                <a:ext uri="{FF2B5EF4-FFF2-40B4-BE49-F238E27FC236}">
                  <a16:creationId xmlns:a16="http://schemas.microsoft.com/office/drawing/2014/main" id="{21441058-EC82-C1E2-3ABC-D815F34BB83F}"/>
                </a:ext>
              </a:extLst>
            </p:cNvPr>
            <p:cNvSpPr/>
            <p:nvPr/>
          </p:nvSpPr>
          <p:spPr>
            <a:xfrm>
              <a:off x="4381650" y="4365675"/>
              <a:ext cx="56050" cy="260725"/>
            </a:xfrm>
            <a:custGeom>
              <a:avLst/>
              <a:gdLst/>
              <a:ahLst/>
              <a:cxnLst/>
              <a:rect l="l" t="t" r="r" b="b"/>
              <a:pathLst>
                <a:path w="2242" h="10429" extrusionOk="0">
                  <a:moveTo>
                    <a:pt x="348" y="0"/>
                  </a:moveTo>
                  <a:cubicBezTo>
                    <a:pt x="250" y="0"/>
                    <a:pt x="159" y="43"/>
                    <a:pt x="92" y="110"/>
                  </a:cubicBezTo>
                  <a:lnTo>
                    <a:pt x="0" y="293"/>
                  </a:lnTo>
                  <a:cubicBezTo>
                    <a:pt x="275" y="1390"/>
                    <a:pt x="549" y="2465"/>
                    <a:pt x="869" y="3540"/>
                  </a:cubicBezTo>
                  <a:cubicBezTo>
                    <a:pt x="1029" y="4066"/>
                    <a:pt x="1052" y="4614"/>
                    <a:pt x="892" y="5140"/>
                  </a:cubicBezTo>
                  <a:cubicBezTo>
                    <a:pt x="572" y="6101"/>
                    <a:pt x="709" y="7015"/>
                    <a:pt x="961" y="7953"/>
                  </a:cubicBezTo>
                  <a:cubicBezTo>
                    <a:pt x="1189" y="8776"/>
                    <a:pt x="1486" y="9553"/>
                    <a:pt x="1807" y="10308"/>
                  </a:cubicBezTo>
                  <a:cubicBezTo>
                    <a:pt x="1852" y="10388"/>
                    <a:pt x="1932" y="10428"/>
                    <a:pt x="2015" y="10428"/>
                  </a:cubicBezTo>
                  <a:cubicBezTo>
                    <a:pt x="2098" y="10428"/>
                    <a:pt x="2184" y="10388"/>
                    <a:pt x="2241" y="10308"/>
                  </a:cubicBezTo>
                  <a:cubicBezTo>
                    <a:pt x="2241" y="10239"/>
                    <a:pt x="2241" y="10148"/>
                    <a:pt x="2241" y="10079"/>
                  </a:cubicBezTo>
                  <a:cubicBezTo>
                    <a:pt x="2081" y="9942"/>
                    <a:pt x="2150" y="9714"/>
                    <a:pt x="1990" y="9576"/>
                  </a:cubicBezTo>
                  <a:cubicBezTo>
                    <a:pt x="1509" y="8524"/>
                    <a:pt x="1692" y="7404"/>
                    <a:pt x="1486" y="6306"/>
                  </a:cubicBezTo>
                  <a:cubicBezTo>
                    <a:pt x="2150" y="4134"/>
                    <a:pt x="1486" y="2122"/>
                    <a:pt x="640" y="155"/>
                  </a:cubicBezTo>
                  <a:lnTo>
                    <a:pt x="457" y="18"/>
                  </a:lnTo>
                  <a:cubicBezTo>
                    <a:pt x="421" y="6"/>
                    <a:pt x="384" y="0"/>
                    <a:pt x="348" y="0"/>
                  </a:cubicBezTo>
                  <a:close/>
                </a:path>
              </a:pathLst>
            </a:custGeom>
            <a:solidFill>
              <a:srgbClr val="A9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50" name="Google Shape;1664;p35">
              <a:extLst>
                <a:ext uri="{FF2B5EF4-FFF2-40B4-BE49-F238E27FC236}">
                  <a16:creationId xmlns:a16="http://schemas.microsoft.com/office/drawing/2014/main" id="{B8176EE7-8CB0-75C7-6336-698F6959BBB3}"/>
                </a:ext>
              </a:extLst>
            </p:cNvPr>
            <p:cNvSpPr/>
            <p:nvPr/>
          </p:nvSpPr>
          <p:spPr>
            <a:xfrm>
              <a:off x="3409525" y="3890200"/>
              <a:ext cx="214100" cy="76800"/>
            </a:xfrm>
            <a:custGeom>
              <a:avLst/>
              <a:gdLst/>
              <a:ahLst/>
              <a:cxnLst/>
              <a:rect l="l" t="t" r="r" b="b"/>
              <a:pathLst>
                <a:path w="8564" h="3072" extrusionOk="0">
                  <a:moveTo>
                    <a:pt x="8288" y="1"/>
                  </a:moveTo>
                  <a:cubicBezTo>
                    <a:pt x="7838" y="1"/>
                    <a:pt x="7404" y="93"/>
                    <a:pt x="6986" y="264"/>
                  </a:cubicBezTo>
                  <a:cubicBezTo>
                    <a:pt x="6597" y="424"/>
                    <a:pt x="6209" y="538"/>
                    <a:pt x="5797" y="538"/>
                  </a:cubicBezTo>
                  <a:cubicBezTo>
                    <a:pt x="5157" y="835"/>
                    <a:pt x="4357" y="447"/>
                    <a:pt x="3785" y="1018"/>
                  </a:cubicBezTo>
                  <a:lnTo>
                    <a:pt x="3533" y="1018"/>
                  </a:lnTo>
                  <a:cubicBezTo>
                    <a:pt x="3396" y="1155"/>
                    <a:pt x="3213" y="1270"/>
                    <a:pt x="3030" y="1361"/>
                  </a:cubicBezTo>
                  <a:cubicBezTo>
                    <a:pt x="1978" y="1704"/>
                    <a:pt x="1041" y="2322"/>
                    <a:pt x="35" y="2779"/>
                  </a:cubicBezTo>
                  <a:cubicBezTo>
                    <a:pt x="0" y="2951"/>
                    <a:pt x="18" y="3072"/>
                    <a:pt x="146" y="3072"/>
                  </a:cubicBezTo>
                  <a:cubicBezTo>
                    <a:pt x="188" y="3072"/>
                    <a:pt x="241" y="3059"/>
                    <a:pt x="309" y="3030"/>
                  </a:cubicBezTo>
                  <a:cubicBezTo>
                    <a:pt x="1247" y="2619"/>
                    <a:pt x="2161" y="2184"/>
                    <a:pt x="3099" y="1773"/>
                  </a:cubicBezTo>
                  <a:cubicBezTo>
                    <a:pt x="3465" y="1590"/>
                    <a:pt x="3853" y="1430"/>
                    <a:pt x="4265" y="1361"/>
                  </a:cubicBezTo>
                  <a:cubicBezTo>
                    <a:pt x="5729" y="1133"/>
                    <a:pt x="7123" y="607"/>
                    <a:pt x="8564" y="241"/>
                  </a:cubicBezTo>
                  <a:lnTo>
                    <a:pt x="8564" y="12"/>
                  </a:lnTo>
                  <a:cubicBezTo>
                    <a:pt x="8471" y="4"/>
                    <a:pt x="8379" y="1"/>
                    <a:pt x="8288" y="1"/>
                  </a:cubicBezTo>
                  <a:close/>
                </a:path>
              </a:pathLst>
            </a:custGeom>
            <a:solidFill>
              <a:srgbClr val="E08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51" name="Google Shape;1665;p35">
              <a:extLst>
                <a:ext uri="{FF2B5EF4-FFF2-40B4-BE49-F238E27FC236}">
                  <a16:creationId xmlns:a16="http://schemas.microsoft.com/office/drawing/2014/main" id="{F6FBCE27-93D1-78C4-6C9A-732CF6DFB2C8}"/>
                </a:ext>
              </a:extLst>
            </p:cNvPr>
            <p:cNvSpPr/>
            <p:nvPr/>
          </p:nvSpPr>
          <p:spPr>
            <a:xfrm>
              <a:off x="3815700" y="5281675"/>
              <a:ext cx="120650" cy="43325"/>
            </a:xfrm>
            <a:custGeom>
              <a:avLst/>
              <a:gdLst/>
              <a:ahLst/>
              <a:cxnLst/>
              <a:rect l="l" t="t" r="r" b="b"/>
              <a:pathLst>
                <a:path w="4826" h="1733" extrusionOk="0">
                  <a:moveTo>
                    <a:pt x="3951" y="0"/>
                  </a:moveTo>
                  <a:cubicBezTo>
                    <a:pt x="3620" y="0"/>
                    <a:pt x="3282" y="69"/>
                    <a:pt x="2951" y="69"/>
                  </a:cubicBezTo>
                  <a:cubicBezTo>
                    <a:pt x="2827" y="69"/>
                    <a:pt x="2705" y="60"/>
                    <a:pt x="2584" y="33"/>
                  </a:cubicBezTo>
                  <a:cubicBezTo>
                    <a:pt x="2081" y="102"/>
                    <a:pt x="1578" y="171"/>
                    <a:pt x="1075" y="262"/>
                  </a:cubicBezTo>
                  <a:cubicBezTo>
                    <a:pt x="869" y="308"/>
                    <a:pt x="709" y="399"/>
                    <a:pt x="526" y="468"/>
                  </a:cubicBezTo>
                  <a:cubicBezTo>
                    <a:pt x="555" y="539"/>
                    <a:pt x="592" y="575"/>
                    <a:pt x="644" y="575"/>
                  </a:cubicBezTo>
                  <a:cubicBezTo>
                    <a:pt x="675" y="575"/>
                    <a:pt x="712" y="562"/>
                    <a:pt x="755" y="536"/>
                  </a:cubicBezTo>
                  <a:cubicBezTo>
                    <a:pt x="869" y="559"/>
                    <a:pt x="983" y="514"/>
                    <a:pt x="1098" y="628"/>
                  </a:cubicBezTo>
                  <a:cubicBezTo>
                    <a:pt x="1189" y="719"/>
                    <a:pt x="1075" y="834"/>
                    <a:pt x="1006" y="925"/>
                  </a:cubicBezTo>
                  <a:cubicBezTo>
                    <a:pt x="801" y="1222"/>
                    <a:pt x="435" y="1222"/>
                    <a:pt x="137" y="1382"/>
                  </a:cubicBezTo>
                  <a:cubicBezTo>
                    <a:pt x="69" y="1405"/>
                    <a:pt x="0" y="1497"/>
                    <a:pt x="0" y="1565"/>
                  </a:cubicBezTo>
                  <a:cubicBezTo>
                    <a:pt x="0" y="1692"/>
                    <a:pt x="86" y="1733"/>
                    <a:pt x="179" y="1733"/>
                  </a:cubicBezTo>
                  <a:cubicBezTo>
                    <a:pt x="203" y="1733"/>
                    <a:pt x="228" y="1730"/>
                    <a:pt x="252" y="1725"/>
                  </a:cubicBezTo>
                  <a:cubicBezTo>
                    <a:pt x="618" y="1657"/>
                    <a:pt x="961" y="1565"/>
                    <a:pt x="1304" y="1474"/>
                  </a:cubicBezTo>
                  <a:cubicBezTo>
                    <a:pt x="1441" y="1663"/>
                    <a:pt x="1582" y="1726"/>
                    <a:pt x="1724" y="1726"/>
                  </a:cubicBezTo>
                  <a:cubicBezTo>
                    <a:pt x="1959" y="1726"/>
                    <a:pt x="2196" y="1554"/>
                    <a:pt x="2424" y="1497"/>
                  </a:cubicBezTo>
                  <a:cubicBezTo>
                    <a:pt x="3133" y="1337"/>
                    <a:pt x="3842" y="1085"/>
                    <a:pt x="4505" y="742"/>
                  </a:cubicBezTo>
                  <a:cubicBezTo>
                    <a:pt x="4688" y="651"/>
                    <a:pt x="4802" y="468"/>
                    <a:pt x="4825" y="262"/>
                  </a:cubicBezTo>
                  <a:lnTo>
                    <a:pt x="4802" y="262"/>
                  </a:lnTo>
                  <a:cubicBezTo>
                    <a:pt x="4532" y="55"/>
                    <a:pt x="4245" y="0"/>
                    <a:pt x="3951" y="0"/>
                  </a:cubicBezTo>
                  <a:close/>
                </a:path>
              </a:pathLst>
            </a:custGeom>
            <a:solidFill>
              <a:srgbClr val="E290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52" name="Google Shape;1666;p35">
              <a:extLst>
                <a:ext uri="{FF2B5EF4-FFF2-40B4-BE49-F238E27FC236}">
                  <a16:creationId xmlns:a16="http://schemas.microsoft.com/office/drawing/2014/main" id="{9B9830AC-1DB2-71FC-6DA0-BD5F70544F32}"/>
                </a:ext>
              </a:extLst>
            </p:cNvPr>
            <p:cNvSpPr/>
            <p:nvPr/>
          </p:nvSpPr>
          <p:spPr>
            <a:xfrm>
              <a:off x="4322750" y="4816475"/>
              <a:ext cx="29200" cy="158500"/>
            </a:xfrm>
            <a:custGeom>
              <a:avLst/>
              <a:gdLst/>
              <a:ahLst/>
              <a:cxnLst/>
              <a:rect l="l" t="t" r="r" b="b"/>
              <a:pathLst>
                <a:path w="1168" h="6340" extrusionOk="0">
                  <a:moveTo>
                    <a:pt x="442" y="1"/>
                  </a:moveTo>
                  <a:cubicBezTo>
                    <a:pt x="424" y="1"/>
                    <a:pt x="407" y="2"/>
                    <a:pt x="390" y="5"/>
                  </a:cubicBezTo>
                  <a:cubicBezTo>
                    <a:pt x="1" y="279"/>
                    <a:pt x="390" y="760"/>
                    <a:pt x="115" y="1057"/>
                  </a:cubicBezTo>
                  <a:cubicBezTo>
                    <a:pt x="69" y="1354"/>
                    <a:pt x="69" y="1629"/>
                    <a:pt x="115" y="1926"/>
                  </a:cubicBezTo>
                  <a:cubicBezTo>
                    <a:pt x="481" y="3115"/>
                    <a:pt x="298" y="4350"/>
                    <a:pt x="344" y="5584"/>
                  </a:cubicBezTo>
                  <a:cubicBezTo>
                    <a:pt x="550" y="5790"/>
                    <a:pt x="298" y="6156"/>
                    <a:pt x="595" y="6339"/>
                  </a:cubicBezTo>
                  <a:lnTo>
                    <a:pt x="824" y="6316"/>
                  </a:lnTo>
                  <a:lnTo>
                    <a:pt x="961" y="6179"/>
                  </a:lnTo>
                  <a:cubicBezTo>
                    <a:pt x="1167" y="5402"/>
                    <a:pt x="938" y="4601"/>
                    <a:pt x="1076" y="3801"/>
                  </a:cubicBezTo>
                  <a:cubicBezTo>
                    <a:pt x="1076" y="3732"/>
                    <a:pt x="1076" y="3664"/>
                    <a:pt x="1076" y="3572"/>
                  </a:cubicBezTo>
                  <a:cubicBezTo>
                    <a:pt x="916" y="2452"/>
                    <a:pt x="938" y="1308"/>
                    <a:pt x="710" y="188"/>
                  </a:cubicBezTo>
                  <a:cubicBezTo>
                    <a:pt x="670" y="68"/>
                    <a:pt x="560" y="1"/>
                    <a:pt x="442" y="1"/>
                  </a:cubicBezTo>
                  <a:close/>
                </a:path>
              </a:pathLst>
            </a:custGeom>
            <a:solidFill>
              <a:srgbClr val="B23D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53" name="Google Shape;1667;p35">
              <a:extLst>
                <a:ext uri="{FF2B5EF4-FFF2-40B4-BE49-F238E27FC236}">
                  <a16:creationId xmlns:a16="http://schemas.microsoft.com/office/drawing/2014/main" id="{12DFEFE4-2D5A-33E5-1ABC-D42D570D29BA}"/>
                </a:ext>
              </a:extLst>
            </p:cNvPr>
            <p:cNvSpPr/>
            <p:nvPr/>
          </p:nvSpPr>
          <p:spPr>
            <a:xfrm>
              <a:off x="3078250" y="4855450"/>
              <a:ext cx="96050" cy="114950"/>
            </a:xfrm>
            <a:custGeom>
              <a:avLst/>
              <a:gdLst/>
              <a:ahLst/>
              <a:cxnLst/>
              <a:rect l="l" t="t" r="r" b="b"/>
              <a:pathLst>
                <a:path w="3842" h="4598" extrusionOk="0">
                  <a:moveTo>
                    <a:pt x="0" y="1"/>
                  </a:moveTo>
                  <a:lnTo>
                    <a:pt x="0" y="504"/>
                  </a:lnTo>
                  <a:cubicBezTo>
                    <a:pt x="458" y="687"/>
                    <a:pt x="869" y="984"/>
                    <a:pt x="1212" y="1350"/>
                  </a:cubicBezTo>
                  <a:cubicBezTo>
                    <a:pt x="1418" y="1602"/>
                    <a:pt x="1532" y="1922"/>
                    <a:pt x="1509" y="2265"/>
                  </a:cubicBezTo>
                  <a:cubicBezTo>
                    <a:pt x="1967" y="3157"/>
                    <a:pt x="2653" y="3934"/>
                    <a:pt x="3499" y="4529"/>
                  </a:cubicBezTo>
                  <a:cubicBezTo>
                    <a:pt x="3567" y="4574"/>
                    <a:pt x="3659" y="4597"/>
                    <a:pt x="3750" y="4597"/>
                  </a:cubicBezTo>
                  <a:lnTo>
                    <a:pt x="3842" y="4483"/>
                  </a:lnTo>
                  <a:cubicBezTo>
                    <a:pt x="3842" y="4391"/>
                    <a:pt x="3819" y="4323"/>
                    <a:pt x="3773" y="4231"/>
                  </a:cubicBezTo>
                  <a:cubicBezTo>
                    <a:pt x="3179" y="3339"/>
                    <a:pt x="2607" y="2448"/>
                    <a:pt x="2012" y="1579"/>
                  </a:cubicBezTo>
                  <a:cubicBezTo>
                    <a:pt x="1692" y="1030"/>
                    <a:pt x="1281" y="573"/>
                    <a:pt x="801" y="184"/>
                  </a:cubicBezTo>
                  <a:cubicBezTo>
                    <a:pt x="749" y="269"/>
                    <a:pt x="686" y="354"/>
                    <a:pt x="600" y="354"/>
                  </a:cubicBezTo>
                  <a:cubicBezTo>
                    <a:pt x="570" y="354"/>
                    <a:pt x="538" y="344"/>
                    <a:pt x="503" y="321"/>
                  </a:cubicBezTo>
                  <a:cubicBezTo>
                    <a:pt x="320" y="230"/>
                    <a:pt x="160" y="115"/>
                    <a:pt x="0" y="1"/>
                  </a:cubicBezTo>
                  <a:close/>
                </a:path>
              </a:pathLst>
            </a:custGeom>
            <a:solidFill>
              <a:srgbClr val="B43F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54" name="Google Shape;1668;p35">
              <a:extLst>
                <a:ext uri="{FF2B5EF4-FFF2-40B4-BE49-F238E27FC236}">
                  <a16:creationId xmlns:a16="http://schemas.microsoft.com/office/drawing/2014/main" id="{D17971C3-9CAE-313E-5D0C-933D9B4AED25}"/>
                </a:ext>
              </a:extLst>
            </p:cNvPr>
            <p:cNvSpPr/>
            <p:nvPr/>
          </p:nvSpPr>
          <p:spPr>
            <a:xfrm>
              <a:off x="3239225" y="5055050"/>
              <a:ext cx="101425" cy="120575"/>
            </a:xfrm>
            <a:custGeom>
              <a:avLst/>
              <a:gdLst/>
              <a:ahLst/>
              <a:cxnLst/>
              <a:rect l="l" t="t" r="r" b="b"/>
              <a:pathLst>
                <a:path w="4057" h="4823" extrusionOk="0">
                  <a:moveTo>
                    <a:pt x="201" y="1"/>
                  </a:moveTo>
                  <a:cubicBezTo>
                    <a:pt x="49" y="1"/>
                    <a:pt x="0" y="111"/>
                    <a:pt x="55" y="295"/>
                  </a:cubicBezTo>
                  <a:cubicBezTo>
                    <a:pt x="238" y="569"/>
                    <a:pt x="444" y="798"/>
                    <a:pt x="673" y="1026"/>
                  </a:cubicBezTo>
                  <a:cubicBezTo>
                    <a:pt x="1061" y="1392"/>
                    <a:pt x="1359" y="1827"/>
                    <a:pt x="1565" y="2307"/>
                  </a:cubicBezTo>
                  <a:cubicBezTo>
                    <a:pt x="1930" y="2673"/>
                    <a:pt x="2228" y="3107"/>
                    <a:pt x="2456" y="3587"/>
                  </a:cubicBezTo>
                  <a:cubicBezTo>
                    <a:pt x="2616" y="3999"/>
                    <a:pt x="2914" y="4342"/>
                    <a:pt x="3302" y="4571"/>
                  </a:cubicBezTo>
                  <a:cubicBezTo>
                    <a:pt x="3394" y="4639"/>
                    <a:pt x="3485" y="4731"/>
                    <a:pt x="3577" y="4799"/>
                  </a:cubicBezTo>
                  <a:cubicBezTo>
                    <a:pt x="3645" y="4799"/>
                    <a:pt x="3737" y="4822"/>
                    <a:pt x="3805" y="4822"/>
                  </a:cubicBezTo>
                  <a:lnTo>
                    <a:pt x="4057" y="4571"/>
                  </a:lnTo>
                  <a:cubicBezTo>
                    <a:pt x="3577" y="4273"/>
                    <a:pt x="3165" y="3839"/>
                    <a:pt x="2891" y="3336"/>
                  </a:cubicBezTo>
                  <a:cubicBezTo>
                    <a:pt x="2182" y="2124"/>
                    <a:pt x="1336" y="1004"/>
                    <a:pt x="330" y="20"/>
                  </a:cubicBezTo>
                  <a:cubicBezTo>
                    <a:pt x="281" y="7"/>
                    <a:pt x="238" y="1"/>
                    <a:pt x="201" y="1"/>
                  </a:cubicBezTo>
                  <a:close/>
                </a:path>
              </a:pathLst>
            </a:custGeom>
            <a:solidFill>
              <a:srgbClr val="B742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55" name="Google Shape;1669;p35">
              <a:extLst>
                <a:ext uri="{FF2B5EF4-FFF2-40B4-BE49-F238E27FC236}">
                  <a16:creationId xmlns:a16="http://schemas.microsoft.com/office/drawing/2014/main" id="{AFD97C89-B0B3-E779-1351-C8E067002896}"/>
                </a:ext>
              </a:extLst>
            </p:cNvPr>
            <p:cNvSpPr/>
            <p:nvPr/>
          </p:nvSpPr>
          <p:spPr>
            <a:xfrm>
              <a:off x="3169700" y="4967375"/>
              <a:ext cx="77775" cy="95625"/>
            </a:xfrm>
            <a:custGeom>
              <a:avLst/>
              <a:gdLst/>
              <a:ahLst/>
              <a:cxnLst/>
              <a:rect l="l" t="t" r="r" b="b"/>
              <a:pathLst>
                <a:path w="3111" h="3825" extrusionOk="0">
                  <a:moveTo>
                    <a:pt x="215" y="0"/>
                  </a:moveTo>
                  <a:cubicBezTo>
                    <a:pt x="167" y="0"/>
                    <a:pt x="115" y="17"/>
                    <a:pt x="69" y="52"/>
                  </a:cubicBezTo>
                  <a:cubicBezTo>
                    <a:pt x="69" y="52"/>
                    <a:pt x="47" y="74"/>
                    <a:pt x="24" y="120"/>
                  </a:cubicBezTo>
                  <a:cubicBezTo>
                    <a:pt x="1" y="189"/>
                    <a:pt x="24" y="257"/>
                    <a:pt x="69" y="303"/>
                  </a:cubicBezTo>
                  <a:cubicBezTo>
                    <a:pt x="92" y="395"/>
                    <a:pt x="92" y="463"/>
                    <a:pt x="92" y="555"/>
                  </a:cubicBezTo>
                  <a:cubicBezTo>
                    <a:pt x="207" y="760"/>
                    <a:pt x="367" y="920"/>
                    <a:pt x="573" y="1058"/>
                  </a:cubicBezTo>
                  <a:cubicBezTo>
                    <a:pt x="595" y="1172"/>
                    <a:pt x="595" y="1332"/>
                    <a:pt x="664" y="1401"/>
                  </a:cubicBezTo>
                  <a:cubicBezTo>
                    <a:pt x="1373" y="2224"/>
                    <a:pt x="2105" y="3024"/>
                    <a:pt x="2813" y="3825"/>
                  </a:cubicBezTo>
                  <a:lnTo>
                    <a:pt x="3111" y="3550"/>
                  </a:lnTo>
                  <a:lnTo>
                    <a:pt x="595" y="303"/>
                  </a:lnTo>
                  <a:cubicBezTo>
                    <a:pt x="504" y="234"/>
                    <a:pt x="412" y="143"/>
                    <a:pt x="344" y="52"/>
                  </a:cubicBezTo>
                  <a:cubicBezTo>
                    <a:pt x="310" y="17"/>
                    <a:pt x="264" y="0"/>
                    <a:pt x="215" y="0"/>
                  </a:cubicBezTo>
                  <a:close/>
                </a:path>
              </a:pathLst>
            </a:custGeom>
            <a:solidFill>
              <a:srgbClr val="C151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56" name="Google Shape;1670;p35">
              <a:extLst>
                <a:ext uri="{FF2B5EF4-FFF2-40B4-BE49-F238E27FC236}">
                  <a16:creationId xmlns:a16="http://schemas.microsoft.com/office/drawing/2014/main" id="{2E15C26D-257C-6C15-D3B9-2B25C6470AE8}"/>
                </a:ext>
              </a:extLst>
            </p:cNvPr>
            <p:cNvSpPr/>
            <p:nvPr/>
          </p:nvSpPr>
          <p:spPr>
            <a:xfrm>
              <a:off x="4367925" y="4623375"/>
              <a:ext cx="72050" cy="102425"/>
            </a:xfrm>
            <a:custGeom>
              <a:avLst/>
              <a:gdLst/>
              <a:ahLst/>
              <a:cxnLst/>
              <a:rect l="l" t="t" r="r" b="b"/>
              <a:pathLst>
                <a:path w="2882" h="4097" extrusionOk="0">
                  <a:moveTo>
                    <a:pt x="2356" y="0"/>
                  </a:moveTo>
                  <a:cubicBezTo>
                    <a:pt x="2401" y="640"/>
                    <a:pt x="2218" y="1258"/>
                    <a:pt x="1830" y="1761"/>
                  </a:cubicBezTo>
                  <a:cubicBezTo>
                    <a:pt x="1349" y="2538"/>
                    <a:pt x="732" y="3201"/>
                    <a:pt x="0" y="3773"/>
                  </a:cubicBezTo>
                  <a:cubicBezTo>
                    <a:pt x="46" y="3933"/>
                    <a:pt x="160" y="4047"/>
                    <a:pt x="320" y="4093"/>
                  </a:cubicBezTo>
                  <a:cubicBezTo>
                    <a:pt x="349" y="4096"/>
                    <a:pt x="377" y="4097"/>
                    <a:pt x="405" y="4097"/>
                  </a:cubicBezTo>
                  <a:cubicBezTo>
                    <a:pt x="647" y="4097"/>
                    <a:pt x="870" y="4010"/>
                    <a:pt x="1075" y="3887"/>
                  </a:cubicBezTo>
                  <a:cubicBezTo>
                    <a:pt x="1189" y="3796"/>
                    <a:pt x="1304" y="3682"/>
                    <a:pt x="1395" y="3567"/>
                  </a:cubicBezTo>
                  <a:cubicBezTo>
                    <a:pt x="1555" y="3339"/>
                    <a:pt x="1692" y="3156"/>
                    <a:pt x="1853" y="2973"/>
                  </a:cubicBezTo>
                  <a:lnTo>
                    <a:pt x="1967" y="2858"/>
                  </a:lnTo>
                  <a:cubicBezTo>
                    <a:pt x="2013" y="2767"/>
                    <a:pt x="2081" y="2698"/>
                    <a:pt x="2127" y="2607"/>
                  </a:cubicBezTo>
                  <a:cubicBezTo>
                    <a:pt x="2264" y="2401"/>
                    <a:pt x="2356" y="2172"/>
                    <a:pt x="2447" y="1944"/>
                  </a:cubicBezTo>
                  <a:cubicBezTo>
                    <a:pt x="2493" y="1852"/>
                    <a:pt x="2516" y="1761"/>
                    <a:pt x="2539" y="1669"/>
                  </a:cubicBezTo>
                  <a:lnTo>
                    <a:pt x="2539" y="1509"/>
                  </a:lnTo>
                  <a:cubicBezTo>
                    <a:pt x="2653" y="1006"/>
                    <a:pt x="2882" y="526"/>
                    <a:pt x="2767" y="0"/>
                  </a:cubicBezTo>
                  <a:close/>
                </a:path>
              </a:pathLst>
            </a:custGeom>
            <a:solidFill>
              <a:srgbClr val="BF5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57" name="Google Shape;1671;p35">
              <a:extLst>
                <a:ext uri="{FF2B5EF4-FFF2-40B4-BE49-F238E27FC236}">
                  <a16:creationId xmlns:a16="http://schemas.microsoft.com/office/drawing/2014/main" id="{4B4B4324-E6EC-09ED-C5B9-D2216F966422}"/>
                </a:ext>
              </a:extLst>
            </p:cNvPr>
            <p:cNvSpPr/>
            <p:nvPr/>
          </p:nvSpPr>
          <p:spPr>
            <a:xfrm>
              <a:off x="3327725" y="3959650"/>
              <a:ext cx="89550" cy="51450"/>
            </a:xfrm>
            <a:custGeom>
              <a:avLst/>
              <a:gdLst/>
              <a:ahLst/>
              <a:cxnLst/>
              <a:rect l="l" t="t" r="r" b="b"/>
              <a:pathLst>
                <a:path w="3582" h="2058" extrusionOk="0">
                  <a:moveTo>
                    <a:pt x="3284" y="1"/>
                  </a:moveTo>
                  <a:cubicBezTo>
                    <a:pt x="2964" y="184"/>
                    <a:pt x="2644" y="344"/>
                    <a:pt x="2346" y="527"/>
                  </a:cubicBezTo>
                  <a:cubicBezTo>
                    <a:pt x="2072" y="778"/>
                    <a:pt x="1729" y="916"/>
                    <a:pt x="1363" y="961"/>
                  </a:cubicBezTo>
                  <a:cubicBezTo>
                    <a:pt x="769" y="1007"/>
                    <a:pt x="403" y="1350"/>
                    <a:pt x="37" y="1739"/>
                  </a:cubicBezTo>
                  <a:cubicBezTo>
                    <a:pt x="1" y="1955"/>
                    <a:pt x="36" y="2058"/>
                    <a:pt x="187" y="2058"/>
                  </a:cubicBezTo>
                  <a:cubicBezTo>
                    <a:pt x="227" y="2058"/>
                    <a:pt x="276" y="2051"/>
                    <a:pt x="334" y="2036"/>
                  </a:cubicBezTo>
                  <a:cubicBezTo>
                    <a:pt x="1409" y="1442"/>
                    <a:pt x="2552" y="961"/>
                    <a:pt x="3581" y="252"/>
                  </a:cubicBezTo>
                  <a:lnTo>
                    <a:pt x="3284" y="1"/>
                  </a:lnTo>
                  <a:close/>
                </a:path>
              </a:pathLst>
            </a:custGeom>
            <a:solidFill>
              <a:srgbClr val="E48C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58" name="Google Shape;1672;p35">
              <a:extLst>
                <a:ext uri="{FF2B5EF4-FFF2-40B4-BE49-F238E27FC236}">
                  <a16:creationId xmlns:a16="http://schemas.microsoft.com/office/drawing/2014/main" id="{1BF797E2-C41A-99F9-5910-D96EBE795689}"/>
                </a:ext>
              </a:extLst>
            </p:cNvPr>
            <p:cNvSpPr/>
            <p:nvPr/>
          </p:nvSpPr>
          <p:spPr>
            <a:xfrm>
              <a:off x="3551575" y="5265925"/>
              <a:ext cx="102350" cy="34975"/>
            </a:xfrm>
            <a:custGeom>
              <a:avLst/>
              <a:gdLst/>
              <a:ahLst/>
              <a:cxnLst/>
              <a:rect l="l" t="t" r="r" b="b"/>
              <a:pathLst>
                <a:path w="4094" h="1399" extrusionOk="0">
                  <a:moveTo>
                    <a:pt x="594" y="0"/>
                  </a:moveTo>
                  <a:cubicBezTo>
                    <a:pt x="458" y="0"/>
                    <a:pt x="321" y="8"/>
                    <a:pt x="184" y="23"/>
                  </a:cubicBezTo>
                  <a:cubicBezTo>
                    <a:pt x="47" y="92"/>
                    <a:pt x="1" y="252"/>
                    <a:pt x="115" y="366"/>
                  </a:cubicBezTo>
                  <a:cubicBezTo>
                    <a:pt x="961" y="412"/>
                    <a:pt x="1784" y="595"/>
                    <a:pt x="2585" y="892"/>
                  </a:cubicBezTo>
                  <a:cubicBezTo>
                    <a:pt x="2699" y="961"/>
                    <a:pt x="2791" y="1052"/>
                    <a:pt x="2859" y="1144"/>
                  </a:cubicBezTo>
                  <a:cubicBezTo>
                    <a:pt x="2951" y="1212"/>
                    <a:pt x="3019" y="1281"/>
                    <a:pt x="3111" y="1372"/>
                  </a:cubicBezTo>
                  <a:lnTo>
                    <a:pt x="3591" y="1395"/>
                  </a:lnTo>
                  <a:cubicBezTo>
                    <a:pt x="3612" y="1397"/>
                    <a:pt x="3633" y="1399"/>
                    <a:pt x="3653" y="1399"/>
                  </a:cubicBezTo>
                  <a:cubicBezTo>
                    <a:pt x="3833" y="1399"/>
                    <a:pt x="3991" y="1310"/>
                    <a:pt x="4094" y="1166"/>
                  </a:cubicBezTo>
                  <a:lnTo>
                    <a:pt x="3682" y="1098"/>
                  </a:lnTo>
                  <a:cubicBezTo>
                    <a:pt x="3568" y="1075"/>
                    <a:pt x="3431" y="983"/>
                    <a:pt x="3362" y="892"/>
                  </a:cubicBezTo>
                  <a:cubicBezTo>
                    <a:pt x="2791" y="412"/>
                    <a:pt x="2082" y="297"/>
                    <a:pt x="1396" y="92"/>
                  </a:cubicBezTo>
                  <a:cubicBezTo>
                    <a:pt x="1136" y="31"/>
                    <a:pt x="867" y="0"/>
                    <a:pt x="594" y="0"/>
                  </a:cubicBezTo>
                  <a:close/>
                </a:path>
              </a:pathLst>
            </a:custGeom>
            <a:solidFill>
              <a:srgbClr val="AF39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59" name="Google Shape;1673;p35">
              <a:extLst>
                <a:ext uri="{FF2B5EF4-FFF2-40B4-BE49-F238E27FC236}">
                  <a16:creationId xmlns:a16="http://schemas.microsoft.com/office/drawing/2014/main" id="{BD5C1ECD-BF1B-CE9C-73C0-E12FC2DE35A8}"/>
                </a:ext>
              </a:extLst>
            </p:cNvPr>
            <p:cNvSpPr/>
            <p:nvPr/>
          </p:nvSpPr>
          <p:spPr>
            <a:xfrm>
              <a:off x="4321050" y="4757375"/>
              <a:ext cx="38900" cy="60375"/>
            </a:xfrm>
            <a:custGeom>
              <a:avLst/>
              <a:gdLst/>
              <a:ahLst/>
              <a:cxnLst/>
              <a:rect l="l" t="t" r="r" b="b"/>
              <a:pathLst>
                <a:path w="1556" h="2415" extrusionOk="0">
                  <a:moveTo>
                    <a:pt x="1062" y="0"/>
                  </a:moveTo>
                  <a:cubicBezTo>
                    <a:pt x="904" y="0"/>
                    <a:pt x="746" y="58"/>
                    <a:pt x="618" y="174"/>
                  </a:cubicBezTo>
                  <a:cubicBezTo>
                    <a:pt x="229" y="471"/>
                    <a:pt x="641" y="814"/>
                    <a:pt x="595" y="1134"/>
                  </a:cubicBezTo>
                  <a:cubicBezTo>
                    <a:pt x="572" y="1409"/>
                    <a:pt x="343" y="1546"/>
                    <a:pt x="160" y="1706"/>
                  </a:cubicBezTo>
                  <a:cubicBezTo>
                    <a:pt x="46" y="1820"/>
                    <a:pt x="0" y="1980"/>
                    <a:pt x="46" y="2140"/>
                  </a:cubicBezTo>
                  <a:cubicBezTo>
                    <a:pt x="115" y="2300"/>
                    <a:pt x="252" y="2392"/>
                    <a:pt x="412" y="2415"/>
                  </a:cubicBezTo>
                  <a:lnTo>
                    <a:pt x="641" y="2415"/>
                  </a:lnTo>
                  <a:cubicBezTo>
                    <a:pt x="1166" y="2278"/>
                    <a:pt x="892" y="1706"/>
                    <a:pt x="1144" y="1431"/>
                  </a:cubicBezTo>
                  <a:cubicBezTo>
                    <a:pt x="1166" y="1157"/>
                    <a:pt x="1121" y="860"/>
                    <a:pt x="1372" y="677"/>
                  </a:cubicBezTo>
                  <a:cubicBezTo>
                    <a:pt x="1555" y="540"/>
                    <a:pt x="1555" y="265"/>
                    <a:pt x="1418" y="105"/>
                  </a:cubicBezTo>
                  <a:cubicBezTo>
                    <a:pt x="1308" y="35"/>
                    <a:pt x="1185" y="0"/>
                    <a:pt x="1062" y="0"/>
                  </a:cubicBezTo>
                  <a:close/>
                </a:path>
              </a:pathLst>
            </a:custGeom>
            <a:solidFill>
              <a:srgbClr val="B13B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60" name="Google Shape;1674;p35">
              <a:extLst>
                <a:ext uri="{FF2B5EF4-FFF2-40B4-BE49-F238E27FC236}">
                  <a16:creationId xmlns:a16="http://schemas.microsoft.com/office/drawing/2014/main" id="{FC8F1744-6B22-E947-0D6F-1200A5B86D67}"/>
                </a:ext>
              </a:extLst>
            </p:cNvPr>
            <p:cNvSpPr/>
            <p:nvPr/>
          </p:nvSpPr>
          <p:spPr>
            <a:xfrm>
              <a:off x="3361800" y="5193325"/>
              <a:ext cx="48600" cy="34950"/>
            </a:xfrm>
            <a:custGeom>
              <a:avLst/>
              <a:gdLst/>
              <a:ahLst/>
              <a:cxnLst/>
              <a:rect l="l" t="t" r="r" b="b"/>
              <a:pathLst>
                <a:path w="1944" h="1398" extrusionOk="0">
                  <a:moveTo>
                    <a:pt x="229" y="0"/>
                  </a:moveTo>
                  <a:cubicBezTo>
                    <a:pt x="114" y="69"/>
                    <a:pt x="0" y="114"/>
                    <a:pt x="92" y="275"/>
                  </a:cubicBezTo>
                  <a:cubicBezTo>
                    <a:pt x="183" y="457"/>
                    <a:pt x="320" y="618"/>
                    <a:pt x="412" y="778"/>
                  </a:cubicBezTo>
                  <a:cubicBezTo>
                    <a:pt x="549" y="938"/>
                    <a:pt x="663" y="1098"/>
                    <a:pt x="800" y="1235"/>
                  </a:cubicBezTo>
                  <a:cubicBezTo>
                    <a:pt x="884" y="1297"/>
                    <a:pt x="1005" y="1398"/>
                    <a:pt x="1078" y="1398"/>
                  </a:cubicBezTo>
                  <a:cubicBezTo>
                    <a:pt x="1085" y="1398"/>
                    <a:pt x="1092" y="1397"/>
                    <a:pt x="1098" y="1395"/>
                  </a:cubicBezTo>
                  <a:cubicBezTo>
                    <a:pt x="1395" y="1281"/>
                    <a:pt x="1761" y="1349"/>
                    <a:pt x="1944" y="983"/>
                  </a:cubicBezTo>
                  <a:cubicBezTo>
                    <a:pt x="1578" y="640"/>
                    <a:pt x="1052" y="572"/>
                    <a:pt x="663" y="275"/>
                  </a:cubicBezTo>
                  <a:cubicBezTo>
                    <a:pt x="595" y="183"/>
                    <a:pt x="503" y="137"/>
                    <a:pt x="412" y="92"/>
                  </a:cubicBezTo>
                  <a:cubicBezTo>
                    <a:pt x="366" y="23"/>
                    <a:pt x="297" y="0"/>
                    <a:pt x="229" y="0"/>
                  </a:cubicBezTo>
                  <a:close/>
                </a:path>
              </a:pathLst>
            </a:custGeom>
            <a:solidFill>
              <a:srgbClr val="A7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61" name="Google Shape;1675;p35">
              <a:extLst>
                <a:ext uri="{FF2B5EF4-FFF2-40B4-BE49-F238E27FC236}">
                  <a16:creationId xmlns:a16="http://schemas.microsoft.com/office/drawing/2014/main" id="{44B41D56-B3FB-14B1-6618-9895A64795B5}"/>
                </a:ext>
              </a:extLst>
            </p:cNvPr>
            <p:cNvSpPr/>
            <p:nvPr/>
          </p:nvSpPr>
          <p:spPr>
            <a:xfrm>
              <a:off x="4020925" y="5224750"/>
              <a:ext cx="59475" cy="32050"/>
            </a:xfrm>
            <a:custGeom>
              <a:avLst/>
              <a:gdLst/>
              <a:ahLst/>
              <a:cxnLst/>
              <a:rect l="l" t="t" r="r" b="b"/>
              <a:pathLst>
                <a:path w="2379" h="1282" extrusionOk="0">
                  <a:moveTo>
                    <a:pt x="2081" y="1"/>
                  </a:moveTo>
                  <a:lnTo>
                    <a:pt x="137" y="801"/>
                  </a:lnTo>
                  <a:cubicBezTo>
                    <a:pt x="69" y="870"/>
                    <a:pt x="23" y="961"/>
                    <a:pt x="0" y="1053"/>
                  </a:cubicBezTo>
                  <a:cubicBezTo>
                    <a:pt x="0" y="1144"/>
                    <a:pt x="46" y="1236"/>
                    <a:pt x="137" y="1281"/>
                  </a:cubicBezTo>
                  <a:cubicBezTo>
                    <a:pt x="366" y="1121"/>
                    <a:pt x="663" y="1030"/>
                    <a:pt x="938" y="1030"/>
                  </a:cubicBezTo>
                  <a:cubicBezTo>
                    <a:pt x="969" y="1032"/>
                    <a:pt x="999" y="1034"/>
                    <a:pt x="1029" y="1034"/>
                  </a:cubicBezTo>
                  <a:cubicBezTo>
                    <a:pt x="1549" y="1034"/>
                    <a:pt x="1895" y="671"/>
                    <a:pt x="2241" y="390"/>
                  </a:cubicBezTo>
                  <a:cubicBezTo>
                    <a:pt x="2378" y="275"/>
                    <a:pt x="2241" y="92"/>
                    <a:pt x="2081" y="1"/>
                  </a:cubicBezTo>
                  <a:close/>
                </a:path>
              </a:pathLst>
            </a:custGeom>
            <a:solidFill>
              <a:srgbClr val="AD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62" name="Google Shape;1676;p35">
              <a:extLst>
                <a:ext uri="{FF2B5EF4-FFF2-40B4-BE49-F238E27FC236}">
                  <a16:creationId xmlns:a16="http://schemas.microsoft.com/office/drawing/2014/main" id="{B63C399A-F952-2460-8178-CF09F7C5D49A}"/>
                </a:ext>
              </a:extLst>
            </p:cNvPr>
            <p:cNvSpPr/>
            <p:nvPr/>
          </p:nvSpPr>
          <p:spPr>
            <a:xfrm>
              <a:off x="4337050" y="4717700"/>
              <a:ext cx="38325" cy="41175"/>
            </a:xfrm>
            <a:custGeom>
              <a:avLst/>
              <a:gdLst/>
              <a:ahLst/>
              <a:cxnLst/>
              <a:rect l="l" t="t" r="r" b="b"/>
              <a:pathLst>
                <a:path w="1533" h="1647" extrusionOk="0">
                  <a:moveTo>
                    <a:pt x="1235" y="0"/>
                  </a:moveTo>
                  <a:cubicBezTo>
                    <a:pt x="961" y="92"/>
                    <a:pt x="732" y="297"/>
                    <a:pt x="641" y="572"/>
                  </a:cubicBezTo>
                  <a:cubicBezTo>
                    <a:pt x="526" y="755"/>
                    <a:pt x="412" y="915"/>
                    <a:pt x="298" y="1075"/>
                  </a:cubicBezTo>
                  <a:cubicBezTo>
                    <a:pt x="1" y="1532"/>
                    <a:pt x="275" y="1601"/>
                    <a:pt x="641" y="1646"/>
                  </a:cubicBezTo>
                  <a:cubicBezTo>
                    <a:pt x="1212" y="1646"/>
                    <a:pt x="1258" y="1166"/>
                    <a:pt x="1441" y="800"/>
                  </a:cubicBezTo>
                  <a:cubicBezTo>
                    <a:pt x="1464" y="686"/>
                    <a:pt x="1510" y="572"/>
                    <a:pt x="1533" y="457"/>
                  </a:cubicBezTo>
                  <a:lnTo>
                    <a:pt x="1533" y="274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AB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63" name="Google Shape;1677;p35">
              <a:extLst>
                <a:ext uri="{FF2B5EF4-FFF2-40B4-BE49-F238E27FC236}">
                  <a16:creationId xmlns:a16="http://schemas.microsoft.com/office/drawing/2014/main" id="{CC419136-47BC-A2D7-94D5-28C8EEB53A95}"/>
                </a:ext>
              </a:extLst>
            </p:cNvPr>
            <p:cNvSpPr/>
            <p:nvPr/>
          </p:nvSpPr>
          <p:spPr>
            <a:xfrm>
              <a:off x="3880300" y="5274825"/>
              <a:ext cx="56050" cy="13525"/>
            </a:xfrm>
            <a:custGeom>
              <a:avLst/>
              <a:gdLst/>
              <a:ahLst/>
              <a:cxnLst/>
              <a:rect l="l" t="t" r="r" b="b"/>
              <a:pathLst>
                <a:path w="2242" h="541" extrusionOk="0">
                  <a:moveTo>
                    <a:pt x="1698" y="0"/>
                  </a:moveTo>
                  <a:cubicBezTo>
                    <a:pt x="1127" y="0"/>
                    <a:pt x="547" y="112"/>
                    <a:pt x="0" y="307"/>
                  </a:cubicBezTo>
                  <a:cubicBezTo>
                    <a:pt x="161" y="468"/>
                    <a:pt x="356" y="540"/>
                    <a:pt x="571" y="540"/>
                  </a:cubicBezTo>
                  <a:cubicBezTo>
                    <a:pt x="602" y="540"/>
                    <a:pt x="632" y="539"/>
                    <a:pt x="663" y="536"/>
                  </a:cubicBezTo>
                  <a:lnTo>
                    <a:pt x="2241" y="536"/>
                  </a:lnTo>
                  <a:cubicBezTo>
                    <a:pt x="2241" y="445"/>
                    <a:pt x="2241" y="353"/>
                    <a:pt x="2241" y="284"/>
                  </a:cubicBezTo>
                  <a:lnTo>
                    <a:pt x="1990" y="10"/>
                  </a:lnTo>
                  <a:cubicBezTo>
                    <a:pt x="1893" y="3"/>
                    <a:pt x="1796" y="0"/>
                    <a:pt x="1698" y="0"/>
                  </a:cubicBezTo>
                  <a:close/>
                </a:path>
              </a:pathLst>
            </a:custGeom>
            <a:solidFill>
              <a:srgbClr val="D06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64" name="Google Shape;1678;p35">
              <a:extLst>
                <a:ext uri="{FF2B5EF4-FFF2-40B4-BE49-F238E27FC236}">
                  <a16:creationId xmlns:a16="http://schemas.microsoft.com/office/drawing/2014/main" id="{A823B23B-C646-9AAB-B108-40990DA35F51}"/>
                </a:ext>
              </a:extLst>
            </p:cNvPr>
            <p:cNvSpPr/>
            <p:nvPr/>
          </p:nvSpPr>
          <p:spPr>
            <a:xfrm>
              <a:off x="4181550" y="4864600"/>
              <a:ext cx="29200" cy="25300"/>
            </a:xfrm>
            <a:custGeom>
              <a:avLst/>
              <a:gdLst/>
              <a:ahLst/>
              <a:cxnLst/>
              <a:rect l="l" t="t" r="r" b="b"/>
              <a:pathLst>
                <a:path w="1168" h="1012" extrusionOk="0">
                  <a:moveTo>
                    <a:pt x="595" y="1"/>
                  </a:moveTo>
                  <a:cubicBezTo>
                    <a:pt x="321" y="1"/>
                    <a:pt x="1" y="321"/>
                    <a:pt x="47" y="572"/>
                  </a:cubicBezTo>
                  <a:cubicBezTo>
                    <a:pt x="92" y="824"/>
                    <a:pt x="298" y="1007"/>
                    <a:pt x="550" y="1007"/>
                  </a:cubicBezTo>
                  <a:cubicBezTo>
                    <a:pt x="572" y="1010"/>
                    <a:pt x="594" y="1012"/>
                    <a:pt x="616" y="1012"/>
                  </a:cubicBezTo>
                  <a:cubicBezTo>
                    <a:pt x="893" y="1012"/>
                    <a:pt x="1167" y="761"/>
                    <a:pt x="1167" y="550"/>
                  </a:cubicBezTo>
                  <a:cubicBezTo>
                    <a:pt x="1098" y="275"/>
                    <a:pt x="870" y="47"/>
                    <a:pt x="595" y="1"/>
                  </a:cubicBezTo>
                  <a:close/>
                </a:path>
              </a:pathLst>
            </a:custGeom>
            <a:solidFill>
              <a:srgbClr val="CC63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65" name="Google Shape;1679;p35">
              <a:extLst>
                <a:ext uri="{FF2B5EF4-FFF2-40B4-BE49-F238E27FC236}">
                  <a16:creationId xmlns:a16="http://schemas.microsoft.com/office/drawing/2014/main" id="{2D86ECD6-82E5-364D-B547-4882437C2EFD}"/>
                </a:ext>
              </a:extLst>
            </p:cNvPr>
            <p:cNvSpPr/>
            <p:nvPr/>
          </p:nvSpPr>
          <p:spPr>
            <a:xfrm>
              <a:off x="3980325" y="5247950"/>
              <a:ext cx="43475" cy="21425"/>
            </a:xfrm>
            <a:custGeom>
              <a:avLst/>
              <a:gdLst/>
              <a:ahLst/>
              <a:cxnLst/>
              <a:rect l="l" t="t" r="r" b="b"/>
              <a:pathLst>
                <a:path w="1739" h="857" extrusionOk="0">
                  <a:moveTo>
                    <a:pt x="1515" y="0"/>
                  </a:moveTo>
                  <a:cubicBezTo>
                    <a:pt x="1474" y="0"/>
                    <a:pt x="1434" y="10"/>
                    <a:pt x="1396" y="33"/>
                  </a:cubicBezTo>
                  <a:lnTo>
                    <a:pt x="1" y="605"/>
                  </a:lnTo>
                  <a:cubicBezTo>
                    <a:pt x="92" y="719"/>
                    <a:pt x="252" y="811"/>
                    <a:pt x="412" y="834"/>
                  </a:cubicBezTo>
                  <a:cubicBezTo>
                    <a:pt x="487" y="849"/>
                    <a:pt x="559" y="856"/>
                    <a:pt x="628" y="856"/>
                  </a:cubicBezTo>
                  <a:cubicBezTo>
                    <a:pt x="1067" y="856"/>
                    <a:pt x="1403" y="571"/>
                    <a:pt x="1739" y="353"/>
                  </a:cubicBezTo>
                  <a:lnTo>
                    <a:pt x="1739" y="102"/>
                  </a:lnTo>
                  <a:cubicBezTo>
                    <a:pt x="1678" y="41"/>
                    <a:pt x="1596" y="0"/>
                    <a:pt x="1515" y="0"/>
                  </a:cubicBezTo>
                  <a:close/>
                </a:path>
              </a:pathLst>
            </a:custGeom>
            <a:solidFill>
              <a:srgbClr val="9E25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66" name="Google Shape;1680;p35">
              <a:extLst>
                <a:ext uri="{FF2B5EF4-FFF2-40B4-BE49-F238E27FC236}">
                  <a16:creationId xmlns:a16="http://schemas.microsoft.com/office/drawing/2014/main" id="{F860E3D9-577E-5508-CF9D-34A575BF6371}"/>
                </a:ext>
              </a:extLst>
            </p:cNvPr>
            <p:cNvSpPr/>
            <p:nvPr/>
          </p:nvSpPr>
          <p:spPr>
            <a:xfrm>
              <a:off x="4124400" y="5181300"/>
              <a:ext cx="31450" cy="22900"/>
            </a:xfrm>
            <a:custGeom>
              <a:avLst/>
              <a:gdLst/>
              <a:ahLst/>
              <a:cxnLst/>
              <a:rect l="l" t="t" r="r" b="b"/>
              <a:pathLst>
                <a:path w="1258" h="916" extrusionOk="0">
                  <a:moveTo>
                    <a:pt x="1006" y="1"/>
                  </a:moveTo>
                  <a:lnTo>
                    <a:pt x="0" y="756"/>
                  </a:lnTo>
                  <a:cubicBezTo>
                    <a:pt x="92" y="824"/>
                    <a:pt x="206" y="916"/>
                    <a:pt x="297" y="916"/>
                  </a:cubicBezTo>
                  <a:cubicBezTo>
                    <a:pt x="526" y="870"/>
                    <a:pt x="778" y="801"/>
                    <a:pt x="1006" y="710"/>
                  </a:cubicBezTo>
                  <a:cubicBezTo>
                    <a:pt x="1258" y="595"/>
                    <a:pt x="1235" y="435"/>
                    <a:pt x="1006" y="1"/>
                  </a:cubicBezTo>
                  <a:close/>
                </a:path>
              </a:pathLst>
            </a:custGeom>
            <a:solidFill>
              <a:srgbClr val="B841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67" name="Google Shape;1681;p35">
              <a:extLst>
                <a:ext uri="{FF2B5EF4-FFF2-40B4-BE49-F238E27FC236}">
                  <a16:creationId xmlns:a16="http://schemas.microsoft.com/office/drawing/2014/main" id="{D537C40E-E762-8344-14B1-F5189B0047E4}"/>
                </a:ext>
              </a:extLst>
            </p:cNvPr>
            <p:cNvSpPr/>
            <p:nvPr/>
          </p:nvSpPr>
          <p:spPr>
            <a:xfrm>
              <a:off x="3475550" y="5248775"/>
              <a:ext cx="47750" cy="15425"/>
            </a:xfrm>
            <a:custGeom>
              <a:avLst/>
              <a:gdLst/>
              <a:ahLst/>
              <a:cxnLst/>
              <a:rect l="l" t="t" r="r" b="b"/>
              <a:pathLst>
                <a:path w="1910" h="617" extrusionOk="0">
                  <a:moveTo>
                    <a:pt x="229" y="0"/>
                  </a:moveTo>
                  <a:cubicBezTo>
                    <a:pt x="69" y="92"/>
                    <a:pt x="1" y="183"/>
                    <a:pt x="161" y="320"/>
                  </a:cubicBezTo>
                  <a:cubicBezTo>
                    <a:pt x="229" y="389"/>
                    <a:pt x="298" y="480"/>
                    <a:pt x="389" y="549"/>
                  </a:cubicBezTo>
                  <a:lnTo>
                    <a:pt x="1624" y="572"/>
                  </a:lnTo>
                  <a:cubicBezTo>
                    <a:pt x="1691" y="603"/>
                    <a:pt x="1744" y="617"/>
                    <a:pt x="1784" y="617"/>
                  </a:cubicBezTo>
                  <a:cubicBezTo>
                    <a:pt x="1894" y="617"/>
                    <a:pt x="1909" y="511"/>
                    <a:pt x="1876" y="343"/>
                  </a:cubicBezTo>
                  <a:cubicBezTo>
                    <a:pt x="1350" y="137"/>
                    <a:pt x="801" y="23"/>
                    <a:pt x="229" y="0"/>
                  </a:cubicBezTo>
                  <a:close/>
                </a:path>
              </a:pathLst>
            </a:custGeom>
            <a:solidFill>
              <a:srgbClr val="B641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68" name="Google Shape;1682;p35">
              <a:extLst>
                <a:ext uri="{FF2B5EF4-FFF2-40B4-BE49-F238E27FC236}">
                  <a16:creationId xmlns:a16="http://schemas.microsoft.com/office/drawing/2014/main" id="{3408C500-FFBE-4D60-C91A-42A4FBECC141}"/>
                </a:ext>
              </a:extLst>
            </p:cNvPr>
            <p:cNvSpPr/>
            <p:nvPr/>
          </p:nvSpPr>
          <p:spPr>
            <a:xfrm>
              <a:off x="3516150" y="5257025"/>
              <a:ext cx="37750" cy="18075"/>
            </a:xfrm>
            <a:custGeom>
              <a:avLst/>
              <a:gdLst/>
              <a:ahLst/>
              <a:cxnLst/>
              <a:rect l="l" t="t" r="r" b="b"/>
              <a:pathLst>
                <a:path w="1510" h="723" extrusionOk="0">
                  <a:moveTo>
                    <a:pt x="390" y="1"/>
                  </a:moveTo>
                  <a:cubicBezTo>
                    <a:pt x="344" y="1"/>
                    <a:pt x="298" y="4"/>
                    <a:pt x="252" y="13"/>
                  </a:cubicBezTo>
                  <a:lnTo>
                    <a:pt x="0" y="242"/>
                  </a:lnTo>
                  <a:cubicBezTo>
                    <a:pt x="457" y="585"/>
                    <a:pt x="1029" y="585"/>
                    <a:pt x="1509" y="722"/>
                  </a:cubicBezTo>
                  <a:lnTo>
                    <a:pt x="1509" y="493"/>
                  </a:lnTo>
                  <a:cubicBezTo>
                    <a:pt x="1509" y="333"/>
                    <a:pt x="1349" y="333"/>
                    <a:pt x="1258" y="242"/>
                  </a:cubicBezTo>
                  <a:cubicBezTo>
                    <a:pt x="979" y="182"/>
                    <a:pt x="699" y="1"/>
                    <a:pt x="390" y="1"/>
                  </a:cubicBezTo>
                  <a:close/>
                </a:path>
              </a:pathLst>
            </a:custGeom>
            <a:solidFill>
              <a:srgbClr val="C14A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69" name="Google Shape;1683;p35">
              <a:extLst>
                <a:ext uri="{FF2B5EF4-FFF2-40B4-BE49-F238E27FC236}">
                  <a16:creationId xmlns:a16="http://schemas.microsoft.com/office/drawing/2014/main" id="{77B49135-2E61-5F17-7B73-EE41944EF2A2}"/>
                </a:ext>
              </a:extLst>
            </p:cNvPr>
            <p:cNvSpPr/>
            <p:nvPr/>
          </p:nvSpPr>
          <p:spPr>
            <a:xfrm>
              <a:off x="3747675" y="5301350"/>
              <a:ext cx="44600" cy="5275"/>
            </a:xfrm>
            <a:custGeom>
              <a:avLst/>
              <a:gdLst/>
              <a:ahLst/>
              <a:cxnLst/>
              <a:rect l="l" t="t" r="r" b="b"/>
              <a:pathLst>
                <a:path w="1784" h="211" extrusionOk="0">
                  <a:moveTo>
                    <a:pt x="435" y="1"/>
                  </a:moveTo>
                  <a:cubicBezTo>
                    <a:pt x="274" y="1"/>
                    <a:pt x="114" y="92"/>
                    <a:pt x="0" y="207"/>
                  </a:cubicBezTo>
                  <a:lnTo>
                    <a:pt x="1235" y="207"/>
                  </a:lnTo>
                  <a:cubicBezTo>
                    <a:pt x="1256" y="209"/>
                    <a:pt x="1277" y="210"/>
                    <a:pt x="1298" y="210"/>
                  </a:cubicBezTo>
                  <a:cubicBezTo>
                    <a:pt x="1482" y="210"/>
                    <a:pt x="1661" y="124"/>
                    <a:pt x="1784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70" name="Google Shape;1684;p35">
              <a:extLst>
                <a:ext uri="{FF2B5EF4-FFF2-40B4-BE49-F238E27FC236}">
                  <a16:creationId xmlns:a16="http://schemas.microsoft.com/office/drawing/2014/main" id="{06A4EF03-DB66-511C-188A-AC2237D0060F}"/>
                </a:ext>
              </a:extLst>
            </p:cNvPr>
            <p:cNvSpPr/>
            <p:nvPr/>
          </p:nvSpPr>
          <p:spPr>
            <a:xfrm>
              <a:off x="4319900" y="4809500"/>
              <a:ext cx="14325" cy="33400"/>
            </a:xfrm>
            <a:custGeom>
              <a:avLst/>
              <a:gdLst/>
              <a:ahLst/>
              <a:cxnLst/>
              <a:rect l="l" t="t" r="r" b="b"/>
              <a:pathLst>
                <a:path w="573" h="1336" extrusionOk="0">
                  <a:moveTo>
                    <a:pt x="107" y="1"/>
                  </a:moveTo>
                  <a:cubicBezTo>
                    <a:pt x="72" y="1"/>
                    <a:pt x="36" y="41"/>
                    <a:pt x="1" y="124"/>
                  </a:cubicBezTo>
                  <a:cubicBezTo>
                    <a:pt x="1" y="536"/>
                    <a:pt x="69" y="947"/>
                    <a:pt x="206" y="1336"/>
                  </a:cubicBezTo>
                  <a:cubicBezTo>
                    <a:pt x="572" y="1061"/>
                    <a:pt x="412" y="673"/>
                    <a:pt x="458" y="330"/>
                  </a:cubicBezTo>
                  <a:cubicBezTo>
                    <a:pt x="366" y="261"/>
                    <a:pt x="298" y="170"/>
                    <a:pt x="206" y="101"/>
                  </a:cubicBezTo>
                  <a:cubicBezTo>
                    <a:pt x="173" y="35"/>
                    <a:pt x="140" y="1"/>
                    <a:pt x="107" y="1"/>
                  </a:cubicBezTo>
                  <a:close/>
                </a:path>
              </a:pathLst>
            </a:custGeom>
            <a:solidFill>
              <a:srgbClr val="9F2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71" name="Google Shape;1685;p35">
              <a:extLst>
                <a:ext uri="{FF2B5EF4-FFF2-40B4-BE49-F238E27FC236}">
                  <a16:creationId xmlns:a16="http://schemas.microsoft.com/office/drawing/2014/main" id="{29D5C1D3-C2C1-2499-C4E3-4982078DF754}"/>
                </a:ext>
              </a:extLst>
            </p:cNvPr>
            <p:cNvSpPr/>
            <p:nvPr/>
          </p:nvSpPr>
          <p:spPr>
            <a:xfrm>
              <a:off x="3422375" y="5231625"/>
              <a:ext cx="30900" cy="12600"/>
            </a:xfrm>
            <a:custGeom>
              <a:avLst/>
              <a:gdLst/>
              <a:ahLst/>
              <a:cxnLst/>
              <a:rect l="l" t="t" r="r" b="b"/>
              <a:pathLst>
                <a:path w="1236" h="504" extrusionOk="0">
                  <a:moveTo>
                    <a:pt x="778" y="0"/>
                  </a:moveTo>
                  <a:cubicBezTo>
                    <a:pt x="736" y="4"/>
                    <a:pt x="692" y="5"/>
                    <a:pt x="647" y="5"/>
                  </a:cubicBezTo>
                  <a:cubicBezTo>
                    <a:pt x="612" y="5"/>
                    <a:pt x="577" y="4"/>
                    <a:pt x="542" y="4"/>
                  </a:cubicBezTo>
                  <a:cubicBezTo>
                    <a:pt x="336" y="4"/>
                    <a:pt x="133" y="21"/>
                    <a:pt x="1" y="252"/>
                  </a:cubicBezTo>
                  <a:cubicBezTo>
                    <a:pt x="138" y="389"/>
                    <a:pt x="367" y="343"/>
                    <a:pt x="504" y="480"/>
                  </a:cubicBezTo>
                  <a:cubicBezTo>
                    <a:pt x="606" y="489"/>
                    <a:pt x="708" y="504"/>
                    <a:pt x="805" y="504"/>
                  </a:cubicBezTo>
                  <a:cubicBezTo>
                    <a:pt x="970" y="504"/>
                    <a:pt x="1121" y="461"/>
                    <a:pt x="1236" y="275"/>
                  </a:cubicBezTo>
                  <a:cubicBezTo>
                    <a:pt x="1099" y="160"/>
                    <a:pt x="984" y="0"/>
                    <a:pt x="778" y="0"/>
                  </a:cubicBezTo>
                  <a:close/>
                </a:path>
              </a:pathLst>
            </a:custGeom>
            <a:solidFill>
              <a:srgbClr val="9F25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72" name="Google Shape;1686;p35">
              <a:extLst>
                <a:ext uri="{FF2B5EF4-FFF2-40B4-BE49-F238E27FC236}">
                  <a16:creationId xmlns:a16="http://schemas.microsoft.com/office/drawing/2014/main" id="{2861D168-D4C5-8811-641E-6E9ADBCE5479}"/>
                </a:ext>
              </a:extLst>
            </p:cNvPr>
            <p:cNvSpPr/>
            <p:nvPr/>
          </p:nvSpPr>
          <p:spPr>
            <a:xfrm>
              <a:off x="4325050" y="4956075"/>
              <a:ext cx="13750" cy="30900"/>
            </a:xfrm>
            <a:custGeom>
              <a:avLst/>
              <a:gdLst/>
              <a:ahLst/>
              <a:cxnLst/>
              <a:rect l="l" t="t" r="r" b="b"/>
              <a:pathLst>
                <a:path w="550" h="1236" extrusionOk="0">
                  <a:moveTo>
                    <a:pt x="252" y="0"/>
                  </a:moveTo>
                  <a:cubicBezTo>
                    <a:pt x="206" y="69"/>
                    <a:pt x="183" y="138"/>
                    <a:pt x="206" y="229"/>
                  </a:cubicBezTo>
                  <a:cubicBezTo>
                    <a:pt x="46" y="458"/>
                    <a:pt x="183" y="778"/>
                    <a:pt x="23" y="1007"/>
                  </a:cubicBezTo>
                  <a:cubicBezTo>
                    <a:pt x="0" y="1075"/>
                    <a:pt x="0" y="1167"/>
                    <a:pt x="23" y="1235"/>
                  </a:cubicBezTo>
                  <a:lnTo>
                    <a:pt x="229" y="1235"/>
                  </a:lnTo>
                  <a:cubicBezTo>
                    <a:pt x="389" y="1144"/>
                    <a:pt x="503" y="961"/>
                    <a:pt x="503" y="755"/>
                  </a:cubicBezTo>
                  <a:cubicBezTo>
                    <a:pt x="458" y="481"/>
                    <a:pt x="549" y="183"/>
                    <a:pt x="252" y="0"/>
                  </a:cubicBezTo>
                  <a:close/>
                </a:path>
              </a:pathLst>
            </a:custGeom>
            <a:solidFill>
              <a:srgbClr val="971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73" name="Google Shape;1687;p35">
              <a:extLst>
                <a:ext uri="{FF2B5EF4-FFF2-40B4-BE49-F238E27FC236}">
                  <a16:creationId xmlns:a16="http://schemas.microsoft.com/office/drawing/2014/main" id="{E236E8CF-3BD8-4B01-A45B-E90241242550}"/>
                </a:ext>
              </a:extLst>
            </p:cNvPr>
            <p:cNvSpPr/>
            <p:nvPr/>
          </p:nvSpPr>
          <p:spPr>
            <a:xfrm>
              <a:off x="3547575" y="5262375"/>
              <a:ext cx="38900" cy="7000"/>
            </a:xfrm>
            <a:custGeom>
              <a:avLst/>
              <a:gdLst/>
              <a:ahLst/>
              <a:cxnLst/>
              <a:rect l="l" t="t" r="r" b="b"/>
              <a:pathLst>
                <a:path w="1556" h="280" extrusionOk="0">
                  <a:moveTo>
                    <a:pt x="707" y="1"/>
                  </a:moveTo>
                  <a:cubicBezTo>
                    <a:pt x="473" y="1"/>
                    <a:pt x="234" y="28"/>
                    <a:pt x="1" y="28"/>
                  </a:cubicBezTo>
                  <a:lnTo>
                    <a:pt x="275" y="279"/>
                  </a:lnTo>
                  <a:lnTo>
                    <a:pt x="1556" y="234"/>
                  </a:lnTo>
                  <a:cubicBezTo>
                    <a:pt x="1289" y="43"/>
                    <a:pt x="1001" y="1"/>
                    <a:pt x="707" y="1"/>
                  </a:cubicBezTo>
                  <a:close/>
                </a:path>
              </a:pathLst>
            </a:custGeom>
            <a:solidFill>
              <a:srgbClr val="D46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74" name="Google Shape;1688;p35">
              <a:extLst>
                <a:ext uri="{FF2B5EF4-FFF2-40B4-BE49-F238E27FC236}">
                  <a16:creationId xmlns:a16="http://schemas.microsoft.com/office/drawing/2014/main" id="{44B9016A-5058-878B-FAD3-CB7B1FE9B7BA}"/>
                </a:ext>
              </a:extLst>
            </p:cNvPr>
            <p:cNvSpPr/>
            <p:nvPr/>
          </p:nvSpPr>
          <p:spPr>
            <a:xfrm>
              <a:off x="3808250" y="5293350"/>
              <a:ext cx="26325" cy="13750"/>
            </a:xfrm>
            <a:custGeom>
              <a:avLst/>
              <a:gdLst/>
              <a:ahLst/>
              <a:cxnLst/>
              <a:rect l="l" t="t" r="r" b="b"/>
              <a:pathLst>
                <a:path w="1053" h="550" extrusionOk="0">
                  <a:moveTo>
                    <a:pt x="847" y="1"/>
                  </a:moveTo>
                  <a:cubicBezTo>
                    <a:pt x="550" y="69"/>
                    <a:pt x="230" y="1"/>
                    <a:pt x="1" y="252"/>
                  </a:cubicBezTo>
                  <a:lnTo>
                    <a:pt x="367" y="550"/>
                  </a:lnTo>
                  <a:cubicBezTo>
                    <a:pt x="618" y="412"/>
                    <a:pt x="916" y="367"/>
                    <a:pt x="1053" y="69"/>
                  </a:cubicBezTo>
                  <a:cubicBezTo>
                    <a:pt x="984" y="69"/>
                    <a:pt x="893" y="47"/>
                    <a:pt x="847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75" name="Google Shape;1689;p35">
              <a:extLst>
                <a:ext uri="{FF2B5EF4-FFF2-40B4-BE49-F238E27FC236}">
                  <a16:creationId xmlns:a16="http://schemas.microsoft.com/office/drawing/2014/main" id="{0F02A021-4E78-A90D-558B-4E55662678D1}"/>
                </a:ext>
              </a:extLst>
            </p:cNvPr>
            <p:cNvSpPr/>
            <p:nvPr/>
          </p:nvSpPr>
          <p:spPr>
            <a:xfrm>
              <a:off x="4337050" y="4743975"/>
              <a:ext cx="20600" cy="18325"/>
            </a:xfrm>
            <a:custGeom>
              <a:avLst/>
              <a:gdLst/>
              <a:ahLst/>
              <a:cxnLst/>
              <a:rect l="l" t="t" r="r" b="b"/>
              <a:pathLst>
                <a:path w="824" h="733" extrusionOk="0">
                  <a:moveTo>
                    <a:pt x="298" y="1"/>
                  </a:moveTo>
                  <a:cubicBezTo>
                    <a:pt x="1" y="138"/>
                    <a:pt x="46" y="435"/>
                    <a:pt x="1" y="687"/>
                  </a:cubicBezTo>
                  <a:lnTo>
                    <a:pt x="755" y="733"/>
                  </a:lnTo>
                  <a:cubicBezTo>
                    <a:pt x="778" y="733"/>
                    <a:pt x="801" y="710"/>
                    <a:pt x="824" y="641"/>
                  </a:cubicBezTo>
                  <a:cubicBezTo>
                    <a:pt x="824" y="573"/>
                    <a:pt x="801" y="504"/>
                    <a:pt x="755" y="458"/>
                  </a:cubicBezTo>
                  <a:cubicBezTo>
                    <a:pt x="481" y="435"/>
                    <a:pt x="275" y="344"/>
                    <a:pt x="298" y="1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76" name="Google Shape;1690;p35">
              <a:extLst>
                <a:ext uri="{FF2B5EF4-FFF2-40B4-BE49-F238E27FC236}">
                  <a16:creationId xmlns:a16="http://schemas.microsoft.com/office/drawing/2014/main" id="{FAED902B-1B27-024B-7F47-EB4A273F4766}"/>
                </a:ext>
              </a:extLst>
            </p:cNvPr>
            <p:cNvSpPr/>
            <p:nvPr/>
          </p:nvSpPr>
          <p:spPr>
            <a:xfrm>
              <a:off x="4359350" y="4624500"/>
              <a:ext cx="8600" cy="8025"/>
            </a:xfrm>
            <a:custGeom>
              <a:avLst/>
              <a:gdLst/>
              <a:ahLst/>
              <a:cxnLst/>
              <a:rect l="l" t="t" r="r" b="b"/>
              <a:pathLst>
                <a:path w="344" h="321" extrusionOk="0">
                  <a:moveTo>
                    <a:pt x="138" y="1"/>
                  </a:moveTo>
                  <a:cubicBezTo>
                    <a:pt x="46" y="47"/>
                    <a:pt x="0" y="115"/>
                    <a:pt x="69" y="207"/>
                  </a:cubicBezTo>
                  <a:cubicBezTo>
                    <a:pt x="138" y="252"/>
                    <a:pt x="206" y="275"/>
                    <a:pt x="275" y="321"/>
                  </a:cubicBezTo>
                  <a:cubicBezTo>
                    <a:pt x="298" y="229"/>
                    <a:pt x="343" y="138"/>
                    <a:pt x="343" y="92"/>
                  </a:cubicBezTo>
                  <a:cubicBezTo>
                    <a:pt x="343" y="47"/>
                    <a:pt x="206" y="47"/>
                    <a:pt x="138" y="1"/>
                  </a:cubicBezTo>
                  <a:close/>
                </a:path>
              </a:pathLst>
            </a:custGeom>
            <a:solidFill>
              <a:srgbClr val="D86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77" name="Google Shape;1691;p35">
              <a:extLst>
                <a:ext uri="{FF2B5EF4-FFF2-40B4-BE49-F238E27FC236}">
                  <a16:creationId xmlns:a16="http://schemas.microsoft.com/office/drawing/2014/main" id="{CDC3E92F-AEEC-A309-BBFC-53504848EAB8}"/>
                </a:ext>
              </a:extLst>
            </p:cNvPr>
            <p:cNvSpPr/>
            <p:nvPr/>
          </p:nvSpPr>
          <p:spPr>
            <a:xfrm>
              <a:off x="4325050" y="4785725"/>
              <a:ext cx="12025" cy="14300"/>
            </a:xfrm>
            <a:custGeom>
              <a:avLst/>
              <a:gdLst/>
              <a:ahLst/>
              <a:cxnLst/>
              <a:rect l="l" t="t" r="r" b="b"/>
              <a:pathLst>
                <a:path w="481" h="572" extrusionOk="0">
                  <a:moveTo>
                    <a:pt x="458" y="0"/>
                  </a:moveTo>
                  <a:lnTo>
                    <a:pt x="458" y="0"/>
                  </a:lnTo>
                  <a:cubicBezTo>
                    <a:pt x="252" y="137"/>
                    <a:pt x="92" y="343"/>
                    <a:pt x="0" y="572"/>
                  </a:cubicBezTo>
                  <a:cubicBezTo>
                    <a:pt x="389" y="572"/>
                    <a:pt x="481" y="320"/>
                    <a:pt x="458" y="0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78" name="Google Shape;1692;p35">
              <a:extLst>
                <a:ext uri="{FF2B5EF4-FFF2-40B4-BE49-F238E27FC236}">
                  <a16:creationId xmlns:a16="http://schemas.microsoft.com/office/drawing/2014/main" id="{796C5D43-916F-8BA4-B8F7-B42186FFAC93}"/>
                </a:ext>
              </a:extLst>
            </p:cNvPr>
            <p:cNvSpPr/>
            <p:nvPr/>
          </p:nvSpPr>
          <p:spPr>
            <a:xfrm>
              <a:off x="3322350" y="4003675"/>
              <a:ext cx="13175" cy="14325"/>
            </a:xfrm>
            <a:custGeom>
              <a:avLst/>
              <a:gdLst/>
              <a:ahLst/>
              <a:cxnLst/>
              <a:rect l="l" t="t" r="r" b="b"/>
              <a:pathLst>
                <a:path w="527" h="573" extrusionOk="0">
                  <a:moveTo>
                    <a:pt x="252" y="1"/>
                  </a:moveTo>
                  <a:lnTo>
                    <a:pt x="0" y="252"/>
                  </a:lnTo>
                  <a:cubicBezTo>
                    <a:pt x="23" y="367"/>
                    <a:pt x="46" y="458"/>
                    <a:pt x="46" y="572"/>
                  </a:cubicBezTo>
                  <a:lnTo>
                    <a:pt x="526" y="275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79" name="Google Shape;1693;p35">
              <a:extLst>
                <a:ext uri="{FF2B5EF4-FFF2-40B4-BE49-F238E27FC236}">
                  <a16:creationId xmlns:a16="http://schemas.microsoft.com/office/drawing/2014/main" id="{D237DC94-DECB-A599-CF34-FF55093A7EBB}"/>
                </a:ext>
              </a:extLst>
            </p:cNvPr>
            <p:cNvSpPr/>
            <p:nvPr/>
          </p:nvSpPr>
          <p:spPr>
            <a:xfrm>
              <a:off x="4323900" y="4961800"/>
              <a:ext cx="9750" cy="19450"/>
            </a:xfrm>
            <a:custGeom>
              <a:avLst/>
              <a:gdLst/>
              <a:ahLst/>
              <a:cxnLst/>
              <a:rect l="l" t="t" r="r" b="b"/>
              <a:pathLst>
                <a:path w="390" h="778" extrusionOk="0">
                  <a:moveTo>
                    <a:pt x="252" y="0"/>
                  </a:moveTo>
                  <a:lnTo>
                    <a:pt x="252" y="0"/>
                  </a:lnTo>
                  <a:cubicBezTo>
                    <a:pt x="69" y="206"/>
                    <a:pt x="1" y="503"/>
                    <a:pt x="69" y="778"/>
                  </a:cubicBezTo>
                  <a:cubicBezTo>
                    <a:pt x="298" y="595"/>
                    <a:pt x="389" y="252"/>
                    <a:pt x="252" y="0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80" name="Google Shape;1694;p35">
              <a:extLst>
                <a:ext uri="{FF2B5EF4-FFF2-40B4-BE49-F238E27FC236}">
                  <a16:creationId xmlns:a16="http://schemas.microsoft.com/office/drawing/2014/main" id="{41E48620-26B7-8949-E5F8-BAD5FC4960C6}"/>
                </a:ext>
              </a:extLst>
            </p:cNvPr>
            <p:cNvSpPr/>
            <p:nvPr/>
          </p:nvSpPr>
          <p:spPr>
            <a:xfrm>
              <a:off x="4373650" y="4360400"/>
              <a:ext cx="15450" cy="12600"/>
            </a:xfrm>
            <a:custGeom>
              <a:avLst/>
              <a:gdLst/>
              <a:ahLst/>
              <a:cxnLst/>
              <a:rect l="l" t="t" r="r" b="b"/>
              <a:pathLst>
                <a:path w="618" h="504" extrusionOk="0">
                  <a:moveTo>
                    <a:pt x="320" y="0"/>
                  </a:moveTo>
                  <a:lnTo>
                    <a:pt x="23" y="23"/>
                  </a:lnTo>
                  <a:cubicBezTo>
                    <a:pt x="0" y="206"/>
                    <a:pt x="114" y="412"/>
                    <a:pt x="297" y="504"/>
                  </a:cubicBezTo>
                  <a:lnTo>
                    <a:pt x="343" y="435"/>
                  </a:lnTo>
                  <a:cubicBezTo>
                    <a:pt x="389" y="366"/>
                    <a:pt x="457" y="298"/>
                    <a:pt x="549" y="252"/>
                  </a:cubicBezTo>
                  <a:lnTo>
                    <a:pt x="572" y="229"/>
                  </a:lnTo>
                  <a:cubicBezTo>
                    <a:pt x="595" y="229"/>
                    <a:pt x="595" y="183"/>
                    <a:pt x="595" y="138"/>
                  </a:cubicBezTo>
                  <a:cubicBezTo>
                    <a:pt x="617" y="92"/>
                    <a:pt x="595" y="23"/>
                    <a:pt x="549" y="0"/>
                  </a:cubicBezTo>
                  <a:close/>
                </a:path>
              </a:pathLst>
            </a:custGeom>
            <a:solidFill>
              <a:srgbClr val="A93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81" name="Google Shape;1695;p35">
              <a:extLst>
                <a:ext uri="{FF2B5EF4-FFF2-40B4-BE49-F238E27FC236}">
                  <a16:creationId xmlns:a16="http://schemas.microsoft.com/office/drawing/2014/main" id="{E3478D1D-03CB-FDFE-C355-E90FFE5B2DB8}"/>
                </a:ext>
              </a:extLst>
            </p:cNvPr>
            <p:cNvSpPr/>
            <p:nvPr/>
          </p:nvSpPr>
          <p:spPr>
            <a:xfrm>
              <a:off x="4156975" y="4288375"/>
              <a:ext cx="8025" cy="8475"/>
            </a:xfrm>
            <a:custGeom>
              <a:avLst/>
              <a:gdLst/>
              <a:ahLst/>
              <a:cxnLst/>
              <a:rect l="l" t="t" r="r" b="b"/>
              <a:pathLst>
                <a:path w="321" h="339" extrusionOk="0">
                  <a:moveTo>
                    <a:pt x="69" y="0"/>
                  </a:moveTo>
                  <a:cubicBezTo>
                    <a:pt x="23" y="69"/>
                    <a:pt x="1" y="137"/>
                    <a:pt x="1" y="229"/>
                  </a:cubicBezTo>
                  <a:cubicBezTo>
                    <a:pt x="1" y="296"/>
                    <a:pt x="50" y="338"/>
                    <a:pt x="112" y="338"/>
                  </a:cubicBezTo>
                  <a:cubicBezTo>
                    <a:pt x="134" y="338"/>
                    <a:pt x="159" y="333"/>
                    <a:pt x="183" y="320"/>
                  </a:cubicBezTo>
                  <a:cubicBezTo>
                    <a:pt x="298" y="275"/>
                    <a:pt x="321" y="206"/>
                    <a:pt x="252" y="115"/>
                  </a:cubicBezTo>
                  <a:cubicBezTo>
                    <a:pt x="206" y="69"/>
                    <a:pt x="138" y="23"/>
                    <a:pt x="69" y="0"/>
                  </a:cubicBezTo>
                  <a:close/>
                </a:path>
              </a:pathLst>
            </a:custGeom>
            <a:solidFill>
              <a:srgbClr val="EE9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82" name="Google Shape;1696;p35">
              <a:extLst>
                <a:ext uri="{FF2B5EF4-FFF2-40B4-BE49-F238E27FC236}">
                  <a16:creationId xmlns:a16="http://schemas.microsoft.com/office/drawing/2014/main" id="{C3B31BFB-BC09-48B4-BC41-8A48447ADDFD}"/>
                </a:ext>
              </a:extLst>
            </p:cNvPr>
            <p:cNvSpPr/>
            <p:nvPr/>
          </p:nvSpPr>
          <p:spPr>
            <a:xfrm>
              <a:off x="3078825" y="4307800"/>
              <a:ext cx="6300" cy="8600"/>
            </a:xfrm>
            <a:custGeom>
              <a:avLst/>
              <a:gdLst/>
              <a:ahLst/>
              <a:cxnLst/>
              <a:rect l="l" t="t" r="r" b="b"/>
              <a:pathLst>
                <a:path w="252" h="344" extrusionOk="0">
                  <a:moveTo>
                    <a:pt x="69" y="1"/>
                  </a:moveTo>
                  <a:cubicBezTo>
                    <a:pt x="69" y="69"/>
                    <a:pt x="0" y="138"/>
                    <a:pt x="23" y="207"/>
                  </a:cubicBezTo>
                  <a:cubicBezTo>
                    <a:pt x="46" y="275"/>
                    <a:pt x="137" y="298"/>
                    <a:pt x="206" y="344"/>
                  </a:cubicBezTo>
                  <a:cubicBezTo>
                    <a:pt x="229" y="275"/>
                    <a:pt x="252" y="207"/>
                    <a:pt x="252" y="138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rgbClr val="DE7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83" name="Google Shape;1697;p35">
              <a:extLst>
                <a:ext uri="{FF2B5EF4-FFF2-40B4-BE49-F238E27FC236}">
                  <a16:creationId xmlns:a16="http://schemas.microsoft.com/office/drawing/2014/main" id="{E9FA773D-EDB1-C6DB-8C36-B6CACB20DD71}"/>
                </a:ext>
              </a:extLst>
            </p:cNvPr>
            <p:cNvSpPr/>
            <p:nvPr/>
          </p:nvSpPr>
          <p:spPr>
            <a:xfrm>
              <a:off x="4077725" y="5157725"/>
              <a:ext cx="4950" cy="3600"/>
            </a:xfrm>
            <a:custGeom>
              <a:avLst/>
              <a:gdLst/>
              <a:ahLst/>
              <a:cxnLst/>
              <a:rect l="l" t="t" r="r" b="b"/>
              <a:pathLst>
                <a:path w="198" h="144" extrusionOk="0">
                  <a:moveTo>
                    <a:pt x="85" y="0"/>
                  </a:moveTo>
                  <a:cubicBezTo>
                    <a:pt x="24" y="0"/>
                    <a:pt x="0" y="41"/>
                    <a:pt x="38" y="98"/>
                  </a:cubicBezTo>
                  <a:cubicBezTo>
                    <a:pt x="38" y="144"/>
                    <a:pt x="84" y="144"/>
                    <a:pt x="129" y="144"/>
                  </a:cubicBezTo>
                  <a:lnTo>
                    <a:pt x="198" y="75"/>
                  </a:lnTo>
                  <a:cubicBezTo>
                    <a:pt x="175" y="52"/>
                    <a:pt x="152" y="6"/>
                    <a:pt x="129" y="6"/>
                  </a:cubicBezTo>
                  <a:cubicBezTo>
                    <a:pt x="113" y="2"/>
                    <a:pt x="98" y="0"/>
                    <a:pt x="85" y="0"/>
                  </a:cubicBezTo>
                  <a:close/>
                </a:path>
              </a:pathLst>
            </a:custGeom>
            <a:solidFill>
              <a:srgbClr val="F3D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84" name="Google Shape;1698;p35">
              <a:extLst>
                <a:ext uri="{FF2B5EF4-FFF2-40B4-BE49-F238E27FC236}">
                  <a16:creationId xmlns:a16="http://schemas.microsoft.com/office/drawing/2014/main" id="{AB6A1F6B-5B50-9F9E-D8BC-DBAA5E909C6C}"/>
                </a:ext>
              </a:extLst>
            </p:cNvPr>
            <p:cNvSpPr/>
            <p:nvPr/>
          </p:nvSpPr>
          <p:spPr>
            <a:xfrm>
              <a:off x="4318750" y="4799450"/>
              <a:ext cx="6325" cy="13150"/>
            </a:xfrm>
            <a:custGeom>
              <a:avLst/>
              <a:gdLst/>
              <a:ahLst/>
              <a:cxnLst/>
              <a:rect l="l" t="t" r="r" b="b"/>
              <a:pathLst>
                <a:path w="253" h="526" extrusionOk="0">
                  <a:moveTo>
                    <a:pt x="252" y="0"/>
                  </a:moveTo>
                  <a:cubicBezTo>
                    <a:pt x="1" y="91"/>
                    <a:pt x="69" y="343"/>
                    <a:pt x="47" y="526"/>
                  </a:cubicBezTo>
                  <a:cubicBezTo>
                    <a:pt x="115" y="526"/>
                    <a:pt x="184" y="526"/>
                    <a:pt x="252" y="503"/>
                  </a:cubicBezTo>
                  <a:lnTo>
                    <a:pt x="252" y="0"/>
                  </a:ln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85" name="Google Shape;1699;p35">
              <a:extLst>
                <a:ext uri="{FF2B5EF4-FFF2-40B4-BE49-F238E27FC236}">
                  <a16:creationId xmlns:a16="http://schemas.microsoft.com/office/drawing/2014/main" id="{3B03A112-10F4-97CA-20C7-2349EA5B83E3}"/>
                </a:ext>
              </a:extLst>
            </p:cNvPr>
            <p:cNvSpPr/>
            <p:nvPr/>
          </p:nvSpPr>
          <p:spPr>
            <a:xfrm>
              <a:off x="3736225" y="5306500"/>
              <a:ext cx="12025" cy="5225"/>
            </a:xfrm>
            <a:custGeom>
              <a:avLst/>
              <a:gdLst/>
              <a:ahLst/>
              <a:cxnLst/>
              <a:rect l="l" t="t" r="r" b="b"/>
              <a:pathLst>
                <a:path w="481" h="209" extrusionOk="0">
                  <a:moveTo>
                    <a:pt x="481" y="1"/>
                  </a:moveTo>
                  <a:lnTo>
                    <a:pt x="1" y="69"/>
                  </a:lnTo>
                  <a:cubicBezTo>
                    <a:pt x="83" y="162"/>
                    <a:pt x="161" y="208"/>
                    <a:pt x="234" y="208"/>
                  </a:cubicBezTo>
                  <a:cubicBezTo>
                    <a:pt x="323" y="208"/>
                    <a:pt x="405" y="139"/>
                    <a:pt x="481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86" name="Google Shape;1700;p35">
              <a:extLst>
                <a:ext uri="{FF2B5EF4-FFF2-40B4-BE49-F238E27FC236}">
                  <a16:creationId xmlns:a16="http://schemas.microsoft.com/office/drawing/2014/main" id="{E5680DCD-4DAF-D185-C1E6-9D842713D676}"/>
                </a:ext>
              </a:extLst>
            </p:cNvPr>
            <p:cNvSpPr/>
            <p:nvPr/>
          </p:nvSpPr>
          <p:spPr>
            <a:xfrm>
              <a:off x="4205575" y="5131000"/>
              <a:ext cx="6300" cy="6325"/>
            </a:xfrm>
            <a:custGeom>
              <a:avLst/>
              <a:gdLst/>
              <a:ahLst/>
              <a:cxnLst/>
              <a:rect l="l" t="t" r="r" b="b"/>
              <a:pathLst>
                <a:path w="252" h="253" extrusionOk="0">
                  <a:moveTo>
                    <a:pt x="252" y="1"/>
                  </a:moveTo>
                  <a:lnTo>
                    <a:pt x="252" y="1"/>
                  </a:lnTo>
                  <a:cubicBezTo>
                    <a:pt x="115" y="24"/>
                    <a:pt x="23" y="115"/>
                    <a:pt x="0" y="252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B5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87" name="Google Shape;1701;p35">
              <a:extLst>
                <a:ext uri="{FF2B5EF4-FFF2-40B4-BE49-F238E27FC236}">
                  <a16:creationId xmlns:a16="http://schemas.microsoft.com/office/drawing/2014/main" id="{C2BE70E8-F587-7CCC-B7D1-521AEFF3F7B6}"/>
                </a:ext>
              </a:extLst>
            </p:cNvPr>
            <p:cNvSpPr/>
            <p:nvPr/>
          </p:nvSpPr>
          <p:spPr>
            <a:xfrm>
              <a:off x="4174125" y="5157300"/>
              <a:ext cx="6875" cy="5750"/>
            </a:xfrm>
            <a:custGeom>
              <a:avLst/>
              <a:gdLst/>
              <a:ahLst/>
              <a:cxnLst/>
              <a:rect l="l" t="t" r="r" b="b"/>
              <a:pathLst>
                <a:path w="275" h="230" extrusionOk="0">
                  <a:moveTo>
                    <a:pt x="275" y="1"/>
                  </a:moveTo>
                  <a:lnTo>
                    <a:pt x="275" y="1"/>
                  </a:lnTo>
                  <a:cubicBezTo>
                    <a:pt x="138" y="23"/>
                    <a:pt x="46" y="115"/>
                    <a:pt x="1" y="229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88" name="Google Shape;1702;p35">
              <a:extLst>
                <a:ext uri="{FF2B5EF4-FFF2-40B4-BE49-F238E27FC236}">
                  <a16:creationId xmlns:a16="http://schemas.microsoft.com/office/drawing/2014/main" id="{B9A89DD2-4C9C-2DEA-C7D1-463F302C3653}"/>
                </a:ext>
              </a:extLst>
            </p:cNvPr>
            <p:cNvSpPr/>
            <p:nvPr/>
          </p:nvSpPr>
          <p:spPr>
            <a:xfrm>
              <a:off x="4167275" y="5162450"/>
              <a:ext cx="6875" cy="6300"/>
            </a:xfrm>
            <a:custGeom>
              <a:avLst/>
              <a:gdLst/>
              <a:ahLst/>
              <a:cxnLst/>
              <a:rect l="l" t="t" r="r" b="b"/>
              <a:pathLst>
                <a:path w="275" h="252" extrusionOk="0">
                  <a:moveTo>
                    <a:pt x="275" y="0"/>
                  </a:moveTo>
                  <a:lnTo>
                    <a:pt x="0" y="252"/>
                  </a:ln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89" name="Google Shape;1703;p35">
              <a:extLst>
                <a:ext uri="{FF2B5EF4-FFF2-40B4-BE49-F238E27FC236}">
                  <a16:creationId xmlns:a16="http://schemas.microsoft.com/office/drawing/2014/main" id="{90886542-83E0-EEB3-2FDC-97C2D198FC71}"/>
                </a:ext>
              </a:extLst>
            </p:cNvPr>
            <p:cNvSpPr/>
            <p:nvPr/>
          </p:nvSpPr>
          <p:spPr>
            <a:xfrm>
              <a:off x="3372075" y="5195525"/>
              <a:ext cx="6325" cy="4675"/>
            </a:xfrm>
            <a:custGeom>
              <a:avLst/>
              <a:gdLst/>
              <a:ahLst/>
              <a:cxnLst/>
              <a:rect l="l" t="t" r="r" b="b"/>
              <a:pathLst>
                <a:path w="253" h="187" extrusionOk="0">
                  <a:moveTo>
                    <a:pt x="36" y="0"/>
                  </a:moveTo>
                  <a:cubicBezTo>
                    <a:pt x="25" y="0"/>
                    <a:pt x="13" y="1"/>
                    <a:pt x="1" y="4"/>
                  </a:cubicBezTo>
                  <a:cubicBezTo>
                    <a:pt x="46" y="118"/>
                    <a:pt x="138" y="187"/>
                    <a:pt x="252" y="187"/>
                  </a:cubicBezTo>
                  <a:cubicBezTo>
                    <a:pt x="232" y="84"/>
                    <a:pt x="138" y="0"/>
                    <a:pt x="36" y="0"/>
                  </a:cubicBez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90" name="Google Shape;1704;p35">
              <a:extLst>
                <a:ext uri="{FF2B5EF4-FFF2-40B4-BE49-F238E27FC236}">
                  <a16:creationId xmlns:a16="http://schemas.microsoft.com/office/drawing/2014/main" id="{8001426D-0EE9-40B2-6D87-C4296A14CA06}"/>
                </a:ext>
              </a:extLst>
            </p:cNvPr>
            <p:cNvSpPr/>
            <p:nvPr/>
          </p:nvSpPr>
          <p:spPr>
            <a:xfrm>
              <a:off x="4015200" y="5244425"/>
              <a:ext cx="9175" cy="6075"/>
            </a:xfrm>
            <a:custGeom>
              <a:avLst/>
              <a:gdLst/>
              <a:ahLst/>
              <a:cxnLst/>
              <a:rect l="l" t="t" r="r" b="b"/>
              <a:pathLst>
                <a:path w="367" h="243" extrusionOk="0">
                  <a:moveTo>
                    <a:pt x="270" y="0"/>
                  </a:moveTo>
                  <a:cubicBezTo>
                    <a:pt x="152" y="0"/>
                    <a:pt x="55" y="66"/>
                    <a:pt x="1" y="174"/>
                  </a:cubicBezTo>
                  <a:lnTo>
                    <a:pt x="344" y="243"/>
                  </a:lnTo>
                  <a:cubicBezTo>
                    <a:pt x="344" y="174"/>
                    <a:pt x="366" y="83"/>
                    <a:pt x="366" y="14"/>
                  </a:cubicBezTo>
                  <a:cubicBezTo>
                    <a:pt x="333" y="5"/>
                    <a:pt x="301" y="0"/>
                    <a:pt x="270" y="0"/>
                  </a:cubicBezTo>
                  <a:close/>
                </a:path>
              </a:pathLst>
            </a:custGeom>
            <a:solidFill>
              <a:srgbClr val="BF4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91" name="Google Shape;1705;p35">
              <a:extLst>
                <a:ext uri="{FF2B5EF4-FFF2-40B4-BE49-F238E27FC236}">
                  <a16:creationId xmlns:a16="http://schemas.microsoft.com/office/drawing/2014/main" id="{9C74C72E-918F-6A19-9E6D-F58545C790E7}"/>
                </a:ext>
              </a:extLst>
            </p:cNvPr>
            <p:cNvSpPr/>
            <p:nvPr/>
          </p:nvSpPr>
          <p:spPr>
            <a:xfrm>
              <a:off x="3931175" y="5258475"/>
              <a:ext cx="3450" cy="3475"/>
            </a:xfrm>
            <a:custGeom>
              <a:avLst/>
              <a:gdLst/>
              <a:ahLst/>
              <a:cxnLst/>
              <a:rect l="l" t="t" r="r" b="b"/>
              <a:pathLst>
                <a:path w="138" h="139" extrusionOk="0">
                  <a:moveTo>
                    <a:pt x="69" y="1"/>
                  </a:moveTo>
                  <a:cubicBezTo>
                    <a:pt x="46" y="1"/>
                    <a:pt x="23" y="24"/>
                    <a:pt x="0" y="47"/>
                  </a:cubicBezTo>
                  <a:lnTo>
                    <a:pt x="69" y="138"/>
                  </a:lnTo>
                  <a:lnTo>
                    <a:pt x="137" y="70"/>
                  </a:lnTo>
                  <a:cubicBezTo>
                    <a:pt x="115" y="47"/>
                    <a:pt x="92" y="1"/>
                    <a:pt x="69" y="1"/>
                  </a:cubicBezTo>
                  <a:close/>
                </a:path>
              </a:pathLst>
            </a:custGeom>
            <a:solidFill>
              <a:srgbClr val="DD7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92" name="Google Shape;1706;p35">
              <a:extLst>
                <a:ext uri="{FF2B5EF4-FFF2-40B4-BE49-F238E27FC236}">
                  <a16:creationId xmlns:a16="http://schemas.microsoft.com/office/drawing/2014/main" id="{591AB93A-9B36-7F9F-6989-434F38EC5BCC}"/>
                </a:ext>
              </a:extLst>
            </p:cNvPr>
            <p:cNvSpPr/>
            <p:nvPr/>
          </p:nvSpPr>
          <p:spPr>
            <a:xfrm>
              <a:off x="3635625" y="5288225"/>
              <a:ext cx="8025" cy="5150"/>
            </a:xfrm>
            <a:custGeom>
              <a:avLst/>
              <a:gdLst/>
              <a:ahLst/>
              <a:cxnLst/>
              <a:rect l="l" t="t" r="r" b="b"/>
              <a:pathLst>
                <a:path w="321" h="206" extrusionOk="0">
                  <a:moveTo>
                    <a:pt x="0" y="0"/>
                  </a:moveTo>
                  <a:cubicBezTo>
                    <a:pt x="46" y="114"/>
                    <a:pt x="183" y="206"/>
                    <a:pt x="320" y="20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93" name="Google Shape;1707;p35">
              <a:extLst>
                <a:ext uri="{FF2B5EF4-FFF2-40B4-BE49-F238E27FC236}">
                  <a16:creationId xmlns:a16="http://schemas.microsoft.com/office/drawing/2014/main" id="{ACB023B5-328E-490B-9FC3-662B648776CC}"/>
                </a:ext>
              </a:extLst>
            </p:cNvPr>
            <p:cNvSpPr/>
            <p:nvPr/>
          </p:nvSpPr>
          <p:spPr>
            <a:xfrm>
              <a:off x="3171425" y="4961225"/>
              <a:ext cx="6875" cy="6875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23" y="0"/>
                  </a:moveTo>
                  <a:cubicBezTo>
                    <a:pt x="23" y="92"/>
                    <a:pt x="0" y="183"/>
                    <a:pt x="0" y="275"/>
                  </a:cubicBezTo>
                  <a:lnTo>
                    <a:pt x="275" y="275"/>
                  </a:lnTo>
                  <a:cubicBezTo>
                    <a:pt x="275" y="137"/>
                    <a:pt x="161" y="23"/>
                    <a:pt x="23" y="0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94" name="Google Shape;1708;p35">
              <a:extLst>
                <a:ext uri="{FF2B5EF4-FFF2-40B4-BE49-F238E27FC236}">
                  <a16:creationId xmlns:a16="http://schemas.microsoft.com/office/drawing/2014/main" id="{AFDE1A47-D682-3B64-D42C-4A31AA0A6072}"/>
                </a:ext>
              </a:extLst>
            </p:cNvPr>
            <p:cNvSpPr/>
            <p:nvPr/>
          </p:nvSpPr>
          <p:spPr>
            <a:xfrm>
              <a:off x="3178275" y="4968075"/>
              <a:ext cx="5750" cy="6900"/>
            </a:xfrm>
            <a:custGeom>
              <a:avLst/>
              <a:gdLst/>
              <a:ahLst/>
              <a:cxnLst/>
              <a:rect l="l" t="t" r="r" b="b"/>
              <a:pathLst>
                <a:path w="230" h="276" extrusionOk="0">
                  <a:moveTo>
                    <a:pt x="1" y="1"/>
                  </a:moveTo>
                  <a:lnTo>
                    <a:pt x="230" y="275"/>
                  </a:lnTo>
                  <a:cubicBezTo>
                    <a:pt x="207" y="138"/>
                    <a:pt x="115" y="46"/>
                    <a:pt x="1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95" name="Google Shape;1709;p35">
              <a:extLst>
                <a:ext uri="{FF2B5EF4-FFF2-40B4-BE49-F238E27FC236}">
                  <a16:creationId xmlns:a16="http://schemas.microsoft.com/office/drawing/2014/main" id="{699A9EE0-D35A-2D5E-B791-0A4CBF9C1971}"/>
                </a:ext>
              </a:extLst>
            </p:cNvPr>
            <p:cNvSpPr/>
            <p:nvPr/>
          </p:nvSpPr>
          <p:spPr>
            <a:xfrm>
              <a:off x="3146850" y="4160075"/>
              <a:ext cx="12600" cy="6625"/>
            </a:xfrm>
            <a:custGeom>
              <a:avLst/>
              <a:gdLst/>
              <a:ahLst/>
              <a:cxnLst/>
              <a:rect l="l" t="t" r="r" b="b"/>
              <a:pathLst>
                <a:path w="504" h="265" extrusionOk="0">
                  <a:moveTo>
                    <a:pt x="412" y="0"/>
                  </a:moveTo>
                  <a:cubicBezTo>
                    <a:pt x="239" y="0"/>
                    <a:pt x="78" y="106"/>
                    <a:pt x="0" y="262"/>
                  </a:cubicBezTo>
                  <a:cubicBezTo>
                    <a:pt x="18" y="264"/>
                    <a:pt x="35" y="265"/>
                    <a:pt x="53" y="265"/>
                  </a:cubicBezTo>
                  <a:cubicBezTo>
                    <a:pt x="237" y="265"/>
                    <a:pt x="399" y="156"/>
                    <a:pt x="503" y="10"/>
                  </a:cubicBezTo>
                  <a:cubicBezTo>
                    <a:pt x="473" y="3"/>
                    <a:pt x="442" y="0"/>
                    <a:pt x="412" y="0"/>
                  </a:cubicBezTo>
                  <a:close/>
                </a:path>
              </a:pathLst>
            </a:custGeom>
            <a:solidFill>
              <a:srgbClr val="ED9F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96" name="Google Shape;1710;p35">
              <a:extLst>
                <a:ext uri="{FF2B5EF4-FFF2-40B4-BE49-F238E27FC236}">
                  <a16:creationId xmlns:a16="http://schemas.microsoft.com/office/drawing/2014/main" id="{C6ECA8B4-B454-31D1-3265-077418335728}"/>
                </a:ext>
              </a:extLst>
            </p:cNvPr>
            <p:cNvSpPr/>
            <p:nvPr/>
          </p:nvSpPr>
          <p:spPr>
            <a:xfrm>
              <a:off x="3503550" y="3903075"/>
              <a:ext cx="50350" cy="12025"/>
            </a:xfrm>
            <a:custGeom>
              <a:avLst/>
              <a:gdLst/>
              <a:ahLst/>
              <a:cxnLst/>
              <a:rect l="l" t="t" r="r" b="b"/>
              <a:pathLst>
                <a:path w="2014" h="481" extrusionOk="0">
                  <a:moveTo>
                    <a:pt x="801" y="0"/>
                  </a:moveTo>
                  <a:cubicBezTo>
                    <a:pt x="458" y="0"/>
                    <a:pt x="138" y="183"/>
                    <a:pt x="1" y="480"/>
                  </a:cubicBezTo>
                  <a:cubicBezTo>
                    <a:pt x="501" y="418"/>
                    <a:pt x="962" y="223"/>
                    <a:pt x="1455" y="223"/>
                  </a:cubicBezTo>
                  <a:cubicBezTo>
                    <a:pt x="1504" y="223"/>
                    <a:pt x="1552" y="225"/>
                    <a:pt x="1602" y="229"/>
                  </a:cubicBezTo>
                  <a:cubicBezTo>
                    <a:pt x="1762" y="229"/>
                    <a:pt x="1922" y="137"/>
                    <a:pt x="2013" y="0"/>
                  </a:cubicBezTo>
                  <a:close/>
                </a:path>
              </a:pathLst>
            </a:custGeom>
            <a:solidFill>
              <a:srgbClr val="E69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97" name="Google Shape;1711;p35">
              <a:extLst>
                <a:ext uri="{FF2B5EF4-FFF2-40B4-BE49-F238E27FC236}">
                  <a16:creationId xmlns:a16="http://schemas.microsoft.com/office/drawing/2014/main" id="{03B40CE6-1735-20E6-4FF7-63113533A48A}"/>
                </a:ext>
              </a:extLst>
            </p:cNvPr>
            <p:cNvSpPr/>
            <p:nvPr/>
          </p:nvSpPr>
          <p:spPr>
            <a:xfrm>
              <a:off x="4180975" y="5168725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1" y="252"/>
                  </a:moveTo>
                  <a:lnTo>
                    <a:pt x="252" y="1"/>
                  </a:lnTo>
                  <a:close/>
                </a:path>
              </a:pathLst>
            </a:custGeom>
            <a:solidFill>
              <a:srgbClr val="BB4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98" name="Google Shape;1712;p35">
              <a:extLst>
                <a:ext uri="{FF2B5EF4-FFF2-40B4-BE49-F238E27FC236}">
                  <a16:creationId xmlns:a16="http://schemas.microsoft.com/office/drawing/2014/main" id="{D3E1284E-093A-B134-ACF7-1905C5942EE3}"/>
                </a:ext>
              </a:extLst>
            </p:cNvPr>
            <p:cNvSpPr/>
            <p:nvPr/>
          </p:nvSpPr>
          <p:spPr>
            <a:xfrm>
              <a:off x="4343350" y="4971075"/>
              <a:ext cx="18875" cy="18900"/>
            </a:xfrm>
            <a:custGeom>
              <a:avLst/>
              <a:gdLst/>
              <a:ahLst/>
              <a:cxnLst/>
              <a:rect l="l" t="t" r="r" b="b"/>
              <a:pathLst>
                <a:path w="755" h="756" extrusionOk="0">
                  <a:moveTo>
                    <a:pt x="377" y="1"/>
                  </a:moveTo>
                  <a:cubicBezTo>
                    <a:pt x="240" y="1"/>
                    <a:pt x="103" y="52"/>
                    <a:pt x="0" y="155"/>
                  </a:cubicBezTo>
                  <a:cubicBezTo>
                    <a:pt x="23" y="269"/>
                    <a:pt x="46" y="384"/>
                    <a:pt x="92" y="498"/>
                  </a:cubicBezTo>
                  <a:cubicBezTo>
                    <a:pt x="183" y="670"/>
                    <a:pt x="286" y="755"/>
                    <a:pt x="389" y="755"/>
                  </a:cubicBezTo>
                  <a:cubicBezTo>
                    <a:pt x="492" y="755"/>
                    <a:pt x="595" y="670"/>
                    <a:pt x="686" y="498"/>
                  </a:cubicBezTo>
                  <a:cubicBezTo>
                    <a:pt x="732" y="384"/>
                    <a:pt x="755" y="269"/>
                    <a:pt x="755" y="155"/>
                  </a:cubicBezTo>
                  <a:cubicBezTo>
                    <a:pt x="652" y="52"/>
                    <a:pt x="515" y="1"/>
                    <a:pt x="377" y="1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99" name="Google Shape;1713;p35">
              <a:extLst>
                <a:ext uri="{FF2B5EF4-FFF2-40B4-BE49-F238E27FC236}">
                  <a16:creationId xmlns:a16="http://schemas.microsoft.com/office/drawing/2014/main" id="{53C25479-29A0-5BE2-58E5-F8E698A387D8}"/>
                </a:ext>
              </a:extLst>
            </p:cNvPr>
            <p:cNvSpPr/>
            <p:nvPr/>
          </p:nvSpPr>
          <p:spPr>
            <a:xfrm>
              <a:off x="4382225" y="4649350"/>
              <a:ext cx="80625" cy="155050"/>
            </a:xfrm>
            <a:custGeom>
              <a:avLst/>
              <a:gdLst/>
              <a:ahLst/>
              <a:cxnLst/>
              <a:rect l="l" t="t" r="r" b="b"/>
              <a:pathLst>
                <a:path w="3225" h="6202" extrusionOk="0">
                  <a:moveTo>
                    <a:pt x="1940" y="3450"/>
                  </a:moveTo>
                  <a:cubicBezTo>
                    <a:pt x="1991" y="3527"/>
                    <a:pt x="2062" y="3603"/>
                    <a:pt x="2137" y="3671"/>
                  </a:cubicBezTo>
                  <a:lnTo>
                    <a:pt x="2137" y="3671"/>
                  </a:lnTo>
                  <a:cubicBezTo>
                    <a:pt x="2123" y="3668"/>
                    <a:pt x="2109" y="3666"/>
                    <a:pt x="2095" y="3666"/>
                  </a:cubicBezTo>
                  <a:cubicBezTo>
                    <a:pt x="2052" y="3666"/>
                    <a:pt x="2012" y="3683"/>
                    <a:pt x="1989" y="3717"/>
                  </a:cubicBezTo>
                  <a:cubicBezTo>
                    <a:pt x="1962" y="3773"/>
                    <a:pt x="1926" y="3803"/>
                    <a:pt x="1891" y="3803"/>
                  </a:cubicBezTo>
                  <a:cubicBezTo>
                    <a:pt x="1869" y="3803"/>
                    <a:pt x="1847" y="3790"/>
                    <a:pt x="1829" y="3763"/>
                  </a:cubicBezTo>
                  <a:cubicBezTo>
                    <a:pt x="1898" y="3740"/>
                    <a:pt x="1989" y="3763"/>
                    <a:pt x="2012" y="3672"/>
                  </a:cubicBezTo>
                  <a:cubicBezTo>
                    <a:pt x="2012" y="3593"/>
                    <a:pt x="1978" y="3514"/>
                    <a:pt x="1940" y="3450"/>
                  </a:cubicBezTo>
                  <a:close/>
                  <a:moveTo>
                    <a:pt x="2792" y="0"/>
                  </a:moveTo>
                  <a:cubicBezTo>
                    <a:pt x="2717" y="0"/>
                    <a:pt x="2644" y="19"/>
                    <a:pt x="2584" y="59"/>
                  </a:cubicBezTo>
                  <a:cubicBezTo>
                    <a:pt x="2378" y="196"/>
                    <a:pt x="2172" y="333"/>
                    <a:pt x="1967" y="470"/>
                  </a:cubicBezTo>
                  <a:lnTo>
                    <a:pt x="1738" y="722"/>
                  </a:lnTo>
                  <a:cubicBezTo>
                    <a:pt x="1646" y="973"/>
                    <a:pt x="1555" y="1225"/>
                    <a:pt x="1463" y="1476"/>
                  </a:cubicBezTo>
                  <a:cubicBezTo>
                    <a:pt x="1372" y="1568"/>
                    <a:pt x="1303" y="1659"/>
                    <a:pt x="1212" y="1728"/>
                  </a:cubicBezTo>
                  <a:cubicBezTo>
                    <a:pt x="1029" y="1957"/>
                    <a:pt x="892" y="2208"/>
                    <a:pt x="800" y="2460"/>
                  </a:cubicBezTo>
                  <a:cubicBezTo>
                    <a:pt x="503" y="3146"/>
                    <a:pt x="434" y="3900"/>
                    <a:pt x="0" y="4541"/>
                  </a:cubicBezTo>
                  <a:cubicBezTo>
                    <a:pt x="23" y="4655"/>
                    <a:pt x="69" y="4746"/>
                    <a:pt x="114" y="4861"/>
                  </a:cubicBezTo>
                  <a:cubicBezTo>
                    <a:pt x="229" y="5066"/>
                    <a:pt x="389" y="5227"/>
                    <a:pt x="549" y="5387"/>
                  </a:cubicBezTo>
                  <a:lnTo>
                    <a:pt x="709" y="5478"/>
                  </a:lnTo>
                  <a:cubicBezTo>
                    <a:pt x="869" y="5501"/>
                    <a:pt x="1006" y="5547"/>
                    <a:pt x="1166" y="5615"/>
                  </a:cubicBezTo>
                  <a:cubicBezTo>
                    <a:pt x="1281" y="5730"/>
                    <a:pt x="1395" y="5844"/>
                    <a:pt x="1486" y="5981"/>
                  </a:cubicBezTo>
                  <a:cubicBezTo>
                    <a:pt x="1581" y="6108"/>
                    <a:pt x="1676" y="6202"/>
                    <a:pt x="1802" y="6202"/>
                  </a:cubicBezTo>
                  <a:cubicBezTo>
                    <a:pt x="1858" y="6202"/>
                    <a:pt x="1919" y="6183"/>
                    <a:pt x="1989" y="6141"/>
                  </a:cubicBezTo>
                  <a:cubicBezTo>
                    <a:pt x="2218" y="6004"/>
                    <a:pt x="2081" y="5775"/>
                    <a:pt x="2012" y="5592"/>
                  </a:cubicBezTo>
                  <a:cubicBezTo>
                    <a:pt x="1967" y="5409"/>
                    <a:pt x="1875" y="5227"/>
                    <a:pt x="1784" y="5044"/>
                  </a:cubicBezTo>
                  <a:cubicBezTo>
                    <a:pt x="1509" y="4746"/>
                    <a:pt x="1715" y="4632"/>
                    <a:pt x="1944" y="4518"/>
                  </a:cubicBezTo>
                  <a:cubicBezTo>
                    <a:pt x="2396" y="4247"/>
                    <a:pt x="2401" y="4243"/>
                    <a:pt x="2224" y="3736"/>
                  </a:cubicBezTo>
                  <a:lnTo>
                    <a:pt x="2224" y="3736"/>
                  </a:lnTo>
                  <a:cubicBezTo>
                    <a:pt x="2453" y="3580"/>
                    <a:pt x="2790" y="3577"/>
                    <a:pt x="2835" y="3214"/>
                  </a:cubicBezTo>
                  <a:cubicBezTo>
                    <a:pt x="2881" y="2871"/>
                    <a:pt x="2973" y="2551"/>
                    <a:pt x="2721" y="2254"/>
                  </a:cubicBezTo>
                  <a:cubicBezTo>
                    <a:pt x="2584" y="2048"/>
                    <a:pt x="2470" y="1842"/>
                    <a:pt x="2355" y="1636"/>
                  </a:cubicBezTo>
                  <a:cubicBezTo>
                    <a:pt x="2401" y="1476"/>
                    <a:pt x="2515" y="1316"/>
                    <a:pt x="2675" y="1248"/>
                  </a:cubicBezTo>
                  <a:cubicBezTo>
                    <a:pt x="2927" y="1065"/>
                    <a:pt x="3087" y="836"/>
                    <a:pt x="3156" y="539"/>
                  </a:cubicBezTo>
                  <a:cubicBezTo>
                    <a:pt x="3224" y="379"/>
                    <a:pt x="3178" y="196"/>
                    <a:pt x="3064" y="82"/>
                  </a:cubicBezTo>
                  <a:cubicBezTo>
                    <a:pt x="2987" y="30"/>
                    <a:pt x="2888" y="0"/>
                    <a:pt x="2792" y="0"/>
                  </a:cubicBezTo>
                  <a:close/>
                </a:path>
              </a:pathLst>
            </a:custGeom>
            <a:solidFill>
              <a:srgbClr val="E68D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00" name="Google Shape;1714;p35">
              <a:extLst>
                <a:ext uri="{FF2B5EF4-FFF2-40B4-BE49-F238E27FC236}">
                  <a16:creationId xmlns:a16="http://schemas.microsoft.com/office/drawing/2014/main" id="{80F1A8A6-E3F6-0A08-A1EB-8A188E547552}"/>
                </a:ext>
              </a:extLst>
            </p:cNvPr>
            <p:cNvSpPr/>
            <p:nvPr/>
          </p:nvSpPr>
          <p:spPr>
            <a:xfrm>
              <a:off x="4377075" y="4317075"/>
              <a:ext cx="74325" cy="206275"/>
            </a:xfrm>
            <a:custGeom>
              <a:avLst/>
              <a:gdLst/>
              <a:ahLst/>
              <a:cxnLst/>
              <a:rect l="l" t="t" r="r" b="b"/>
              <a:pathLst>
                <a:path w="2973" h="8251" extrusionOk="0">
                  <a:moveTo>
                    <a:pt x="396" y="1"/>
                  </a:moveTo>
                  <a:cubicBezTo>
                    <a:pt x="324" y="1"/>
                    <a:pt x="251" y="14"/>
                    <a:pt x="183" y="41"/>
                  </a:cubicBezTo>
                  <a:cubicBezTo>
                    <a:pt x="0" y="201"/>
                    <a:pt x="115" y="339"/>
                    <a:pt x="160" y="476"/>
                  </a:cubicBezTo>
                  <a:cubicBezTo>
                    <a:pt x="252" y="704"/>
                    <a:pt x="366" y="933"/>
                    <a:pt x="480" y="1162"/>
                  </a:cubicBezTo>
                  <a:cubicBezTo>
                    <a:pt x="595" y="1368"/>
                    <a:pt x="480" y="1551"/>
                    <a:pt x="412" y="1733"/>
                  </a:cubicBezTo>
                  <a:cubicBezTo>
                    <a:pt x="412" y="1825"/>
                    <a:pt x="412" y="1894"/>
                    <a:pt x="435" y="1962"/>
                  </a:cubicBezTo>
                  <a:cubicBezTo>
                    <a:pt x="801" y="2694"/>
                    <a:pt x="1212" y="3403"/>
                    <a:pt x="1189" y="4249"/>
                  </a:cubicBezTo>
                  <a:cubicBezTo>
                    <a:pt x="1212" y="4500"/>
                    <a:pt x="1281" y="4752"/>
                    <a:pt x="1372" y="4958"/>
                  </a:cubicBezTo>
                  <a:cubicBezTo>
                    <a:pt x="1624" y="5621"/>
                    <a:pt x="1715" y="6330"/>
                    <a:pt x="1669" y="7016"/>
                  </a:cubicBezTo>
                  <a:cubicBezTo>
                    <a:pt x="1647" y="7427"/>
                    <a:pt x="1669" y="7839"/>
                    <a:pt x="1669" y="8250"/>
                  </a:cubicBezTo>
                  <a:lnTo>
                    <a:pt x="1784" y="8250"/>
                  </a:lnTo>
                  <a:cubicBezTo>
                    <a:pt x="1810" y="8243"/>
                    <a:pt x="1846" y="8241"/>
                    <a:pt x="1885" y="8241"/>
                  </a:cubicBezTo>
                  <a:cubicBezTo>
                    <a:pt x="1924" y="8241"/>
                    <a:pt x="1967" y="8243"/>
                    <a:pt x="2007" y="8243"/>
                  </a:cubicBezTo>
                  <a:cubicBezTo>
                    <a:pt x="2170" y="8243"/>
                    <a:pt x="2302" y="8212"/>
                    <a:pt x="2058" y="7907"/>
                  </a:cubicBezTo>
                  <a:cubicBezTo>
                    <a:pt x="1944" y="7793"/>
                    <a:pt x="1921" y="7610"/>
                    <a:pt x="1990" y="7450"/>
                  </a:cubicBezTo>
                  <a:cubicBezTo>
                    <a:pt x="2050" y="7365"/>
                    <a:pt x="2130" y="7338"/>
                    <a:pt x="2215" y="7338"/>
                  </a:cubicBezTo>
                  <a:cubicBezTo>
                    <a:pt x="2291" y="7338"/>
                    <a:pt x="2371" y="7360"/>
                    <a:pt x="2447" y="7381"/>
                  </a:cubicBezTo>
                  <a:cubicBezTo>
                    <a:pt x="2584" y="7427"/>
                    <a:pt x="2767" y="7473"/>
                    <a:pt x="2904" y="7496"/>
                  </a:cubicBezTo>
                  <a:cubicBezTo>
                    <a:pt x="2973" y="7107"/>
                    <a:pt x="2721" y="6787"/>
                    <a:pt x="2607" y="6467"/>
                  </a:cubicBezTo>
                  <a:cubicBezTo>
                    <a:pt x="2516" y="6147"/>
                    <a:pt x="2630" y="5735"/>
                    <a:pt x="2630" y="5369"/>
                  </a:cubicBezTo>
                  <a:cubicBezTo>
                    <a:pt x="2630" y="5209"/>
                    <a:pt x="2561" y="5049"/>
                    <a:pt x="2493" y="4912"/>
                  </a:cubicBezTo>
                  <a:cubicBezTo>
                    <a:pt x="2355" y="4638"/>
                    <a:pt x="2287" y="4295"/>
                    <a:pt x="2058" y="4157"/>
                  </a:cubicBezTo>
                  <a:cubicBezTo>
                    <a:pt x="1624" y="3883"/>
                    <a:pt x="2127" y="3586"/>
                    <a:pt x="1944" y="3311"/>
                  </a:cubicBezTo>
                  <a:cubicBezTo>
                    <a:pt x="1578" y="2671"/>
                    <a:pt x="1326" y="1939"/>
                    <a:pt x="1258" y="1208"/>
                  </a:cubicBezTo>
                  <a:cubicBezTo>
                    <a:pt x="1166" y="842"/>
                    <a:pt x="1029" y="522"/>
                    <a:pt x="846" y="201"/>
                  </a:cubicBezTo>
                  <a:cubicBezTo>
                    <a:pt x="734" y="73"/>
                    <a:pt x="565" y="1"/>
                    <a:pt x="396" y="1"/>
                  </a:cubicBezTo>
                  <a:close/>
                </a:path>
              </a:pathLst>
            </a:custGeom>
            <a:solidFill>
              <a:srgbClr val="D564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01" name="Google Shape;1715;p35">
              <a:extLst>
                <a:ext uri="{FF2B5EF4-FFF2-40B4-BE49-F238E27FC236}">
                  <a16:creationId xmlns:a16="http://schemas.microsoft.com/office/drawing/2014/main" id="{F655697B-BF26-7C4B-5FCC-95CFEB0C19C4}"/>
                </a:ext>
              </a:extLst>
            </p:cNvPr>
            <p:cNvSpPr/>
            <p:nvPr/>
          </p:nvSpPr>
          <p:spPr>
            <a:xfrm>
              <a:off x="4359350" y="4764325"/>
              <a:ext cx="45175" cy="94725"/>
            </a:xfrm>
            <a:custGeom>
              <a:avLst/>
              <a:gdLst/>
              <a:ahLst/>
              <a:cxnLst/>
              <a:rect l="l" t="t" r="r" b="b"/>
              <a:pathLst>
                <a:path w="1807" h="3789" extrusionOk="0">
                  <a:moveTo>
                    <a:pt x="868" y="1"/>
                  </a:moveTo>
                  <a:cubicBezTo>
                    <a:pt x="822" y="1"/>
                    <a:pt x="776" y="11"/>
                    <a:pt x="732" y="33"/>
                  </a:cubicBezTo>
                  <a:lnTo>
                    <a:pt x="618" y="124"/>
                  </a:lnTo>
                  <a:cubicBezTo>
                    <a:pt x="572" y="353"/>
                    <a:pt x="252" y="650"/>
                    <a:pt x="572" y="788"/>
                  </a:cubicBezTo>
                  <a:cubicBezTo>
                    <a:pt x="1052" y="971"/>
                    <a:pt x="984" y="1199"/>
                    <a:pt x="801" y="1542"/>
                  </a:cubicBezTo>
                  <a:cubicBezTo>
                    <a:pt x="663" y="1748"/>
                    <a:pt x="481" y="1931"/>
                    <a:pt x="366" y="2137"/>
                  </a:cubicBezTo>
                  <a:cubicBezTo>
                    <a:pt x="275" y="2343"/>
                    <a:pt x="503" y="2663"/>
                    <a:pt x="138" y="2800"/>
                  </a:cubicBezTo>
                  <a:cubicBezTo>
                    <a:pt x="23" y="2823"/>
                    <a:pt x="0" y="3006"/>
                    <a:pt x="92" y="3120"/>
                  </a:cubicBezTo>
                  <a:cubicBezTo>
                    <a:pt x="183" y="3211"/>
                    <a:pt x="275" y="3303"/>
                    <a:pt x="343" y="3394"/>
                  </a:cubicBezTo>
                  <a:cubicBezTo>
                    <a:pt x="448" y="3563"/>
                    <a:pt x="553" y="3789"/>
                    <a:pt x="747" y="3789"/>
                  </a:cubicBezTo>
                  <a:cubicBezTo>
                    <a:pt x="764" y="3789"/>
                    <a:pt x="782" y="3787"/>
                    <a:pt x="801" y="3783"/>
                  </a:cubicBezTo>
                  <a:cubicBezTo>
                    <a:pt x="1121" y="3715"/>
                    <a:pt x="869" y="3463"/>
                    <a:pt x="892" y="3280"/>
                  </a:cubicBezTo>
                  <a:cubicBezTo>
                    <a:pt x="915" y="2983"/>
                    <a:pt x="1029" y="2617"/>
                    <a:pt x="1281" y="2525"/>
                  </a:cubicBezTo>
                  <a:cubicBezTo>
                    <a:pt x="1807" y="2365"/>
                    <a:pt x="1670" y="2000"/>
                    <a:pt x="1624" y="1657"/>
                  </a:cubicBezTo>
                  <a:cubicBezTo>
                    <a:pt x="1601" y="1405"/>
                    <a:pt x="1624" y="1153"/>
                    <a:pt x="1624" y="902"/>
                  </a:cubicBezTo>
                  <a:lnTo>
                    <a:pt x="1624" y="879"/>
                  </a:lnTo>
                  <a:cubicBezTo>
                    <a:pt x="1418" y="650"/>
                    <a:pt x="1304" y="376"/>
                    <a:pt x="1121" y="124"/>
                  </a:cubicBezTo>
                  <a:cubicBezTo>
                    <a:pt x="1059" y="47"/>
                    <a:pt x="965" y="1"/>
                    <a:pt x="868" y="1"/>
                  </a:cubicBezTo>
                  <a:close/>
                </a:path>
              </a:pathLst>
            </a:custGeom>
            <a:solidFill>
              <a:srgbClr val="E68D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02" name="Google Shape;1716;p35">
              <a:extLst>
                <a:ext uri="{FF2B5EF4-FFF2-40B4-BE49-F238E27FC236}">
                  <a16:creationId xmlns:a16="http://schemas.microsoft.com/office/drawing/2014/main" id="{E2C45C3C-A224-98A9-43FD-4E3CA2671948}"/>
                </a:ext>
              </a:extLst>
            </p:cNvPr>
            <p:cNvSpPr/>
            <p:nvPr/>
          </p:nvSpPr>
          <p:spPr>
            <a:xfrm>
              <a:off x="4335325" y="4792575"/>
              <a:ext cx="17750" cy="113225"/>
            </a:xfrm>
            <a:custGeom>
              <a:avLst/>
              <a:gdLst/>
              <a:ahLst/>
              <a:cxnLst/>
              <a:rect l="l" t="t" r="r" b="b"/>
              <a:pathLst>
                <a:path w="710" h="4529" extrusionOk="0">
                  <a:moveTo>
                    <a:pt x="573" y="1"/>
                  </a:moveTo>
                  <a:lnTo>
                    <a:pt x="573" y="1"/>
                  </a:lnTo>
                  <a:cubicBezTo>
                    <a:pt x="230" y="252"/>
                    <a:pt x="321" y="732"/>
                    <a:pt x="70" y="1007"/>
                  </a:cubicBezTo>
                  <a:cubicBezTo>
                    <a:pt x="1" y="2104"/>
                    <a:pt x="344" y="3156"/>
                    <a:pt x="390" y="4231"/>
                  </a:cubicBezTo>
                  <a:cubicBezTo>
                    <a:pt x="390" y="4345"/>
                    <a:pt x="504" y="4437"/>
                    <a:pt x="573" y="4528"/>
                  </a:cubicBezTo>
                  <a:cubicBezTo>
                    <a:pt x="618" y="4437"/>
                    <a:pt x="710" y="4300"/>
                    <a:pt x="710" y="4208"/>
                  </a:cubicBezTo>
                  <a:cubicBezTo>
                    <a:pt x="618" y="3522"/>
                    <a:pt x="687" y="2836"/>
                    <a:pt x="618" y="2173"/>
                  </a:cubicBezTo>
                  <a:cubicBezTo>
                    <a:pt x="550" y="1464"/>
                    <a:pt x="550" y="732"/>
                    <a:pt x="573" y="1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03" name="Google Shape;1717;p35">
              <a:extLst>
                <a:ext uri="{FF2B5EF4-FFF2-40B4-BE49-F238E27FC236}">
                  <a16:creationId xmlns:a16="http://schemas.microsoft.com/office/drawing/2014/main" id="{3E64AD8D-79FA-F0D5-1170-67FF32151B31}"/>
                </a:ext>
              </a:extLst>
            </p:cNvPr>
            <p:cNvSpPr/>
            <p:nvPr/>
          </p:nvSpPr>
          <p:spPr>
            <a:xfrm>
              <a:off x="4342775" y="4911475"/>
              <a:ext cx="24600" cy="63500"/>
            </a:xfrm>
            <a:custGeom>
              <a:avLst/>
              <a:gdLst/>
              <a:ahLst/>
              <a:cxnLst/>
              <a:rect l="l" t="t" r="r" b="b"/>
              <a:pathLst>
                <a:path w="984" h="2540" extrusionOk="0">
                  <a:moveTo>
                    <a:pt x="275" y="1"/>
                  </a:moveTo>
                  <a:cubicBezTo>
                    <a:pt x="92" y="184"/>
                    <a:pt x="0" y="435"/>
                    <a:pt x="46" y="687"/>
                  </a:cubicBezTo>
                  <a:cubicBezTo>
                    <a:pt x="46" y="1304"/>
                    <a:pt x="23" y="1922"/>
                    <a:pt x="23" y="2539"/>
                  </a:cubicBezTo>
                  <a:lnTo>
                    <a:pt x="778" y="2539"/>
                  </a:lnTo>
                  <a:cubicBezTo>
                    <a:pt x="778" y="2288"/>
                    <a:pt x="686" y="2059"/>
                    <a:pt x="526" y="1876"/>
                  </a:cubicBezTo>
                  <a:cubicBezTo>
                    <a:pt x="343" y="1693"/>
                    <a:pt x="458" y="1510"/>
                    <a:pt x="526" y="1304"/>
                  </a:cubicBezTo>
                  <a:cubicBezTo>
                    <a:pt x="595" y="1098"/>
                    <a:pt x="983" y="1236"/>
                    <a:pt x="915" y="961"/>
                  </a:cubicBezTo>
                  <a:cubicBezTo>
                    <a:pt x="869" y="801"/>
                    <a:pt x="640" y="710"/>
                    <a:pt x="480" y="573"/>
                  </a:cubicBezTo>
                  <a:cubicBezTo>
                    <a:pt x="343" y="412"/>
                    <a:pt x="275" y="207"/>
                    <a:pt x="275" y="1"/>
                  </a:cubicBezTo>
                  <a:close/>
                </a:path>
              </a:pathLst>
            </a:custGeom>
            <a:solidFill>
              <a:srgbClr val="D76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04" name="Google Shape;1718;p35">
              <a:extLst>
                <a:ext uri="{FF2B5EF4-FFF2-40B4-BE49-F238E27FC236}">
                  <a16:creationId xmlns:a16="http://schemas.microsoft.com/office/drawing/2014/main" id="{1CE72545-C005-4EEE-B561-4285CC7A2180}"/>
                </a:ext>
              </a:extLst>
            </p:cNvPr>
            <p:cNvSpPr/>
            <p:nvPr/>
          </p:nvSpPr>
          <p:spPr>
            <a:xfrm>
              <a:off x="4355350" y="4717700"/>
              <a:ext cx="40025" cy="56600"/>
            </a:xfrm>
            <a:custGeom>
              <a:avLst/>
              <a:gdLst/>
              <a:ahLst/>
              <a:cxnLst/>
              <a:rect l="l" t="t" r="r" b="b"/>
              <a:pathLst>
                <a:path w="1601" h="2264" extrusionOk="0">
                  <a:moveTo>
                    <a:pt x="1532" y="0"/>
                  </a:moveTo>
                  <a:cubicBezTo>
                    <a:pt x="1258" y="23"/>
                    <a:pt x="1006" y="114"/>
                    <a:pt x="801" y="274"/>
                  </a:cubicBezTo>
                  <a:lnTo>
                    <a:pt x="778" y="274"/>
                  </a:lnTo>
                  <a:cubicBezTo>
                    <a:pt x="686" y="343"/>
                    <a:pt x="618" y="435"/>
                    <a:pt x="549" y="526"/>
                  </a:cubicBezTo>
                  <a:cubicBezTo>
                    <a:pt x="275" y="800"/>
                    <a:pt x="389" y="1281"/>
                    <a:pt x="23" y="1532"/>
                  </a:cubicBezTo>
                  <a:lnTo>
                    <a:pt x="23" y="1784"/>
                  </a:lnTo>
                  <a:cubicBezTo>
                    <a:pt x="23" y="1944"/>
                    <a:pt x="23" y="2104"/>
                    <a:pt x="0" y="2264"/>
                  </a:cubicBezTo>
                  <a:lnTo>
                    <a:pt x="778" y="2012"/>
                  </a:lnTo>
                  <a:cubicBezTo>
                    <a:pt x="1304" y="1509"/>
                    <a:pt x="1235" y="732"/>
                    <a:pt x="1601" y="160"/>
                  </a:cubicBezTo>
                  <a:cubicBezTo>
                    <a:pt x="1578" y="114"/>
                    <a:pt x="1555" y="46"/>
                    <a:pt x="1532" y="0"/>
                  </a:cubicBez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05" name="Google Shape;1719;p35">
              <a:extLst>
                <a:ext uri="{FF2B5EF4-FFF2-40B4-BE49-F238E27FC236}">
                  <a16:creationId xmlns:a16="http://schemas.microsoft.com/office/drawing/2014/main" id="{9812F976-128D-B339-DC2B-8A95F32AA243}"/>
                </a:ext>
              </a:extLst>
            </p:cNvPr>
            <p:cNvSpPr/>
            <p:nvPr/>
          </p:nvSpPr>
          <p:spPr>
            <a:xfrm>
              <a:off x="4430800" y="4605075"/>
              <a:ext cx="7450" cy="12600"/>
            </a:xfrm>
            <a:custGeom>
              <a:avLst/>
              <a:gdLst/>
              <a:ahLst/>
              <a:cxnLst/>
              <a:rect l="l" t="t" r="r" b="b"/>
              <a:pathLst>
                <a:path w="298" h="504" extrusionOk="0">
                  <a:moveTo>
                    <a:pt x="24" y="0"/>
                  </a:moveTo>
                  <a:cubicBezTo>
                    <a:pt x="1" y="206"/>
                    <a:pt x="92" y="389"/>
                    <a:pt x="275" y="503"/>
                  </a:cubicBezTo>
                  <a:cubicBezTo>
                    <a:pt x="298" y="298"/>
                    <a:pt x="206" y="92"/>
                    <a:pt x="24" y="0"/>
                  </a:cubicBezTo>
                  <a:close/>
                </a:path>
              </a:pathLst>
            </a:custGeom>
            <a:solidFill>
              <a:srgbClr val="BF5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06" name="Google Shape;1720;p35">
              <a:extLst>
                <a:ext uri="{FF2B5EF4-FFF2-40B4-BE49-F238E27FC236}">
                  <a16:creationId xmlns:a16="http://schemas.microsoft.com/office/drawing/2014/main" id="{7DF79D4D-7C45-7A08-E8E7-E0026A55564B}"/>
                </a:ext>
              </a:extLst>
            </p:cNvPr>
            <p:cNvSpPr/>
            <p:nvPr/>
          </p:nvSpPr>
          <p:spPr>
            <a:xfrm>
              <a:off x="3779675" y="5313175"/>
              <a:ext cx="18900" cy="5800"/>
            </a:xfrm>
            <a:custGeom>
              <a:avLst/>
              <a:gdLst/>
              <a:ahLst/>
              <a:cxnLst/>
              <a:rect l="l" t="t" r="r" b="b"/>
              <a:pathLst>
                <a:path w="756" h="232" extrusionOk="0">
                  <a:moveTo>
                    <a:pt x="478" y="1"/>
                  </a:moveTo>
                  <a:cubicBezTo>
                    <a:pt x="295" y="1"/>
                    <a:pt x="123" y="31"/>
                    <a:pt x="1" y="214"/>
                  </a:cubicBezTo>
                  <a:cubicBezTo>
                    <a:pt x="92" y="222"/>
                    <a:pt x="186" y="232"/>
                    <a:pt x="278" y="232"/>
                  </a:cubicBezTo>
                  <a:cubicBezTo>
                    <a:pt x="460" y="232"/>
                    <a:pt x="633" y="191"/>
                    <a:pt x="755" y="8"/>
                  </a:cubicBezTo>
                  <a:cubicBezTo>
                    <a:pt x="664" y="8"/>
                    <a:pt x="570" y="1"/>
                    <a:pt x="478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07" name="Google Shape;1721;p35">
              <a:extLst>
                <a:ext uri="{FF2B5EF4-FFF2-40B4-BE49-F238E27FC236}">
                  <a16:creationId xmlns:a16="http://schemas.microsoft.com/office/drawing/2014/main" id="{4B83CCDD-C890-9B4F-052B-D97CB3945441}"/>
                </a:ext>
              </a:extLst>
            </p:cNvPr>
            <p:cNvSpPr/>
            <p:nvPr/>
          </p:nvSpPr>
          <p:spPr>
            <a:xfrm>
              <a:off x="3798550" y="5306800"/>
              <a:ext cx="13175" cy="6600"/>
            </a:xfrm>
            <a:custGeom>
              <a:avLst/>
              <a:gdLst/>
              <a:ahLst/>
              <a:cxnLst/>
              <a:rect l="l" t="t" r="r" b="b"/>
              <a:pathLst>
                <a:path w="527" h="264" extrusionOk="0">
                  <a:moveTo>
                    <a:pt x="422" y="0"/>
                  </a:moveTo>
                  <a:cubicBezTo>
                    <a:pt x="253" y="0"/>
                    <a:pt x="95" y="92"/>
                    <a:pt x="0" y="263"/>
                  </a:cubicBezTo>
                  <a:cubicBezTo>
                    <a:pt x="206" y="263"/>
                    <a:pt x="389" y="172"/>
                    <a:pt x="526" y="12"/>
                  </a:cubicBezTo>
                  <a:cubicBezTo>
                    <a:pt x="491" y="4"/>
                    <a:pt x="457" y="0"/>
                    <a:pt x="422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08" name="Google Shape;1722;p35">
              <a:extLst>
                <a:ext uri="{FF2B5EF4-FFF2-40B4-BE49-F238E27FC236}">
                  <a16:creationId xmlns:a16="http://schemas.microsoft.com/office/drawing/2014/main" id="{BD4C07CD-E822-BD81-A732-F49EA818DEFE}"/>
                </a:ext>
              </a:extLst>
            </p:cNvPr>
            <p:cNvSpPr/>
            <p:nvPr/>
          </p:nvSpPr>
          <p:spPr>
            <a:xfrm>
              <a:off x="3685350" y="5313375"/>
              <a:ext cx="11450" cy="18300"/>
            </a:xfrm>
            <a:custGeom>
              <a:avLst/>
              <a:gdLst/>
              <a:ahLst/>
              <a:cxnLst/>
              <a:rect l="l" t="t" r="r" b="b"/>
              <a:pathLst>
                <a:path w="458" h="732" extrusionOk="0">
                  <a:moveTo>
                    <a:pt x="1" y="0"/>
                  </a:moveTo>
                  <a:lnTo>
                    <a:pt x="1" y="732"/>
                  </a:lnTo>
                  <a:cubicBezTo>
                    <a:pt x="115" y="618"/>
                    <a:pt x="206" y="526"/>
                    <a:pt x="298" y="389"/>
                  </a:cubicBezTo>
                  <a:cubicBezTo>
                    <a:pt x="458" y="92"/>
                    <a:pt x="298" y="0"/>
                    <a:pt x="1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09" name="Google Shape;1723;p35">
              <a:extLst>
                <a:ext uri="{FF2B5EF4-FFF2-40B4-BE49-F238E27FC236}">
                  <a16:creationId xmlns:a16="http://schemas.microsoft.com/office/drawing/2014/main" id="{BD7F46D9-CBDB-3AFD-B189-E37BC17D58EC}"/>
                </a:ext>
              </a:extLst>
            </p:cNvPr>
            <p:cNvSpPr/>
            <p:nvPr/>
          </p:nvSpPr>
          <p:spPr>
            <a:xfrm>
              <a:off x="3735650" y="5319650"/>
              <a:ext cx="12600" cy="4525"/>
            </a:xfrm>
            <a:custGeom>
              <a:avLst/>
              <a:gdLst/>
              <a:ahLst/>
              <a:cxnLst/>
              <a:rect l="l" t="t" r="r" b="b"/>
              <a:pathLst>
                <a:path w="504" h="181" extrusionOk="0">
                  <a:moveTo>
                    <a:pt x="1" y="1"/>
                  </a:moveTo>
                  <a:cubicBezTo>
                    <a:pt x="79" y="123"/>
                    <a:pt x="163" y="181"/>
                    <a:pt x="246" y="181"/>
                  </a:cubicBezTo>
                  <a:cubicBezTo>
                    <a:pt x="334" y="181"/>
                    <a:pt x="422" y="118"/>
                    <a:pt x="504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10" name="Google Shape;1724;p35">
              <a:extLst>
                <a:ext uri="{FF2B5EF4-FFF2-40B4-BE49-F238E27FC236}">
                  <a16:creationId xmlns:a16="http://schemas.microsoft.com/office/drawing/2014/main" id="{B5CEC7DF-5560-7B0D-5048-3A67CD3F1134}"/>
                </a:ext>
              </a:extLst>
            </p:cNvPr>
            <p:cNvSpPr/>
            <p:nvPr/>
          </p:nvSpPr>
          <p:spPr>
            <a:xfrm>
              <a:off x="3754525" y="5319650"/>
              <a:ext cx="6300" cy="2600"/>
            </a:xfrm>
            <a:custGeom>
              <a:avLst/>
              <a:gdLst/>
              <a:ahLst/>
              <a:cxnLst/>
              <a:rect l="l" t="t" r="r" b="b"/>
              <a:pathLst>
                <a:path w="252" h="104" extrusionOk="0">
                  <a:moveTo>
                    <a:pt x="0" y="1"/>
                  </a:moveTo>
                  <a:cubicBezTo>
                    <a:pt x="46" y="69"/>
                    <a:pt x="92" y="104"/>
                    <a:pt x="135" y="104"/>
                  </a:cubicBezTo>
                  <a:cubicBezTo>
                    <a:pt x="178" y="104"/>
                    <a:pt x="218" y="69"/>
                    <a:pt x="252" y="1"/>
                  </a:cubicBezTo>
                  <a:close/>
                </a:path>
              </a:pathLst>
            </a:custGeom>
            <a:solidFill>
              <a:srgbClr val="B03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11" name="Google Shape;1725;p35">
              <a:extLst>
                <a:ext uri="{FF2B5EF4-FFF2-40B4-BE49-F238E27FC236}">
                  <a16:creationId xmlns:a16="http://schemas.microsoft.com/office/drawing/2014/main" id="{38439A2D-5861-4C2C-4E78-33E16D2988AB}"/>
                </a:ext>
              </a:extLst>
            </p:cNvPr>
            <p:cNvSpPr/>
            <p:nvPr/>
          </p:nvSpPr>
          <p:spPr>
            <a:xfrm>
              <a:off x="3108550" y="4912050"/>
              <a:ext cx="57175" cy="56650"/>
            </a:xfrm>
            <a:custGeom>
              <a:avLst/>
              <a:gdLst/>
              <a:ahLst/>
              <a:cxnLst/>
              <a:rect l="l" t="t" r="r" b="b"/>
              <a:pathLst>
                <a:path w="2287" h="2266" extrusionOk="0">
                  <a:moveTo>
                    <a:pt x="297" y="1"/>
                  </a:moveTo>
                  <a:cubicBezTo>
                    <a:pt x="183" y="252"/>
                    <a:pt x="0" y="481"/>
                    <a:pt x="297" y="778"/>
                  </a:cubicBezTo>
                  <a:cubicBezTo>
                    <a:pt x="709" y="1167"/>
                    <a:pt x="1212" y="1487"/>
                    <a:pt x="1486" y="2013"/>
                  </a:cubicBezTo>
                  <a:cubicBezTo>
                    <a:pt x="1624" y="2248"/>
                    <a:pt x="1912" y="2265"/>
                    <a:pt x="2164" y="2265"/>
                  </a:cubicBezTo>
                  <a:cubicBezTo>
                    <a:pt x="2207" y="2265"/>
                    <a:pt x="2248" y="2265"/>
                    <a:pt x="2287" y="2265"/>
                  </a:cubicBezTo>
                  <a:cubicBezTo>
                    <a:pt x="1875" y="1716"/>
                    <a:pt x="1464" y="1167"/>
                    <a:pt x="1029" y="641"/>
                  </a:cubicBezTo>
                  <a:cubicBezTo>
                    <a:pt x="800" y="412"/>
                    <a:pt x="549" y="184"/>
                    <a:pt x="297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12" name="Google Shape;1726;p35">
              <a:extLst>
                <a:ext uri="{FF2B5EF4-FFF2-40B4-BE49-F238E27FC236}">
                  <a16:creationId xmlns:a16="http://schemas.microsoft.com/office/drawing/2014/main" id="{D89419A8-C839-1FF3-BBFA-F7F45A37C27E}"/>
                </a:ext>
              </a:extLst>
            </p:cNvPr>
            <p:cNvSpPr/>
            <p:nvPr/>
          </p:nvSpPr>
          <p:spPr>
            <a:xfrm>
              <a:off x="3170850" y="4980650"/>
              <a:ext cx="13175" cy="13175"/>
            </a:xfrm>
            <a:custGeom>
              <a:avLst/>
              <a:gdLst/>
              <a:ahLst/>
              <a:cxnLst/>
              <a:rect l="l" t="t" r="r" b="b"/>
              <a:pathLst>
                <a:path w="527" h="527" extrusionOk="0">
                  <a:moveTo>
                    <a:pt x="46" y="1"/>
                  </a:moveTo>
                  <a:lnTo>
                    <a:pt x="46" y="1"/>
                  </a:lnTo>
                  <a:cubicBezTo>
                    <a:pt x="1" y="298"/>
                    <a:pt x="229" y="527"/>
                    <a:pt x="527" y="527"/>
                  </a:cubicBezTo>
                  <a:cubicBezTo>
                    <a:pt x="435" y="275"/>
                    <a:pt x="275" y="92"/>
                    <a:pt x="46" y="1"/>
                  </a:cubicBez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13" name="Google Shape;1727;p35">
              <a:extLst>
                <a:ext uri="{FF2B5EF4-FFF2-40B4-BE49-F238E27FC236}">
                  <a16:creationId xmlns:a16="http://schemas.microsoft.com/office/drawing/2014/main" id="{F54A7831-7C73-889F-87AC-25C0F2AEF2E7}"/>
                </a:ext>
              </a:extLst>
            </p:cNvPr>
            <p:cNvSpPr/>
            <p:nvPr/>
          </p:nvSpPr>
          <p:spPr>
            <a:xfrm>
              <a:off x="3165700" y="4968075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252" y="1"/>
                  </a:moveTo>
                  <a:lnTo>
                    <a:pt x="1" y="24"/>
                  </a:lnTo>
                  <a:lnTo>
                    <a:pt x="252" y="252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D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14" name="Google Shape;1728;p35">
              <a:extLst>
                <a:ext uri="{FF2B5EF4-FFF2-40B4-BE49-F238E27FC236}">
                  <a16:creationId xmlns:a16="http://schemas.microsoft.com/office/drawing/2014/main" id="{2395B16A-F234-0E75-4E42-6F46B46C1AF6}"/>
                </a:ext>
              </a:extLst>
            </p:cNvPr>
            <p:cNvSpPr/>
            <p:nvPr/>
          </p:nvSpPr>
          <p:spPr>
            <a:xfrm>
              <a:off x="3321775" y="5169300"/>
              <a:ext cx="6875" cy="5750"/>
            </a:xfrm>
            <a:custGeom>
              <a:avLst/>
              <a:gdLst/>
              <a:ahLst/>
              <a:cxnLst/>
              <a:rect l="l" t="t" r="r" b="b"/>
              <a:pathLst>
                <a:path w="275" h="230" extrusionOk="0">
                  <a:moveTo>
                    <a:pt x="0" y="1"/>
                  </a:moveTo>
                  <a:lnTo>
                    <a:pt x="275" y="229"/>
                  </a:lnTo>
                  <a:close/>
                </a:path>
              </a:pathLst>
            </a:custGeom>
            <a:solidFill>
              <a:srgbClr val="C95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15" name="Google Shape;1729;p35">
              <a:extLst>
                <a:ext uri="{FF2B5EF4-FFF2-40B4-BE49-F238E27FC236}">
                  <a16:creationId xmlns:a16="http://schemas.microsoft.com/office/drawing/2014/main" id="{3ABF55D9-F26A-4457-5361-7951A2AC9A79}"/>
                </a:ext>
              </a:extLst>
            </p:cNvPr>
            <p:cNvSpPr/>
            <p:nvPr/>
          </p:nvSpPr>
          <p:spPr>
            <a:xfrm>
              <a:off x="3065675" y="4830300"/>
              <a:ext cx="5725" cy="6325"/>
            </a:xfrm>
            <a:custGeom>
              <a:avLst/>
              <a:gdLst/>
              <a:ahLst/>
              <a:cxnLst/>
              <a:rect l="l" t="t" r="r" b="b"/>
              <a:pathLst>
                <a:path w="229" h="253" extrusionOk="0">
                  <a:moveTo>
                    <a:pt x="229" y="252"/>
                  </a:moveTo>
                  <a:cubicBezTo>
                    <a:pt x="137" y="184"/>
                    <a:pt x="69" y="92"/>
                    <a:pt x="0" y="1"/>
                  </a:cubicBezTo>
                  <a:cubicBezTo>
                    <a:pt x="69" y="92"/>
                    <a:pt x="137" y="184"/>
                    <a:pt x="229" y="252"/>
                  </a:cubicBezTo>
                  <a:close/>
                </a:path>
              </a:pathLst>
            </a:custGeom>
            <a:solidFill>
              <a:srgbClr val="CD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16" name="Google Shape;1730;p35">
              <a:extLst>
                <a:ext uri="{FF2B5EF4-FFF2-40B4-BE49-F238E27FC236}">
                  <a16:creationId xmlns:a16="http://schemas.microsoft.com/office/drawing/2014/main" id="{9B6FAED1-D644-9698-A1A6-7AC229387099}"/>
                </a:ext>
              </a:extLst>
            </p:cNvPr>
            <p:cNvSpPr/>
            <p:nvPr/>
          </p:nvSpPr>
          <p:spPr>
            <a:xfrm>
              <a:off x="3616175" y="5288225"/>
              <a:ext cx="6900" cy="6300"/>
            </a:xfrm>
            <a:custGeom>
              <a:avLst/>
              <a:gdLst/>
              <a:ahLst/>
              <a:cxnLst/>
              <a:rect l="l" t="t" r="r" b="b"/>
              <a:pathLst>
                <a:path w="276" h="252" extrusionOk="0">
                  <a:moveTo>
                    <a:pt x="1" y="0"/>
                  </a:moveTo>
                  <a:lnTo>
                    <a:pt x="275" y="252"/>
                  </a:lnTo>
                  <a:cubicBezTo>
                    <a:pt x="229" y="114"/>
                    <a:pt x="138" y="23"/>
                    <a:pt x="1" y="0"/>
                  </a:cubicBez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17" name="Google Shape;1731;p35">
              <a:extLst>
                <a:ext uri="{FF2B5EF4-FFF2-40B4-BE49-F238E27FC236}">
                  <a16:creationId xmlns:a16="http://schemas.microsoft.com/office/drawing/2014/main" id="{C24DDC4C-B9F0-E32F-C367-073C3918FA6C}"/>
                </a:ext>
              </a:extLst>
            </p:cNvPr>
            <p:cNvSpPr/>
            <p:nvPr/>
          </p:nvSpPr>
          <p:spPr>
            <a:xfrm>
              <a:off x="3623050" y="5294500"/>
              <a:ext cx="6300" cy="5750"/>
            </a:xfrm>
            <a:custGeom>
              <a:avLst/>
              <a:gdLst/>
              <a:ahLst/>
              <a:cxnLst/>
              <a:rect l="l" t="t" r="r" b="b"/>
              <a:pathLst>
                <a:path w="252" h="230" extrusionOk="0">
                  <a:moveTo>
                    <a:pt x="0" y="1"/>
                  </a:moveTo>
                  <a:lnTo>
                    <a:pt x="252" y="229"/>
                  </a:lnTo>
                  <a:close/>
                </a:path>
              </a:pathLst>
            </a:custGeom>
            <a:solidFill>
              <a:srgbClr val="C0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18" name="Google Shape;1732;p35">
              <a:extLst>
                <a:ext uri="{FF2B5EF4-FFF2-40B4-BE49-F238E27FC236}">
                  <a16:creationId xmlns:a16="http://schemas.microsoft.com/office/drawing/2014/main" id="{C464AC91-0A0D-82A3-BBE4-A2237AE6C053}"/>
                </a:ext>
              </a:extLst>
            </p:cNvPr>
            <p:cNvSpPr/>
            <p:nvPr/>
          </p:nvSpPr>
          <p:spPr>
            <a:xfrm>
              <a:off x="3422375" y="5237825"/>
              <a:ext cx="12600" cy="6125"/>
            </a:xfrm>
            <a:custGeom>
              <a:avLst/>
              <a:gdLst/>
              <a:ahLst/>
              <a:cxnLst/>
              <a:rect l="l" t="t" r="r" b="b"/>
              <a:pathLst>
                <a:path w="504" h="245" extrusionOk="0">
                  <a:moveTo>
                    <a:pt x="64" y="0"/>
                  </a:moveTo>
                  <a:cubicBezTo>
                    <a:pt x="43" y="0"/>
                    <a:pt x="22" y="1"/>
                    <a:pt x="1" y="4"/>
                  </a:cubicBezTo>
                  <a:cubicBezTo>
                    <a:pt x="96" y="155"/>
                    <a:pt x="253" y="244"/>
                    <a:pt x="408" y="244"/>
                  </a:cubicBezTo>
                  <a:cubicBezTo>
                    <a:pt x="441" y="244"/>
                    <a:pt x="473" y="240"/>
                    <a:pt x="504" y="232"/>
                  </a:cubicBezTo>
                  <a:cubicBezTo>
                    <a:pt x="422" y="89"/>
                    <a:pt x="248" y="0"/>
                    <a:pt x="64" y="0"/>
                  </a:cubicBezTo>
                  <a:close/>
                </a:path>
              </a:pathLst>
            </a:custGeom>
            <a:solidFill>
              <a:srgbClr val="BB39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19" name="Google Shape;1733;p35">
              <a:extLst>
                <a:ext uri="{FF2B5EF4-FFF2-40B4-BE49-F238E27FC236}">
                  <a16:creationId xmlns:a16="http://schemas.microsoft.com/office/drawing/2014/main" id="{3A984E5F-FB37-5460-1DD7-91A90D4D88EA}"/>
                </a:ext>
              </a:extLst>
            </p:cNvPr>
            <p:cNvSpPr/>
            <p:nvPr/>
          </p:nvSpPr>
          <p:spPr>
            <a:xfrm>
              <a:off x="4316475" y="4210050"/>
              <a:ext cx="26900" cy="33950"/>
            </a:xfrm>
            <a:custGeom>
              <a:avLst/>
              <a:gdLst/>
              <a:ahLst/>
              <a:cxnLst/>
              <a:rect l="l" t="t" r="r" b="b"/>
              <a:pathLst>
                <a:path w="1076" h="1358" extrusionOk="0">
                  <a:moveTo>
                    <a:pt x="92" y="1"/>
                  </a:moveTo>
                  <a:lnTo>
                    <a:pt x="92" y="1"/>
                  </a:lnTo>
                  <a:cubicBezTo>
                    <a:pt x="0" y="549"/>
                    <a:pt x="343" y="892"/>
                    <a:pt x="641" y="1281"/>
                  </a:cubicBezTo>
                  <a:cubicBezTo>
                    <a:pt x="673" y="1338"/>
                    <a:pt x="718" y="1358"/>
                    <a:pt x="769" y="1358"/>
                  </a:cubicBezTo>
                  <a:cubicBezTo>
                    <a:pt x="860" y="1358"/>
                    <a:pt x="972" y="1296"/>
                    <a:pt x="1075" y="1281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20" name="Google Shape;1734;p35">
              <a:extLst>
                <a:ext uri="{FF2B5EF4-FFF2-40B4-BE49-F238E27FC236}">
                  <a16:creationId xmlns:a16="http://schemas.microsoft.com/office/drawing/2014/main" id="{72EAF537-703D-A068-8DE2-55C4B83708EB}"/>
                </a:ext>
              </a:extLst>
            </p:cNvPr>
            <p:cNvSpPr/>
            <p:nvPr/>
          </p:nvSpPr>
          <p:spPr>
            <a:xfrm>
              <a:off x="4299325" y="4185475"/>
              <a:ext cx="19450" cy="24600"/>
            </a:xfrm>
            <a:custGeom>
              <a:avLst/>
              <a:gdLst/>
              <a:ahLst/>
              <a:cxnLst/>
              <a:rect l="l" t="t" r="r" b="b"/>
              <a:pathLst>
                <a:path w="778" h="984" extrusionOk="0">
                  <a:moveTo>
                    <a:pt x="23" y="0"/>
                  </a:moveTo>
                  <a:lnTo>
                    <a:pt x="23" y="0"/>
                  </a:lnTo>
                  <a:cubicBezTo>
                    <a:pt x="0" y="526"/>
                    <a:pt x="115" y="961"/>
                    <a:pt x="778" y="984"/>
                  </a:cubicBezTo>
                  <a:cubicBezTo>
                    <a:pt x="755" y="732"/>
                    <a:pt x="663" y="458"/>
                    <a:pt x="526" y="229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21" name="Google Shape;1735;p35">
              <a:extLst>
                <a:ext uri="{FF2B5EF4-FFF2-40B4-BE49-F238E27FC236}">
                  <a16:creationId xmlns:a16="http://schemas.microsoft.com/office/drawing/2014/main" id="{2AAEEB31-739E-43A9-4BC5-CFB6AB97F140}"/>
                </a:ext>
              </a:extLst>
            </p:cNvPr>
            <p:cNvSpPr/>
            <p:nvPr/>
          </p:nvSpPr>
          <p:spPr>
            <a:xfrm>
              <a:off x="4237000" y="4109875"/>
              <a:ext cx="13125" cy="12800"/>
            </a:xfrm>
            <a:custGeom>
              <a:avLst/>
              <a:gdLst/>
              <a:ahLst/>
              <a:cxnLst/>
              <a:rect l="l" t="t" r="r" b="b"/>
              <a:pathLst>
                <a:path w="525" h="512" extrusionOk="0">
                  <a:moveTo>
                    <a:pt x="70" y="0"/>
                  </a:moveTo>
                  <a:cubicBezTo>
                    <a:pt x="48" y="0"/>
                    <a:pt x="25" y="2"/>
                    <a:pt x="1" y="6"/>
                  </a:cubicBezTo>
                  <a:lnTo>
                    <a:pt x="1" y="257"/>
                  </a:lnTo>
                  <a:cubicBezTo>
                    <a:pt x="105" y="404"/>
                    <a:pt x="267" y="512"/>
                    <a:pt x="452" y="512"/>
                  </a:cubicBezTo>
                  <a:cubicBezTo>
                    <a:pt x="469" y="512"/>
                    <a:pt x="486" y="511"/>
                    <a:pt x="504" y="509"/>
                  </a:cubicBezTo>
                  <a:cubicBezTo>
                    <a:pt x="525" y="235"/>
                    <a:pt x="333" y="0"/>
                    <a:pt x="70" y="0"/>
                  </a:cubicBezTo>
                  <a:close/>
                </a:path>
              </a:pathLst>
            </a:custGeom>
            <a:solidFill>
              <a:srgbClr val="CA4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22" name="Google Shape;1736;p35">
              <a:extLst>
                <a:ext uri="{FF2B5EF4-FFF2-40B4-BE49-F238E27FC236}">
                  <a16:creationId xmlns:a16="http://schemas.microsoft.com/office/drawing/2014/main" id="{5FF6B557-CB61-C7B3-DD96-5BD353CFE786}"/>
                </a:ext>
              </a:extLst>
            </p:cNvPr>
            <p:cNvSpPr/>
            <p:nvPr/>
          </p:nvSpPr>
          <p:spPr>
            <a:xfrm>
              <a:off x="4249600" y="4122600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0" y="0"/>
                  </a:moveTo>
                  <a:cubicBezTo>
                    <a:pt x="69" y="91"/>
                    <a:pt x="160" y="183"/>
                    <a:pt x="251" y="251"/>
                  </a:cubicBezTo>
                  <a:cubicBezTo>
                    <a:pt x="160" y="160"/>
                    <a:pt x="69" y="91"/>
                    <a:pt x="0" y="0"/>
                  </a:cubicBezTo>
                  <a:close/>
                </a:path>
              </a:pathLst>
            </a:custGeom>
            <a:solidFill>
              <a:srgbClr val="CA4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23" name="Google Shape;1737;p35">
              <a:extLst>
                <a:ext uri="{FF2B5EF4-FFF2-40B4-BE49-F238E27FC236}">
                  <a16:creationId xmlns:a16="http://schemas.microsoft.com/office/drawing/2014/main" id="{62F6F3DD-8D1B-E182-6E91-7388B95CA0F5}"/>
                </a:ext>
              </a:extLst>
            </p:cNvPr>
            <p:cNvSpPr/>
            <p:nvPr/>
          </p:nvSpPr>
          <p:spPr>
            <a:xfrm>
              <a:off x="4294175" y="4179175"/>
              <a:ext cx="5750" cy="6325"/>
            </a:xfrm>
            <a:custGeom>
              <a:avLst/>
              <a:gdLst/>
              <a:ahLst/>
              <a:cxnLst/>
              <a:rect l="l" t="t" r="r" b="b"/>
              <a:pathLst>
                <a:path w="230" h="253" extrusionOk="0">
                  <a:moveTo>
                    <a:pt x="229" y="252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C84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24" name="Google Shape;1738;p35">
              <a:extLst>
                <a:ext uri="{FF2B5EF4-FFF2-40B4-BE49-F238E27FC236}">
                  <a16:creationId xmlns:a16="http://schemas.microsoft.com/office/drawing/2014/main" id="{C03ACC39-6F92-D9C7-849A-06D57DCF1B80}"/>
                </a:ext>
              </a:extLst>
            </p:cNvPr>
            <p:cNvSpPr/>
            <p:nvPr/>
          </p:nvSpPr>
          <p:spPr>
            <a:xfrm>
              <a:off x="3848850" y="3890800"/>
              <a:ext cx="12600" cy="6100"/>
            </a:xfrm>
            <a:custGeom>
              <a:avLst/>
              <a:gdLst/>
              <a:ahLst/>
              <a:cxnLst/>
              <a:rect l="l" t="t" r="r" b="b"/>
              <a:pathLst>
                <a:path w="504" h="244" extrusionOk="0">
                  <a:moveTo>
                    <a:pt x="84" y="1"/>
                  </a:moveTo>
                  <a:cubicBezTo>
                    <a:pt x="56" y="1"/>
                    <a:pt x="28" y="4"/>
                    <a:pt x="0" y="11"/>
                  </a:cubicBezTo>
                  <a:cubicBezTo>
                    <a:pt x="83" y="155"/>
                    <a:pt x="257" y="243"/>
                    <a:pt x="441" y="243"/>
                  </a:cubicBezTo>
                  <a:cubicBezTo>
                    <a:pt x="461" y="243"/>
                    <a:pt x="482" y="242"/>
                    <a:pt x="504" y="240"/>
                  </a:cubicBezTo>
                  <a:cubicBezTo>
                    <a:pt x="406" y="104"/>
                    <a:pt x="243" y="1"/>
                    <a:pt x="84" y="1"/>
                  </a:cubicBezTo>
                  <a:close/>
                </a:path>
              </a:pathLst>
            </a:custGeom>
            <a:solidFill>
              <a:srgbClr val="E28C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25" name="Google Shape;1739;p35">
              <a:extLst>
                <a:ext uri="{FF2B5EF4-FFF2-40B4-BE49-F238E27FC236}">
                  <a16:creationId xmlns:a16="http://schemas.microsoft.com/office/drawing/2014/main" id="{22E3C06C-591C-D509-5BB0-FE9D24191C15}"/>
                </a:ext>
              </a:extLst>
            </p:cNvPr>
            <p:cNvSpPr/>
            <p:nvPr/>
          </p:nvSpPr>
          <p:spPr>
            <a:xfrm>
              <a:off x="4011200" y="3934500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1" y="1"/>
                  </a:moveTo>
                  <a:lnTo>
                    <a:pt x="252" y="252"/>
                  </a:lnTo>
                  <a:close/>
                </a:path>
              </a:pathLst>
            </a:custGeom>
            <a:solidFill>
              <a:srgbClr val="ECA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26" name="Google Shape;1740;p35">
              <a:extLst>
                <a:ext uri="{FF2B5EF4-FFF2-40B4-BE49-F238E27FC236}">
                  <a16:creationId xmlns:a16="http://schemas.microsoft.com/office/drawing/2014/main" id="{C24129E9-8C78-CAD1-AF15-E15201FC8D22}"/>
                </a:ext>
              </a:extLst>
            </p:cNvPr>
            <p:cNvSpPr/>
            <p:nvPr/>
          </p:nvSpPr>
          <p:spPr>
            <a:xfrm>
              <a:off x="4382225" y="4366675"/>
              <a:ext cx="5150" cy="5175"/>
            </a:xfrm>
            <a:custGeom>
              <a:avLst/>
              <a:gdLst/>
              <a:ahLst/>
              <a:cxnLst/>
              <a:rect l="l" t="t" r="r" b="b"/>
              <a:pathLst>
                <a:path w="206" h="207" extrusionOk="0">
                  <a:moveTo>
                    <a:pt x="0" y="207"/>
                  </a:moveTo>
                  <a:lnTo>
                    <a:pt x="206" y="1"/>
                  </a:lnTo>
                  <a:close/>
                </a:path>
              </a:pathLst>
            </a:custGeom>
            <a:solidFill>
              <a:srgbClr val="AC2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27" name="Google Shape;1741;p35">
              <a:extLst>
                <a:ext uri="{FF2B5EF4-FFF2-40B4-BE49-F238E27FC236}">
                  <a16:creationId xmlns:a16="http://schemas.microsoft.com/office/drawing/2014/main" id="{95A826D0-D101-AE0A-DE6B-B2006A40DDBB}"/>
                </a:ext>
              </a:extLst>
            </p:cNvPr>
            <p:cNvSpPr/>
            <p:nvPr/>
          </p:nvSpPr>
          <p:spPr>
            <a:xfrm>
              <a:off x="3857425" y="5293450"/>
              <a:ext cx="49175" cy="18900"/>
            </a:xfrm>
            <a:custGeom>
              <a:avLst/>
              <a:gdLst/>
              <a:ahLst/>
              <a:cxnLst/>
              <a:rect l="l" t="t" r="r" b="b"/>
              <a:pathLst>
                <a:path w="1967" h="756" extrusionOk="0">
                  <a:moveTo>
                    <a:pt x="1205" y="0"/>
                  </a:moveTo>
                  <a:cubicBezTo>
                    <a:pt x="926" y="0"/>
                    <a:pt x="629" y="197"/>
                    <a:pt x="298" y="294"/>
                  </a:cubicBezTo>
                  <a:cubicBezTo>
                    <a:pt x="115" y="340"/>
                    <a:pt x="0" y="454"/>
                    <a:pt x="69" y="614"/>
                  </a:cubicBezTo>
                  <a:cubicBezTo>
                    <a:pt x="129" y="694"/>
                    <a:pt x="223" y="756"/>
                    <a:pt x="321" y="756"/>
                  </a:cubicBezTo>
                  <a:cubicBezTo>
                    <a:pt x="336" y="756"/>
                    <a:pt x="351" y="754"/>
                    <a:pt x="366" y="751"/>
                  </a:cubicBezTo>
                  <a:cubicBezTo>
                    <a:pt x="847" y="660"/>
                    <a:pt x="1327" y="546"/>
                    <a:pt x="1784" y="431"/>
                  </a:cubicBezTo>
                  <a:cubicBezTo>
                    <a:pt x="1853" y="408"/>
                    <a:pt x="1898" y="317"/>
                    <a:pt x="1921" y="248"/>
                  </a:cubicBezTo>
                  <a:cubicBezTo>
                    <a:pt x="1967" y="65"/>
                    <a:pt x="1830" y="65"/>
                    <a:pt x="1715" y="43"/>
                  </a:cubicBezTo>
                  <a:cubicBezTo>
                    <a:pt x="1578" y="20"/>
                    <a:pt x="1464" y="20"/>
                    <a:pt x="1350" y="20"/>
                  </a:cubicBezTo>
                  <a:cubicBezTo>
                    <a:pt x="1302" y="6"/>
                    <a:pt x="1254" y="0"/>
                    <a:pt x="1205" y="0"/>
                  </a:cubicBezTo>
                  <a:close/>
                </a:path>
              </a:pathLst>
            </a:custGeom>
            <a:solidFill>
              <a:srgbClr val="ECA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28" name="Google Shape;1742;p35">
              <a:extLst>
                <a:ext uri="{FF2B5EF4-FFF2-40B4-BE49-F238E27FC236}">
                  <a16:creationId xmlns:a16="http://schemas.microsoft.com/office/drawing/2014/main" id="{F4745D63-E4F1-B544-A529-0E9E8E84534B}"/>
                </a:ext>
              </a:extLst>
            </p:cNvPr>
            <p:cNvSpPr/>
            <p:nvPr/>
          </p:nvSpPr>
          <p:spPr>
            <a:xfrm>
              <a:off x="4399925" y="4693100"/>
              <a:ext cx="12600" cy="20625"/>
            </a:xfrm>
            <a:custGeom>
              <a:avLst/>
              <a:gdLst/>
              <a:ahLst/>
              <a:cxnLst/>
              <a:rect l="l" t="t" r="r" b="b"/>
              <a:pathLst>
                <a:path w="504" h="825" extrusionOk="0">
                  <a:moveTo>
                    <a:pt x="504" y="1"/>
                  </a:moveTo>
                  <a:lnTo>
                    <a:pt x="504" y="1"/>
                  </a:lnTo>
                  <a:cubicBezTo>
                    <a:pt x="184" y="92"/>
                    <a:pt x="1" y="412"/>
                    <a:pt x="1" y="733"/>
                  </a:cubicBezTo>
                  <a:lnTo>
                    <a:pt x="138" y="824"/>
                  </a:lnTo>
                  <a:lnTo>
                    <a:pt x="252" y="733"/>
                  </a:lnTo>
                  <a:cubicBezTo>
                    <a:pt x="344" y="481"/>
                    <a:pt x="412" y="229"/>
                    <a:pt x="504" y="1"/>
                  </a:cubicBez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29" name="Google Shape;1743;p35">
              <a:extLst>
                <a:ext uri="{FF2B5EF4-FFF2-40B4-BE49-F238E27FC236}">
                  <a16:creationId xmlns:a16="http://schemas.microsoft.com/office/drawing/2014/main" id="{41A27C54-F5DA-7983-B776-2AF6B667171A}"/>
                </a:ext>
              </a:extLst>
            </p:cNvPr>
            <p:cNvSpPr/>
            <p:nvPr/>
          </p:nvSpPr>
          <p:spPr>
            <a:xfrm>
              <a:off x="4425650" y="4661100"/>
              <a:ext cx="5750" cy="6300"/>
            </a:xfrm>
            <a:custGeom>
              <a:avLst/>
              <a:gdLst/>
              <a:ahLst/>
              <a:cxnLst/>
              <a:rect l="l" t="t" r="r" b="b"/>
              <a:pathLst>
                <a:path w="230" h="252" extrusionOk="0">
                  <a:moveTo>
                    <a:pt x="230" y="0"/>
                  </a:moveTo>
                  <a:lnTo>
                    <a:pt x="1" y="252"/>
                  </a:ln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30" name="Google Shape;1744;p35">
              <a:extLst>
                <a:ext uri="{FF2B5EF4-FFF2-40B4-BE49-F238E27FC236}">
                  <a16:creationId xmlns:a16="http://schemas.microsoft.com/office/drawing/2014/main" id="{9E52BAF0-FD2C-2D7F-3F69-CDD0FA3E91DD}"/>
                </a:ext>
              </a:extLst>
            </p:cNvPr>
            <p:cNvSpPr/>
            <p:nvPr/>
          </p:nvSpPr>
          <p:spPr>
            <a:xfrm>
              <a:off x="4412500" y="4686250"/>
              <a:ext cx="6325" cy="6300"/>
            </a:xfrm>
            <a:custGeom>
              <a:avLst/>
              <a:gdLst/>
              <a:ahLst/>
              <a:cxnLst/>
              <a:rect l="l" t="t" r="r" b="b"/>
              <a:pathLst>
                <a:path w="253" h="252" extrusionOk="0">
                  <a:moveTo>
                    <a:pt x="252" y="0"/>
                  </a:moveTo>
                  <a:lnTo>
                    <a:pt x="1" y="252"/>
                  </a:ln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31" name="Google Shape;1745;p35">
              <a:extLst>
                <a:ext uri="{FF2B5EF4-FFF2-40B4-BE49-F238E27FC236}">
                  <a16:creationId xmlns:a16="http://schemas.microsoft.com/office/drawing/2014/main" id="{A43983DF-BC74-F08F-63AE-09444C63662B}"/>
                </a:ext>
              </a:extLst>
            </p:cNvPr>
            <p:cNvSpPr/>
            <p:nvPr/>
          </p:nvSpPr>
          <p:spPr>
            <a:xfrm>
              <a:off x="4393650" y="4711400"/>
              <a:ext cx="7650" cy="6700"/>
            </a:xfrm>
            <a:custGeom>
              <a:avLst/>
              <a:gdLst/>
              <a:ahLst/>
              <a:cxnLst/>
              <a:rect l="l" t="t" r="r" b="b"/>
              <a:pathLst>
                <a:path w="306" h="268" extrusionOk="0">
                  <a:moveTo>
                    <a:pt x="252" y="1"/>
                  </a:moveTo>
                  <a:lnTo>
                    <a:pt x="0" y="252"/>
                  </a:lnTo>
                  <a:cubicBezTo>
                    <a:pt x="46" y="262"/>
                    <a:pt x="86" y="268"/>
                    <a:pt x="122" y="268"/>
                  </a:cubicBezTo>
                  <a:cubicBezTo>
                    <a:pt x="248" y="268"/>
                    <a:pt x="305" y="197"/>
                    <a:pt x="252" y="1"/>
                  </a:cubicBezTo>
                  <a:close/>
                </a:path>
              </a:pathLst>
            </a:custGeom>
            <a:solidFill>
              <a:srgbClr val="DB7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32" name="Google Shape;1746;p35">
              <a:extLst>
                <a:ext uri="{FF2B5EF4-FFF2-40B4-BE49-F238E27FC236}">
                  <a16:creationId xmlns:a16="http://schemas.microsoft.com/office/drawing/2014/main" id="{B5E74B5B-F1E3-7076-80C2-1BD941D9E7D8}"/>
                </a:ext>
              </a:extLst>
            </p:cNvPr>
            <p:cNvSpPr/>
            <p:nvPr/>
          </p:nvSpPr>
          <p:spPr>
            <a:xfrm>
              <a:off x="4369625" y="4724550"/>
              <a:ext cx="5750" cy="6325"/>
            </a:xfrm>
            <a:custGeom>
              <a:avLst/>
              <a:gdLst/>
              <a:ahLst/>
              <a:cxnLst/>
              <a:rect l="l" t="t" r="r" b="b"/>
              <a:pathLst>
                <a:path w="230" h="253" extrusionOk="0">
                  <a:moveTo>
                    <a:pt x="230" y="0"/>
                  </a:moveTo>
                  <a:lnTo>
                    <a:pt x="230" y="0"/>
                  </a:lnTo>
                  <a:cubicBezTo>
                    <a:pt x="92" y="23"/>
                    <a:pt x="1" y="138"/>
                    <a:pt x="1" y="252"/>
                  </a:cubicBezTo>
                  <a:lnTo>
                    <a:pt x="230" y="0"/>
                  </a:lnTo>
                  <a:close/>
                </a:path>
              </a:pathLst>
            </a:custGeom>
            <a:solidFill>
              <a:srgbClr val="BF5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33" name="Google Shape;1747;p35">
              <a:extLst>
                <a:ext uri="{FF2B5EF4-FFF2-40B4-BE49-F238E27FC236}">
                  <a16:creationId xmlns:a16="http://schemas.microsoft.com/office/drawing/2014/main" id="{C2313DF8-EDD9-C226-BCDB-3EA127915BDD}"/>
                </a:ext>
              </a:extLst>
            </p:cNvPr>
            <p:cNvSpPr/>
            <p:nvPr/>
          </p:nvSpPr>
          <p:spPr>
            <a:xfrm>
              <a:off x="4374775" y="4711975"/>
              <a:ext cx="32050" cy="56050"/>
            </a:xfrm>
            <a:custGeom>
              <a:avLst/>
              <a:gdLst/>
              <a:ahLst/>
              <a:cxnLst/>
              <a:rect l="l" t="t" r="r" b="b"/>
              <a:pathLst>
                <a:path w="1282" h="2242" extrusionOk="0">
                  <a:moveTo>
                    <a:pt x="1007" y="0"/>
                  </a:moveTo>
                  <a:lnTo>
                    <a:pt x="755" y="229"/>
                  </a:lnTo>
                  <a:cubicBezTo>
                    <a:pt x="389" y="732"/>
                    <a:pt x="1" y="1212"/>
                    <a:pt x="161" y="1898"/>
                  </a:cubicBezTo>
                  <a:cubicBezTo>
                    <a:pt x="184" y="2013"/>
                    <a:pt x="69" y="2127"/>
                    <a:pt x="1" y="2241"/>
                  </a:cubicBezTo>
                  <a:lnTo>
                    <a:pt x="504" y="2241"/>
                  </a:lnTo>
                  <a:cubicBezTo>
                    <a:pt x="527" y="2081"/>
                    <a:pt x="527" y="1921"/>
                    <a:pt x="550" y="1761"/>
                  </a:cubicBezTo>
                  <a:cubicBezTo>
                    <a:pt x="595" y="1487"/>
                    <a:pt x="1098" y="1578"/>
                    <a:pt x="1007" y="1327"/>
                  </a:cubicBezTo>
                  <a:cubicBezTo>
                    <a:pt x="915" y="1121"/>
                    <a:pt x="961" y="869"/>
                    <a:pt x="1121" y="686"/>
                  </a:cubicBezTo>
                  <a:cubicBezTo>
                    <a:pt x="1236" y="481"/>
                    <a:pt x="1281" y="229"/>
                    <a:pt x="1258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34" name="Google Shape;1748;p35">
              <a:extLst>
                <a:ext uri="{FF2B5EF4-FFF2-40B4-BE49-F238E27FC236}">
                  <a16:creationId xmlns:a16="http://schemas.microsoft.com/office/drawing/2014/main" id="{C4BE6B38-620C-1722-D921-4DBDE753A2AA}"/>
                </a:ext>
              </a:extLst>
            </p:cNvPr>
            <p:cNvSpPr/>
            <p:nvPr/>
          </p:nvSpPr>
          <p:spPr>
            <a:xfrm>
              <a:off x="4415375" y="4722675"/>
              <a:ext cx="16025" cy="13900"/>
            </a:xfrm>
            <a:custGeom>
              <a:avLst/>
              <a:gdLst/>
              <a:ahLst/>
              <a:cxnLst/>
              <a:rect l="l" t="t" r="r" b="b"/>
              <a:pathLst>
                <a:path w="641" h="556" extrusionOk="0">
                  <a:moveTo>
                    <a:pt x="187" y="1"/>
                  </a:moveTo>
                  <a:cubicBezTo>
                    <a:pt x="126" y="1"/>
                    <a:pt x="56" y="34"/>
                    <a:pt x="0" y="53"/>
                  </a:cubicBezTo>
                  <a:cubicBezTo>
                    <a:pt x="46" y="121"/>
                    <a:pt x="46" y="213"/>
                    <a:pt x="92" y="258"/>
                  </a:cubicBezTo>
                  <a:cubicBezTo>
                    <a:pt x="275" y="373"/>
                    <a:pt x="458" y="464"/>
                    <a:pt x="641" y="556"/>
                  </a:cubicBezTo>
                  <a:cubicBezTo>
                    <a:pt x="641" y="304"/>
                    <a:pt x="480" y="75"/>
                    <a:pt x="229" y="7"/>
                  </a:cubicBezTo>
                  <a:cubicBezTo>
                    <a:pt x="216" y="3"/>
                    <a:pt x="202" y="1"/>
                    <a:pt x="187" y="1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35" name="Google Shape;1749;p35">
              <a:extLst>
                <a:ext uri="{FF2B5EF4-FFF2-40B4-BE49-F238E27FC236}">
                  <a16:creationId xmlns:a16="http://schemas.microsoft.com/office/drawing/2014/main" id="{326C2D1E-9E59-E2A2-23DF-1E24D8B92536}"/>
                </a:ext>
              </a:extLst>
            </p:cNvPr>
            <p:cNvSpPr/>
            <p:nvPr/>
          </p:nvSpPr>
          <p:spPr>
            <a:xfrm>
              <a:off x="4386775" y="4768000"/>
              <a:ext cx="13750" cy="18875"/>
            </a:xfrm>
            <a:custGeom>
              <a:avLst/>
              <a:gdLst/>
              <a:ahLst/>
              <a:cxnLst/>
              <a:rect l="l" t="t" r="r" b="b"/>
              <a:pathLst>
                <a:path w="550" h="755" extrusionOk="0">
                  <a:moveTo>
                    <a:pt x="24" y="0"/>
                  </a:moveTo>
                  <a:cubicBezTo>
                    <a:pt x="1" y="320"/>
                    <a:pt x="207" y="641"/>
                    <a:pt x="527" y="755"/>
                  </a:cubicBezTo>
                  <a:cubicBezTo>
                    <a:pt x="550" y="412"/>
                    <a:pt x="344" y="115"/>
                    <a:pt x="24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36" name="Google Shape;1750;p35">
              <a:extLst>
                <a:ext uri="{FF2B5EF4-FFF2-40B4-BE49-F238E27FC236}">
                  <a16:creationId xmlns:a16="http://schemas.microsoft.com/office/drawing/2014/main" id="{E1D47EC1-43E8-E373-71DB-938F589E137D}"/>
                </a:ext>
              </a:extLst>
            </p:cNvPr>
            <p:cNvSpPr/>
            <p:nvPr/>
          </p:nvSpPr>
          <p:spPr>
            <a:xfrm>
              <a:off x="4423375" y="4742850"/>
              <a:ext cx="8025" cy="5050"/>
            </a:xfrm>
            <a:custGeom>
              <a:avLst/>
              <a:gdLst/>
              <a:ahLst/>
              <a:cxnLst/>
              <a:rect l="l" t="t" r="r" b="b"/>
              <a:pathLst>
                <a:path w="321" h="202" extrusionOk="0">
                  <a:moveTo>
                    <a:pt x="321" y="0"/>
                  </a:moveTo>
                  <a:cubicBezTo>
                    <a:pt x="229" y="0"/>
                    <a:pt x="160" y="23"/>
                    <a:pt x="92" y="23"/>
                  </a:cubicBezTo>
                  <a:cubicBezTo>
                    <a:pt x="46" y="46"/>
                    <a:pt x="0" y="69"/>
                    <a:pt x="0" y="92"/>
                  </a:cubicBezTo>
                  <a:cubicBezTo>
                    <a:pt x="0" y="159"/>
                    <a:pt x="49" y="201"/>
                    <a:pt x="103" y="201"/>
                  </a:cubicBezTo>
                  <a:cubicBezTo>
                    <a:pt x="122" y="201"/>
                    <a:pt x="142" y="195"/>
                    <a:pt x="160" y="183"/>
                  </a:cubicBezTo>
                  <a:cubicBezTo>
                    <a:pt x="229" y="115"/>
                    <a:pt x="275" y="69"/>
                    <a:pt x="321" y="0"/>
                  </a:cubicBez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37" name="Google Shape;1751;p35">
              <a:extLst>
                <a:ext uri="{FF2B5EF4-FFF2-40B4-BE49-F238E27FC236}">
                  <a16:creationId xmlns:a16="http://schemas.microsoft.com/office/drawing/2014/main" id="{4801E6BA-5884-FC88-02EB-A8A94AA6F2F6}"/>
                </a:ext>
              </a:extLst>
            </p:cNvPr>
            <p:cNvSpPr/>
            <p:nvPr/>
          </p:nvSpPr>
          <p:spPr>
            <a:xfrm>
              <a:off x="4431375" y="4736550"/>
              <a:ext cx="6325" cy="6325"/>
            </a:xfrm>
            <a:custGeom>
              <a:avLst/>
              <a:gdLst/>
              <a:ahLst/>
              <a:cxnLst/>
              <a:rect l="l" t="t" r="r" b="b"/>
              <a:pathLst>
                <a:path w="253" h="253" extrusionOk="0">
                  <a:moveTo>
                    <a:pt x="1" y="1"/>
                  </a:moveTo>
                  <a:lnTo>
                    <a:pt x="1" y="252"/>
                  </a:lnTo>
                  <a:lnTo>
                    <a:pt x="252" y="25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7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1538" name="Google Shape;1752;p35">
            <a:extLst>
              <a:ext uri="{FF2B5EF4-FFF2-40B4-BE49-F238E27FC236}">
                <a16:creationId xmlns:a16="http://schemas.microsoft.com/office/drawing/2014/main" id="{7DD786FD-A3FA-9F64-1576-94BEAF646C91}"/>
              </a:ext>
            </a:extLst>
          </p:cNvPr>
          <p:cNvSpPr txBox="1">
            <a:spLocks/>
          </p:cNvSpPr>
          <p:nvPr/>
        </p:nvSpPr>
        <p:spPr>
          <a:xfrm>
            <a:off x="6781800" y="1884413"/>
            <a:ext cx="213055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sz="2000" b="1">
                <a:solidFill>
                  <a:schemeClr val="bg1"/>
                </a:solidFill>
              </a:rPr>
              <a:t>Province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d Wine Brand MK Plan by Slidesgo">
  <a:themeElements>
    <a:clrScheme name="Simple Light">
      <a:dk1>
        <a:srgbClr val="191919"/>
      </a:dk1>
      <a:lt1>
        <a:srgbClr val="FFFFFF"/>
      </a:lt1>
      <a:dk2>
        <a:srgbClr val="980000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2977</TotalTime>
  <Words>721</Words>
  <Application>Microsoft Office PowerPoint</Application>
  <PresentationFormat>On-screen Show (16:9)</PresentationFormat>
  <Paragraphs>98</Paragraphs>
  <Slides>27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Oswald Medium</vt:lpstr>
      <vt:lpstr>Bebas Neue</vt:lpstr>
      <vt:lpstr>Work Sans</vt:lpstr>
      <vt:lpstr>Arial</vt:lpstr>
      <vt:lpstr>Anaheim</vt:lpstr>
      <vt:lpstr>-apple-system</vt:lpstr>
      <vt:lpstr>Open Sans</vt:lpstr>
      <vt:lpstr>Red Wine Brand MK Plan by Slidesgo</vt:lpstr>
      <vt:lpstr>Wine For newbies</vt:lpstr>
      <vt:lpstr>Selec Topic</vt:lpstr>
      <vt:lpstr>Project Description</vt:lpstr>
      <vt:lpstr>Selected Topic</vt:lpstr>
      <vt:lpstr>Why Wine?</vt:lpstr>
      <vt:lpstr>What Do We Want to Learn?</vt:lpstr>
      <vt:lpstr>The Dataset</vt:lpstr>
      <vt:lpstr>Kaggle - Wine Reviews</vt:lpstr>
      <vt:lpstr>Data PoiNTs</vt:lpstr>
      <vt:lpstr>data Exploration</vt:lpstr>
      <vt:lpstr>Data Transformation and adding 3 features:</vt:lpstr>
      <vt:lpstr>Core Cleaning &amp; Transforming the Data</vt:lpstr>
      <vt:lpstr>Technology Workflow</vt:lpstr>
      <vt:lpstr>Analysis Phase</vt:lpstr>
      <vt:lpstr>How does the country affect rating and price?</vt:lpstr>
      <vt:lpstr>Some Countries are not represented in White and Red categories</vt:lpstr>
      <vt:lpstr>White vs. Red what are odds</vt:lpstr>
      <vt:lpstr>If You Want a Good Red Go Pinot, White Go Chardonnay</vt:lpstr>
      <vt:lpstr>Does Price really reflect quality?</vt:lpstr>
      <vt:lpstr>Dashboard</vt:lpstr>
      <vt:lpstr>Machine Learning</vt:lpstr>
      <vt:lpstr>Machine Learning Model</vt:lpstr>
      <vt:lpstr>Preparing The Data With Scikit-Learn</vt:lpstr>
      <vt:lpstr>Results</vt:lpstr>
      <vt:lpstr>Looking Ahead</vt:lpstr>
      <vt:lpstr>Possible Improvements</vt:lpstr>
      <vt:lpstr>THANKS Do you have any questions?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 Wine Brand  MK Plan</dc:title>
  <dc:creator>Diana Seveney</dc:creator>
  <cp:lastModifiedBy>Diana Seveney</cp:lastModifiedBy>
  <cp:revision>1</cp:revision>
  <dcterms:modified xsi:type="dcterms:W3CDTF">2022-07-12T16:17:34Z</dcterms:modified>
</cp:coreProperties>
</file>